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0" r:id="rId3"/>
    <p:sldId id="258" r:id="rId4"/>
    <p:sldId id="267" r:id="rId5"/>
    <p:sldId id="264" r:id="rId6"/>
    <p:sldId id="261" r:id="rId7"/>
    <p:sldId id="272" r:id="rId8"/>
    <p:sldId id="318" r:id="rId9"/>
    <p:sldId id="270" r:id="rId10"/>
    <p:sldId id="274" r:id="rId11"/>
  </p:sldIdLst>
  <p:sldSz cx="9144000" cy="5143500" type="screen16x9"/>
  <p:notesSz cx="6858000" cy="9144000"/>
  <p:embeddedFontLst>
    <p:embeddedFont>
      <p:font typeface="Big Shoulders Text" panose="020B0604020202020204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Light" panose="02000000000000000000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B79A39-BDB4-4FE4-8B69-AAD117E3E9C8}">
  <a:tblStyle styleId="{43B79A39-BDB4-4FE4-8B69-AAD117E3E9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86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9" name="Google Shape;25279;g967d9b3c4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0" name="Google Shape;25280;g967d9b3c4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6" name="Google Shape;26846;g97cc85ecb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7" name="Google Shape;26847;g97cc85ecb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9" name="Google Shape;25439;g9680cbbe2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0" name="Google Shape;25440;g9680cbbe2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0" name="Google Shape;25330;g9680cbbe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1" name="Google Shape;25331;g9680cbbe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7" name="Google Shape;26287;g1167d335ee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8" name="Google Shape;26288;g1167d335ee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8" name="Google Shape;25648;g967d9b3c40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9" name="Google Shape;25649;g967d9b3c40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5" name="Google Shape;25465;g11616c1356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6" name="Google Shape;25466;g11616c1356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6" name="Google Shape;26796;g97cc85ec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7" name="Google Shape;26797;g97cc85ec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3" name="Google Shape;34733;g117ec0d907a_4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34" name="Google Shape;34734;g117ec0d907a_4_1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8" name="Google Shape;26648;g117631d69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9" name="Google Shape;26649;g117631d69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" name="Google Shape;12;p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" name="Google Shape;3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5" name="Google Shape;16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5" name="Google Shape;22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2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53" name="Google Shape;253;p2"/>
          <p:cNvGrpSpPr/>
          <p:nvPr/>
        </p:nvGrpSpPr>
        <p:grpSpPr>
          <a:xfrm>
            <a:off x="135496" y="2750588"/>
            <a:ext cx="9523650" cy="3285338"/>
            <a:chOff x="135496" y="2750588"/>
            <a:chExt cx="9523650" cy="3285338"/>
          </a:xfrm>
        </p:grpSpPr>
        <p:grpSp>
          <p:nvGrpSpPr>
            <p:cNvPr id="254" name="Google Shape;254;p2"/>
            <p:cNvGrpSpPr/>
            <p:nvPr/>
          </p:nvGrpSpPr>
          <p:grpSpPr>
            <a:xfrm>
              <a:off x="135496" y="2998441"/>
              <a:ext cx="9523650" cy="3037484"/>
              <a:chOff x="135496" y="2998441"/>
              <a:chExt cx="9523650" cy="3037484"/>
            </a:xfrm>
          </p:grpSpPr>
          <p:grpSp>
            <p:nvGrpSpPr>
              <p:cNvPr id="255" name="Google Shape;255;p2"/>
              <p:cNvGrpSpPr/>
              <p:nvPr/>
            </p:nvGrpSpPr>
            <p:grpSpPr>
              <a:xfrm>
                <a:off x="5692943" y="2998441"/>
                <a:ext cx="3966203" cy="3037484"/>
                <a:chOff x="5692943" y="2998441"/>
                <a:chExt cx="3966203" cy="3037484"/>
              </a:xfrm>
            </p:grpSpPr>
            <p:grpSp>
              <p:nvGrpSpPr>
                <p:cNvPr id="256" name="Google Shape;256;p2"/>
                <p:cNvGrpSpPr/>
                <p:nvPr/>
              </p:nvGrpSpPr>
              <p:grpSpPr>
                <a:xfrm rot="10800000" flipH="1">
                  <a:off x="7960046" y="299844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57" name="Google Shape;257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2" name="Google Shape;272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" name="Google Shape;287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2" name="Google Shape;302;p2"/>
                <p:cNvGrpSpPr/>
                <p:nvPr/>
              </p:nvGrpSpPr>
              <p:grpSpPr>
                <a:xfrm rot="-6352235" flipH="1">
                  <a:off x="6107374" y="3852943"/>
                  <a:ext cx="1699108" cy="2145073"/>
                  <a:chOff x="146217" y="2712579"/>
                  <a:chExt cx="1552966" cy="1960401"/>
                </a:xfrm>
              </p:grpSpPr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7" name="Google Shape;30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8" name="Google Shape;30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9" name="Google Shape;30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0" name="Google Shape;31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1" name="Google Shape;31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2" name="Google Shape;31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3" name="Google Shape;31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4" name="Google Shape;31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5" name="Google Shape;31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" name="Google Shape;31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7" name="Google Shape;31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18" name="Google Shape;318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319" name="Google Shape;319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320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1" name="Google Shape;321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2" name="Google Shape;322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3" name="Google Shape;323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4" name="Google Shape;324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5" name="Google Shape;325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6" name="Google Shape;326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7" name="Google Shape;327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8" name="Google Shape;328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9" name="Google Shape;329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0" name="Google Shape;330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1" name="Google Shape;331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33" name="Google Shape;333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3" name="Google Shape;34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48" name="Google Shape;348;p2"/>
              <p:cNvGrpSpPr/>
              <p:nvPr/>
            </p:nvGrpSpPr>
            <p:grpSpPr>
              <a:xfrm rot="-5655077" flipH="1">
                <a:off x="2757686" y="3644747"/>
                <a:ext cx="1698960" cy="2145089"/>
                <a:chOff x="146217" y="2712579"/>
                <a:chExt cx="1552966" cy="1960401"/>
              </a:xfrm>
            </p:grpSpPr>
            <p:grpSp>
              <p:nvGrpSpPr>
                <p:cNvPr id="349" name="Google Shape;349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4" name="Google Shape;394;p2"/>
              <p:cNvGrpSpPr/>
              <p:nvPr/>
            </p:nvGrpSpPr>
            <p:grpSpPr>
              <a:xfrm rot="-314" flipH="1">
                <a:off x="135496" y="3186895"/>
                <a:ext cx="1699100" cy="2144874"/>
                <a:chOff x="146217" y="2712579"/>
                <a:chExt cx="1552966" cy="1960401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" name="Google Shape;410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" name="Google Shape;425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817988" y="2750587"/>
              <a:ext cx="7423578" cy="1258836"/>
              <a:chOff x="817988" y="2750588"/>
              <a:chExt cx="7423578" cy="1258836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227654" y="3803792"/>
                <a:ext cx="372339" cy="2056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806441" y="27505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17988" y="32929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5_1_1">
    <p:spTree>
      <p:nvGrpSpPr>
        <p:cNvPr id="1" name="Shape 14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84" name="Google Shape;14884;p3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4885" name="Google Shape;14885;p3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6" name="Google Shape;14886;p3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4887" name="Google Shape;14887;p3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8" name="Google Shape;14888;p3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9" name="Google Shape;14889;p3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0" name="Google Shape;14890;p3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1" name="Google Shape;14891;p3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2" name="Google Shape;14892;p3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3" name="Google Shape;14893;p3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4" name="Google Shape;14894;p3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5" name="Google Shape;14895;p3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6" name="Google Shape;14896;p3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7" name="Google Shape;14897;p3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8" name="Google Shape;14898;p3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9" name="Google Shape;14899;p3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0" name="Google Shape;14900;p3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1" name="Google Shape;14901;p3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2" name="Google Shape;14902;p3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3" name="Google Shape;14903;p3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4" name="Google Shape;14904;p3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5" name="Google Shape;14905;p3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6" name="Google Shape;14906;p3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7" name="Google Shape;14907;p3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8" name="Google Shape;14908;p3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9" name="Google Shape;14909;p3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0" name="Google Shape;14910;p3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1" name="Google Shape;14911;p3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2" name="Google Shape;14912;p3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4913" name="Google Shape;14913;p3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4" name="Google Shape;14914;p3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5" name="Google Shape;14915;p3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6" name="Google Shape;14916;p3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7" name="Google Shape;14917;p3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8" name="Google Shape;14918;p3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9" name="Google Shape;14919;p3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0" name="Google Shape;14920;p3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1" name="Google Shape;14921;p3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2" name="Google Shape;14922;p3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3" name="Google Shape;14923;p3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4" name="Google Shape;14924;p3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5" name="Google Shape;14925;p3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6" name="Google Shape;14926;p3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7" name="Google Shape;14927;p3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8" name="Google Shape;14928;p3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9" name="Google Shape;14929;p3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0" name="Google Shape;14930;p3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1" name="Google Shape;14931;p3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2" name="Google Shape;14932;p3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3" name="Google Shape;14933;p3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4" name="Google Shape;14934;p3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5" name="Google Shape;14935;p3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6" name="Google Shape;14936;p3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7" name="Google Shape;14937;p3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8" name="Google Shape;14938;p3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9" name="Google Shape;14939;p3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0" name="Google Shape;14940;p3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1" name="Google Shape;14941;p3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2" name="Google Shape;14942;p3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3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3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5" name="Google Shape;14945;p3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6" name="Google Shape;14946;p3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3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3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3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3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1" name="Google Shape;14951;p3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2" name="Google Shape;14952;p3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3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4" name="Google Shape;14954;p3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5" name="Google Shape;14955;p3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3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3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3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3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3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1" name="Google Shape;14961;p3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2" name="Google Shape;14962;p3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3" name="Google Shape;14963;p3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3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3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3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3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3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3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0" name="Google Shape;14970;p3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1" name="Google Shape;14971;p3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3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3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3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5" name="Google Shape;14975;p3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6" name="Google Shape;14976;p3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3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3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3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3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3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3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3" name="Google Shape;14983;p3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4" name="Google Shape;14984;p3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5" name="Google Shape;14985;p3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3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3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3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9" name="Google Shape;14989;p3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0" name="Google Shape;14990;p3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1" name="Google Shape;14991;p3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3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3" name="Google Shape;14993;p3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4" name="Google Shape;14994;p3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3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3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3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3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9" name="Google Shape;14999;p3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0" name="Google Shape;15000;p3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3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3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3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3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3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3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7" name="Google Shape;15007;p3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8" name="Google Shape;15008;p3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9" name="Google Shape;15009;p3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3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3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3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3" name="Google Shape;15013;p3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4" name="Google Shape;15014;p3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3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3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3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8" name="Google Shape;15018;p3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9" name="Google Shape;15019;p3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0" name="Google Shape;15020;p3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3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3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3" name="Google Shape;15023;p3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4" name="Google Shape;15024;p3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5" name="Google Shape;15025;p3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3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3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3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3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0" name="Google Shape;15030;p3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1" name="Google Shape;15031;p3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3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3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3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3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6" name="Google Shape;15036;p3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7" name="Google Shape;15037;p3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8" name="Google Shape;15038;p3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9" name="Google Shape;15039;p3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5040" name="Google Shape;15040;p3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1" name="Google Shape;15041;p3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2" name="Google Shape;15042;p3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3" name="Google Shape;15043;p3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4" name="Google Shape;15044;p3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5" name="Google Shape;15045;p3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6" name="Google Shape;15046;p3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7" name="Google Shape;15047;p3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8" name="Google Shape;15048;p3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9" name="Google Shape;15049;p3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0" name="Google Shape;15050;p3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1" name="Google Shape;15051;p3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2" name="Google Shape;15052;p3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3" name="Google Shape;15053;p3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4" name="Google Shape;15054;p3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5" name="Google Shape;15055;p3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6" name="Google Shape;15056;p3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7" name="Google Shape;15057;p3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8" name="Google Shape;15058;p3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9" name="Google Shape;15059;p3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0" name="Google Shape;15060;p3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1" name="Google Shape;15061;p3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2" name="Google Shape;15062;p3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3" name="Google Shape;15063;p3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4" name="Google Shape;15064;p3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5" name="Google Shape;15065;p3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66" name="Google Shape;15066;p3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3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3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3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3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71" name="Google Shape;15071;p3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5072" name="Google Shape;15072;p3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3" name="Google Shape;15073;p3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4" name="Google Shape;15074;p3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5" name="Google Shape;15075;p3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6" name="Google Shape;15076;p3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7" name="Google Shape;15077;p3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8" name="Google Shape;15078;p3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9" name="Google Shape;15079;p3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0" name="Google Shape;15080;p3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1" name="Google Shape;15081;p3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2" name="Google Shape;15082;p3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3" name="Google Shape;15083;p3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4" name="Google Shape;15084;p3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5" name="Google Shape;15085;p3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6" name="Google Shape;15086;p3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7" name="Google Shape;15087;p3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8" name="Google Shape;15088;p3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9" name="Google Shape;15089;p3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0" name="Google Shape;15090;p3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1" name="Google Shape;15091;p3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2" name="Google Shape;15092;p3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3" name="Google Shape;15093;p3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4" name="Google Shape;15094;p3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5" name="Google Shape;15095;p3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6" name="Google Shape;15096;p3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7" name="Google Shape;15097;p3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8" name="Google Shape;15098;p3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99" name="Google Shape;15099;p3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5100" name="Google Shape;15100;p3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1" name="Google Shape;15101;p3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2" name="Google Shape;15102;p3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3" name="Google Shape;15103;p3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4" name="Google Shape;15104;p3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5" name="Google Shape;15105;p3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6" name="Google Shape;15106;p3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7" name="Google Shape;15107;p3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8" name="Google Shape;15108;p3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9" name="Google Shape;15109;p3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0" name="Google Shape;15110;p3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1" name="Google Shape;15111;p3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2" name="Google Shape;15112;p3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3" name="Google Shape;15113;p3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4" name="Google Shape;15114;p3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5" name="Google Shape;15115;p3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6" name="Google Shape;15116;p3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7" name="Google Shape;15117;p3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8" name="Google Shape;15118;p3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9" name="Google Shape;15119;p3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0" name="Google Shape;15120;p3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1" name="Google Shape;15121;p3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2" name="Google Shape;15122;p3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3" name="Google Shape;15123;p3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4" name="Google Shape;15124;p3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5" name="Google Shape;15125;p3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26" name="Google Shape;15126;p35"/>
          <p:cNvSpPr txBox="1">
            <a:spLocks noGrp="1"/>
          </p:cNvSpPr>
          <p:nvPr>
            <p:ph type="subTitle" idx="1"/>
          </p:nvPr>
        </p:nvSpPr>
        <p:spPr>
          <a:xfrm>
            <a:off x="1036120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5127" name="Google Shape;15127;p35"/>
          <p:cNvSpPr txBox="1">
            <a:spLocks noGrp="1"/>
          </p:cNvSpPr>
          <p:nvPr>
            <p:ph type="subTitle" idx="2"/>
          </p:nvPr>
        </p:nvSpPr>
        <p:spPr>
          <a:xfrm>
            <a:off x="793870" y="3395830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28" name="Google Shape;15128;p35"/>
          <p:cNvSpPr txBox="1">
            <a:spLocks noGrp="1"/>
          </p:cNvSpPr>
          <p:nvPr>
            <p:ph type="subTitle" idx="3"/>
          </p:nvPr>
        </p:nvSpPr>
        <p:spPr>
          <a:xfrm>
            <a:off x="2866679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5129" name="Google Shape;15129;p35"/>
          <p:cNvSpPr txBox="1">
            <a:spLocks noGrp="1"/>
          </p:cNvSpPr>
          <p:nvPr>
            <p:ph type="subTitle" idx="4"/>
          </p:nvPr>
        </p:nvSpPr>
        <p:spPr>
          <a:xfrm>
            <a:off x="2624429" y="3395828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0" name="Google Shape;15130;p35"/>
          <p:cNvSpPr txBox="1">
            <a:spLocks noGrp="1"/>
          </p:cNvSpPr>
          <p:nvPr>
            <p:ph type="subTitle" idx="5"/>
          </p:nvPr>
        </p:nvSpPr>
        <p:spPr>
          <a:xfrm>
            <a:off x="4697238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5131" name="Google Shape;15131;p35"/>
          <p:cNvSpPr txBox="1">
            <a:spLocks noGrp="1"/>
          </p:cNvSpPr>
          <p:nvPr>
            <p:ph type="subTitle" idx="6"/>
          </p:nvPr>
        </p:nvSpPr>
        <p:spPr>
          <a:xfrm>
            <a:off x="4454988" y="3395830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2" name="Google Shape;15132;p35"/>
          <p:cNvSpPr txBox="1">
            <a:spLocks noGrp="1"/>
          </p:cNvSpPr>
          <p:nvPr>
            <p:ph type="subTitle" idx="7"/>
          </p:nvPr>
        </p:nvSpPr>
        <p:spPr>
          <a:xfrm>
            <a:off x="6527797" y="2955672"/>
            <a:ext cx="9876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5133" name="Google Shape;15133;p35"/>
          <p:cNvSpPr txBox="1">
            <a:spLocks noGrp="1"/>
          </p:cNvSpPr>
          <p:nvPr>
            <p:ph type="subTitle" idx="8"/>
          </p:nvPr>
        </p:nvSpPr>
        <p:spPr>
          <a:xfrm>
            <a:off x="6285547" y="3395828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4" name="Google Shape;15134;p35"/>
          <p:cNvSpPr txBox="1">
            <a:spLocks noGrp="1"/>
          </p:cNvSpPr>
          <p:nvPr>
            <p:ph type="title" hasCustomPrompt="1"/>
          </p:nvPr>
        </p:nvSpPr>
        <p:spPr>
          <a:xfrm>
            <a:off x="711520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135" name="Google Shape;15135;p35"/>
          <p:cNvSpPr txBox="1">
            <a:spLocks noGrp="1"/>
          </p:cNvSpPr>
          <p:nvPr>
            <p:ph type="title" idx="9" hasCustomPrompt="1"/>
          </p:nvPr>
        </p:nvSpPr>
        <p:spPr>
          <a:xfrm>
            <a:off x="2542079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136" name="Google Shape;15136;p35"/>
          <p:cNvSpPr txBox="1">
            <a:spLocks noGrp="1"/>
          </p:cNvSpPr>
          <p:nvPr>
            <p:ph type="title" idx="13" hasCustomPrompt="1"/>
          </p:nvPr>
        </p:nvSpPr>
        <p:spPr>
          <a:xfrm>
            <a:off x="4372638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137" name="Google Shape;15137;p35"/>
          <p:cNvSpPr txBox="1">
            <a:spLocks noGrp="1"/>
          </p:cNvSpPr>
          <p:nvPr>
            <p:ph type="title" idx="14" hasCustomPrompt="1"/>
          </p:nvPr>
        </p:nvSpPr>
        <p:spPr>
          <a:xfrm>
            <a:off x="6203197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138" name="Google Shape;15138;p35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139" name="Google Shape;15139;p35"/>
          <p:cNvGrpSpPr/>
          <p:nvPr/>
        </p:nvGrpSpPr>
        <p:grpSpPr>
          <a:xfrm>
            <a:off x="8029771" y="1272521"/>
            <a:ext cx="3172449" cy="3172449"/>
            <a:chOff x="5007123" y="2079403"/>
            <a:chExt cx="687600" cy="687600"/>
          </a:xfrm>
        </p:grpSpPr>
        <p:sp>
          <p:nvSpPr>
            <p:cNvPr id="15140" name="Google Shape;15140;p35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35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35"/>
            <p:cNvSpPr/>
            <p:nvPr/>
          </p:nvSpPr>
          <p:spPr>
            <a:xfrm>
              <a:off x="5273439" y="2345617"/>
              <a:ext cx="155100" cy="1551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3" name="Google Shape;15143;p35"/>
          <p:cNvGrpSpPr/>
          <p:nvPr/>
        </p:nvGrpSpPr>
        <p:grpSpPr>
          <a:xfrm rot="5509917" flipH="1">
            <a:off x="7938542" y="782328"/>
            <a:ext cx="3607845" cy="3378307"/>
            <a:chOff x="5272775" y="2011375"/>
            <a:chExt cx="3027200" cy="2935100"/>
          </a:xfrm>
        </p:grpSpPr>
        <p:sp>
          <p:nvSpPr>
            <p:cNvPr id="15144" name="Google Shape;15144;p35"/>
            <p:cNvSpPr/>
            <p:nvPr/>
          </p:nvSpPr>
          <p:spPr>
            <a:xfrm>
              <a:off x="6106700" y="2471800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80" y="1"/>
                  </a:moveTo>
                  <a:cubicBezTo>
                    <a:pt x="218" y="1"/>
                    <a:pt x="151" y="26"/>
                    <a:pt x="101" y="76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34" y="459"/>
                    <a:pt x="193" y="484"/>
                    <a:pt x="255" y="484"/>
                  </a:cubicBezTo>
                  <a:cubicBezTo>
                    <a:pt x="318" y="484"/>
                    <a:pt x="384" y="459"/>
                    <a:pt x="435" y="409"/>
                  </a:cubicBezTo>
                  <a:cubicBezTo>
                    <a:pt x="535" y="309"/>
                    <a:pt x="535" y="176"/>
                    <a:pt x="435" y="76"/>
                  </a:cubicBezTo>
                  <a:cubicBezTo>
                    <a:pt x="401" y="26"/>
                    <a:pt x="343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35"/>
            <p:cNvSpPr/>
            <p:nvPr/>
          </p:nvSpPr>
          <p:spPr>
            <a:xfrm>
              <a:off x="5595700" y="3047225"/>
              <a:ext cx="14025" cy="12000"/>
            </a:xfrm>
            <a:custGeom>
              <a:avLst/>
              <a:gdLst/>
              <a:ahLst/>
              <a:cxnLst/>
              <a:rect l="l" t="t" r="r" b="b"/>
              <a:pathLst>
                <a:path w="561" h="480" extrusionOk="0">
                  <a:moveTo>
                    <a:pt x="293" y="0"/>
                  </a:moveTo>
                  <a:cubicBezTo>
                    <a:pt x="235" y="0"/>
                    <a:pt x="176" y="25"/>
                    <a:pt x="126" y="75"/>
                  </a:cubicBezTo>
                  <a:lnTo>
                    <a:pt x="126" y="108"/>
                  </a:lnTo>
                  <a:cubicBezTo>
                    <a:pt x="1" y="284"/>
                    <a:pt x="140" y="479"/>
                    <a:pt x="316" y="479"/>
                  </a:cubicBezTo>
                  <a:cubicBezTo>
                    <a:pt x="374" y="479"/>
                    <a:pt x="436" y="458"/>
                    <a:pt x="493" y="409"/>
                  </a:cubicBezTo>
                  <a:cubicBezTo>
                    <a:pt x="560" y="309"/>
                    <a:pt x="560" y="175"/>
                    <a:pt x="460" y="75"/>
                  </a:cubicBezTo>
                  <a:cubicBezTo>
                    <a:pt x="410" y="25"/>
                    <a:pt x="352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35"/>
            <p:cNvSpPr/>
            <p:nvPr/>
          </p:nvSpPr>
          <p:spPr>
            <a:xfrm>
              <a:off x="5931575" y="295547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38" y="0"/>
                  </a:moveTo>
                  <a:cubicBezTo>
                    <a:pt x="215" y="0"/>
                    <a:pt x="191" y="3"/>
                    <a:pt x="168" y="9"/>
                  </a:cubicBezTo>
                  <a:cubicBezTo>
                    <a:pt x="68" y="76"/>
                    <a:pt x="1" y="209"/>
                    <a:pt x="34" y="343"/>
                  </a:cubicBezTo>
                  <a:cubicBezTo>
                    <a:pt x="85" y="445"/>
                    <a:pt x="175" y="488"/>
                    <a:pt x="274" y="488"/>
                  </a:cubicBezTo>
                  <a:cubicBezTo>
                    <a:pt x="305" y="488"/>
                    <a:pt x="336" y="484"/>
                    <a:pt x="368" y="476"/>
                  </a:cubicBezTo>
                  <a:cubicBezTo>
                    <a:pt x="501" y="409"/>
                    <a:pt x="535" y="276"/>
                    <a:pt x="501" y="143"/>
                  </a:cubicBezTo>
                  <a:cubicBezTo>
                    <a:pt x="446" y="60"/>
                    <a:pt x="346" y="0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35"/>
            <p:cNvSpPr/>
            <p:nvPr/>
          </p:nvSpPr>
          <p:spPr>
            <a:xfrm>
              <a:off x="8152325" y="2173500"/>
              <a:ext cx="16325" cy="12700"/>
            </a:xfrm>
            <a:custGeom>
              <a:avLst/>
              <a:gdLst/>
              <a:ahLst/>
              <a:cxnLst/>
              <a:rect l="l" t="t" r="r" b="b"/>
              <a:pathLst>
                <a:path w="653" h="508" extrusionOk="0">
                  <a:moveTo>
                    <a:pt x="293" y="0"/>
                  </a:moveTo>
                  <a:cubicBezTo>
                    <a:pt x="254" y="0"/>
                    <a:pt x="212" y="10"/>
                    <a:pt x="168" y="32"/>
                  </a:cubicBezTo>
                  <a:cubicBezTo>
                    <a:pt x="68" y="66"/>
                    <a:pt x="1" y="199"/>
                    <a:pt x="34" y="333"/>
                  </a:cubicBezTo>
                  <a:cubicBezTo>
                    <a:pt x="62" y="443"/>
                    <a:pt x="158" y="508"/>
                    <a:pt x="266" y="508"/>
                  </a:cubicBezTo>
                  <a:cubicBezTo>
                    <a:pt x="289" y="508"/>
                    <a:pt x="312" y="505"/>
                    <a:pt x="335" y="499"/>
                  </a:cubicBezTo>
                  <a:cubicBezTo>
                    <a:pt x="653" y="413"/>
                    <a:pt x="545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35"/>
            <p:cNvSpPr/>
            <p:nvPr/>
          </p:nvSpPr>
          <p:spPr>
            <a:xfrm>
              <a:off x="8125650" y="2210475"/>
              <a:ext cx="13175" cy="12225"/>
            </a:xfrm>
            <a:custGeom>
              <a:avLst/>
              <a:gdLst/>
              <a:ahLst/>
              <a:cxnLst/>
              <a:rect l="l" t="t" r="r" b="b"/>
              <a:pathLst>
                <a:path w="527" h="489" extrusionOk="0">
                  <a:moveTo>
                    <a:pt x="264" y="0"/>
                  </a:moveTo>
                  <a:cubicBezTo>
                    <a:pt x="186" y="0"/>
                    <a:pt x="109" y="37"/>
                    <a:pt x="67" y="121"/>
                  </a:cubicBezTo>
                  <a:cubicBezTo>
                    <a:pt x="1" y="221"/>
                    <a:pt x="1" y="355"/>
                    <a:pt x="134" y="455"/>
                  </a:cubicBezTo>
                  <a:cubicBezTo>
                    <a:pt x="172" y="478"/>
                    <a:pt x="214" y="488"/>
                    <a:pt x="255" y="488"/>
                  </a:cubicBezTo>
                  <a:cubicBezTo>
                    <a:pt x="394" y="488"/>
                    <a:pt x="527" y="368"/>
                    <a:pt x="501" y="188"/>
                  </a:cubicBezTo>
                  <a:cubicBezTo>
                    <a:pt x="482" y="72"/>
                    <a:pt x="372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35"/>
            <p:cNvSpPr/>
            <p:nvPr/>
          </p:nvSpPr>
          <p:spPr>
            <a:xfrm>
              <a:off x="6069175" y="3281375"/>
              <a:ext cx="13950" cy="12100"/>
            </a:xfrm>
            <a:custGeom>
              <a:avLst/>
              <a:gdLst/>
              <a:ahLst/>
              <a:cxnLst/>
              <a:rect l="l" t="t" r="r" b="b"/>
              <a:pathLst>
                <a:path w="558" h="484" extrusionOk="0">
                  <a:moveTo>
                    <a:pt x="247" y="1"/>
                  </a:moveTo>
                  <a:cubicBezTo>
                    <a:pt x="220" y="1"/>
                    <a:pt x="193" y="6"/>
                    <a:pt x="168" y="16"/>
                  </a:cubicBezTo>
                  <a:cubicBezTo>
                    <a:pt x="34" y="82"/>
                    <a:pt x="1" y="249"/>
                    <a:pt x="68" y="349"/>
                  </a:cubicBezTo>
                  <a:cubicBezTo>
                    <a:pt x="113" y="441"/>
                    <a:pt x="194" y="484"/>
                    <a:pt x="275" y="484"/>
                  </a:cubicBezTo>
                  <a:cubicBezTo>
                    <a:pt x="370" y="484"/>
                    <a:pt x="465" y="424"/>
                    <a:pt x="501" y="316"/>
                  </a:cubicBezTo>
                  <a:cubicBezTo>
                    <a:pt x="558" y="146"/>
                    <a:pt x="399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35"/>
            <p:cNvSpPr/>
            <p:nvPr/>
          </p:nvSpPr>
          <p:spPr>
            <a:xfrm>
              <a:off x="5326975" y="3766100"/>
              <a:ext cx="16450" cy="12700"/>
            </a:xfrm>
            <a:custGeom>
              <a:avLst/>
              <a:gdLst/>
              <a:ahLst/>
              <a:cxnLst/>
              <a:rect l="l" t="t" r="r" b="b"/>
              <a:pathLst>
                <a:path w="658" h="508" extrusionOk="0">
                  <a:moveTo>
                    <a:pt x="298" y="1"/>
                  </a:moveTo>
                  <a:cubicBezTo>
                    <a:pt x="256" y="1"/>
                    <a:pt x="212" y="13"/>
                    <a:pt x="168" y="41"/>
                  </a:cubicBezTo>
                  <a:cubicBezTo>
                    <a:pt x="34" y="107"/>
                    <a:pt x="1" y="274"/>
                    <a:pt x="101" y="374"/>
                  </a:cubicBezTo>
                  <a:cubicBezTo>
                    <a:pt x="145" y="463"/>
                    <a:pt x="234" y="508"/>
                    <a:pt x="318" y="508"/>
                  </a:cubicBezTo>
                  <a:cubicBezTo>
                    <a:pt x="360" y="508"/>
                    <a:pt x="401" y="497"/>
                    <a:pt x="435" y="474"/>
                  </a:cubicBezTo>
                  <a:cubicBezTo>
                    <a:pt x="657" y="307"/>
                    <a:pt x="508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35"/>
            <p:cNvSpPr/>
            <p:nvPr/>
          </p:nvSpPr>
          <p:spPr>
            <a:xfrm>
              <a:off x="6218575" y="3441950"/>
              <a:ext cx="10750" cy="10325"/>
            </a:xfrm>
            <a:custGeom>
              <a:avLst/>
              <a:gdLst/>
              <a:ahLst/>
              <a:cxnLst/>
              <a:rect l="l" t="t" r="r" b="b"/>
              <a:pathLst>
                <a:path w="430" h="413" extrusionOk="0">
                  <a:moveTo>
                    <a:pt x="302" y="0"/>
                  </a:moveTo>
                  <a:cubicBezTo>
                    <a:pt x="165" y="0"/>
                    <a:pt x="1" y="413"/>
                    <a:pt x="189" y="413"/>
                  </a:cubicBezTo>
                  <a:cubicBezTo>
                    <a:pt x="210" y="413"/>
                    <a:pt x="234" y="408"/>
                    <a:pt x="263" y="398"/>
                  </a:cubicBezTo>
                  <a:cubicBezTo>
                    <a:pt x="363" y="364"/>
                    <a:pt x="429" y="231"/>
                    <a:pt x="396" y="97"/>
                  </a:cubicBezTo>
                  <a:cubicBezTo>
                    <a:pt x="371" y="28"/>
                    <a:pt x="337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35"/>
            <p:cNvSpPr/>
            <p:nvPr/>
          </p:nvSpPr>
          <p:spPr>
            <a:xfrm>
              <a:off x="6526175" y="4097550"/>
              <a:ext cx="14200" cy="12350"/>
            </a:xfrm>
            <a:custGeom>
              <a:avLst/>
              <a:gdLst/>
              <a:ahLst/>
              <a:cxnLst/>
              <a:rect l="l" t="t" r="r" b="b"/>
              <a:pathLst>
                <a:path w="568" h="494" extrusionOk="0">
                  <a:moveTo>
                    <a:pt x="288" y="1"/>
                  </a:moveTo>
                  <a:cubicBezTo>
                    <a:pt x="239" y="1"/>
                    <a:pt x="187" y="19"/>
                    <a:pt x="134" y="59"/>
                  </a:cubicBezTo>
                  <a:cubicBezTo>
                    <a:pt x="34" y="126"/>
                    <a:pt x="1" y="259"/>
                    <a:pt x="67" y="392"/>
                  </a:cubicBezTo>
                  <a:cubicBezTo>
                    <a:pt x="132" y="457"/>
                    <a:pt x="210" y="494"/>
                    <a:pt x="285" y="494"/>
                  </a:cubicBezTo>
                  <a:cubicBezTo>
                    <a:pt x="326" y="494"/>
                    <a:pt x="365" y="483"/>
                    <a:pt x="401" y="459"/>
                  </a:cubicBezTo>
                  <a:cubicBezTo>
                    <a:pt x="534" y="359"/>
                    <a:pt x="568" y="226"/>
                    <a:pt x="468" y="126"/>
                  </a:cubicBezTo>
                  <a:cubicBezTo>
                    <a:pt x="427" y="45"/>
                    <a:pt x="362" y="1"/>
                    <a:pt x="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35"/>
            <p:cNvSpPr/>
            <p:nvPr/>
          </p:nvSpPr>
          <p:spPr>
            <a:xfrm>
              <a:off x="6346050" y="4366175"/>
              <a:ext cx="13825" cy="12225"/>
            </a:xfrm>
            <a:custGeom>
              <a:avLst/>
              <a:gdLst/>
              <a:ahLst/>
              <a:cxnLst/>
              <a:rect l="l" t="t" r="r" b="b"/>
              <a:pathLst>
                <a:path w="553" h="489" extrusionOk="0">
                  <a:moveTo>
                    <a:pt x="278" y="1"/>
                  </a:moveTo>
                  <a:cubicBezTo>
                    <a:pt x="202" y="1"/>
                    <a:pt x="123" y="38"/>
                    <a:pt x="67" y="122"/>
                  </a:cubicBezTo>
                  <a:cubicBezTo>
                    <a:pt x="0" y="222"/>
                    <a:pt x="34" y="388"/>
                    <a:pt x="134" y="455"/>
                  </a:cubicBezTo>
                  <a:cubicBezTo>
                    <a:pt x="180" y="478"/>
                    <a:pt x="227" y="489"/>
                    <a:pt x="273" y="489"/>
                  </a:cubicBezTo>
                  <a:cubicBezTo>
                    <a:pt x="425" y="489"/>
                    <a:pt x="552" y="368"/>
                    <a:pt x="501" y="188"/>
                  </a:cubicBezTo>
                  <a:cubicBezTo>
                    <a:pt x="481" y="72"/>
                    <a:pt x="383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35"/>
            <p:cNvSpPr/>
            <p:nvPr/>
          </p:nvSpPr>
          <p:spPr>
            <a:xfrm>
              <a:off x="8083500" y="3369150"/>
              <a:ext cx="13825" cy="12125"/>
            </a:xfrm>
            <a:custGeom>
              <a:avLst/>
              <a:gdLst/>
              <a:ahLst/>
              <a:cxnLst/>
              <a:rect l="l" t="t" r="r" b="b"/>
              <a:pathLst>
                <a:path w="553" h="485" extrusionOk="0">
                  <a:moveTo>
                    <a:pt x="292" y="1"/>
                  </a:moveTo>
                  <a:cubicBezTo>
                    <a:pt x="192" y="1"/>
                    <a:pt x="90" y="60"/>
                    <a:pt x="52" y="174"/>
                  </a:cubicBezTo>
                  <a:cubicBezTo>
                    <a:pt x="0" y="329"/>
                    <a:pt x="129" y="484"/>
                    <a:pt x="282" y="484"/>
                  </a:cubicBezTo>
                  <a:cubicBezTo>
                    <a:pt x="327" y="484"/>
                    <a:pt x="374" y="471"/>
                    <a:pt x="419" y="441"/>
                  </a:cubicBezTo>
                  <a:cubicBezTo>
                    <a:pt x="519" y="374"/>
                    <a:pt x="552" y="241"/>
                    <a:pt x="486" y="107"/>
                  </a:cubicBezTo>
                  <a:cubicBezTo>
                    <a:pt x="442" y="35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35"/>
            <p:cNvSpPr/>
            <p:nvPr/>
          </p:nvSpPr>
          <p:spPr>
            <a:xfrm>
              <a:off x="7163850" y="4549850"/>
              <a:ext cx="15325" cy="12225"/>
            </a:xfrm>
            <a:custGeom>
              <a:avLst/>
              <a:gdLst/>
              <a:ahLst/>
              <a:cxnLst/>
              <a:rect l="l" t="t" r="r" b="b"/>
              <a:pathLst>
                <a:path w="613" h="489" extrusionOk="0">
                  <a:moveTo>
                    <a:pt x="336" y="0"/>
                  </a:moveTo>
                  <a:cubicBezTo>
                    <a:pt x="151" y="0"/>
                    <a:pt x="1" y="236"/>
                    <a:pt x="179" y="413"/>
                  </a:cubicBezTo>
                  <a:cubicBezTo>
                    <a:pt x="212" y="463"/>
                    <a:pt x="270" y="488"/>
                    <a:pt x="333" y="488"/>
                  </a:cubicBezTo>
                  <a:cubicBezTo>
                    <a:pt x="395" y="488"/>
                    <a:pt x="462" y="463"/>
                    <a:pt x="512" y="413"/>
                  </a:cubicBezTo>
                  <a:cubicBezTo>
                    <a:pt x="612" y="347"/>
                    <a:pt x="612" y="180"/>
                    <a:pt x="512" y="80"/>
                  </a:cubicBezTo>
                  <a:cubicBezTo>
                    <a:pt x="456" y="24"/>
                    <a:pt x="394" y="0"/>
                    <a:pt x="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35"/>
            <p:cNvSpPr/>
            <p:nvPr/>
          </p:nvSpPr>
          <p:spPr>
            <a:xfrm>
              <a:off x="5533200" y="4799325"/>
              <a:ext cx="16475" cy="12300"/>
            </a:xfrm>
            <a:custGeom>
              <a:avLst/>
              <a:gdLst/>
              <a:ahLst/>
              <a:cxnLst/>
              <a:rect l="l" t="t" r="r" b="b"/>
              <a:pathLst>
                <a:path w="659" h="492" extrusionOk="0">
                  <a:moveTo>
                    <a:pt x="362" y="1"/>
                  </a:moveTo>
                  <a:cubicBezTo>
                    <a:pt x="166" y="1"/>
                    <a:pt x="1" y="267"/>
                    <a:pt x="225" y="442"/>
                  </a:cubicBezTo>
                  <a:cubicBezTo>
                    <a:pt x="258" y="475"/>
                    <a:pt x="316" y="492"/>
                    <a:pt x="379" y="492"/>
                  </a:cubicBezTo>
                  <a:cubicBezTo>
                    <a:pt x="441" y="492"/>
                    <a:pt x="508" y="475"/>
                    <a:pt x="558" y="442"/>
                  </a:cubicBezTo>
                  <a:cubicBezTo>
                    <a:pt x="625" y="341"/>
                    <a:pt x="658" y="175"/>
                    <a:pt x="558" y="108"/>
                  </a:cubicBezTo>
                  <a:cubicBezTo>
                    <a:pt x="499" y="32"/>
                    <a:pt x="429" y="1"/>
                    <a:pt x="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35"/>
            <p:cNvSpPr/>
            <p:nvPr/>
          </p:nvSpPr>
          <p:spPr>
            <a:xfrm>
              <a:off x="7781700" y="4934425"/>
              <a:ext cx="16600" cy="12050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310" y="1"/>
                  </a:moveTo>
                  <a:cubicBezTo>
                    <a:pt x="291" y="1"/>
                    <a:pt x="270" y="3"/>
                    <a:pt x="249" y="8"/>
                  </a:cubicBezTo>
                  <a:cubicBezTo>
                    <a:pt x="1" y="101"/>
                    <a:pt x="99" y="482"/>
                    <a:pt x="354" y="482"/>
                  </a:cubicBezTo>
                  <a:cubicBezTo>
                    <a:pt x="374" y="482"/>
                    <a:pt x="394" y="479"/>
                    <a:pt x="416" y="475"/>
                  </a:cubicBezTo>
                  <a:cubicBezTo>
                    <a:pt x="664" y="382"/>
                    <a:pt x="56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35"/>
            <p:cNvSpPr/>
            <p:nvPr/>
          </p:nvSpPr>
          <p:spPr>
            <a:xfrm>
              <a:off x="7923850" y="20658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33" y="101"/>
                    <a:pt x="33" y="234"/>
                  </a:cubicBezTo>
                  <a:cubicBezTo>
                    <a:pt x="0" y="368"/>
                    <a:pt x="134" y="501"/>
                    <a:pt x="267" y="501"/>
                  </a:cubicBezTo>
                  <a:cubicBezTo>
                    <a:pt x="400" y="501"/>
                    <a:pt x="500" y="401"/>
                    <a:pt x="500" y="268"/>
                  </a:cubicBezTo>
                  <a:cubicBezTo>
                    <a:pt x="500" y="134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35"/>
            <p:cNvSpPr/>
            <p:nvPr/>
          </p:nvSpPr>
          <p:spPr>
            <a:xfrm>
              <a:off x="8007525" y="2054175"/>
              <a:ext cx="16975" cy="11775"/>
            </a:xfrm>
            <a:custGeom>
              <a:avLst/>
              <a:gdLst/>
              <a:ahLst/>
              <a:cxnLst/>
              <a:rect l="l" t="t" r="r" b="b"/>
              <a:pathLst>
                <a:path w="679" h="471" extrusionOk="0">
                  <a:moveTo>
                    <a:pt x="353" y="0"/>
                  </a:moveTo>
                  <a:cubicBezTo>
                    <a:pt x="343" y="0"/>
                    <a:pt x="333" y="1"/>
                    <a:pt x="322" y="2"/>
                  </a:cubicBezTo>
                  <a:cubicBezTo>
                    <a:pt x="0" y="34"/>
                    <a:pt x="51" y="471"/>
                    <a:pt x="356" y="471"/>
                  </a:cubicBezTo>
                  <a:cubicBezTo>
                    <a:pt x="366" y="471"/>
                    <a:pt x="378" y="470"/>
                    <a:pt x="389" y="469"/>
                  </a:cubicBezTo>
                  <a:cubicBezTo>
                    <a:pt x="679" y="437"/>
                    <a:pt x="627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35"/>
            <p:cNvSpPr/>
            <p:nvPr/>
          </p:nvSpPr>
          <p:spPr>
            <a:xfrm>
              <a:off x="8209875" y="248282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70" y="0"/>
                  </a:moveTo>
                  <a:cubicBezTo>
                    <a:pt x="208" y="0"/>
                    <a:pt x="146" y="22"/>
                    <a:pt x="101" y="68"/>
                  </a:cubicBezTo>
                  <a:cubicBezTo>
                    <a:pt x="1" y="168"/>
                    <a:pt x="34" y="335"/>
                    <a:pt x="134" y="435"/>
                  </a:cubicBezTo>
                  <a:cubicBezTo>
                    <a:pt x="181" y="472"/>
                    <a:pt x="232" y="489"/>
                    <a:pt x="283" y="489"/>
                  </a:cubicBezTo>
                  <a:cubicBezTo>
                    <a:pt x="413" y="489"/>
                    <a:pt x="534" y="379"/>
                    <a:pt x="534" y="235"/>
                  </a:cubicBezTo>
                  <a:cubicBezTo>
                    <a:pt x="512" y="82"/>
                    <a:pt x="390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35"/>
            <p:cNvSpPr/>
            <p:nvPr/>
          </p:nvSpPr>
          <p:spPr>
            <a:xfrm>
              <a:off x="7394300" y="4304825"/>
              <a:ext cx="24625" cy="20625"/>
            </a:xfrm>
            <a:custGeom>
              <a:avLst/>
              <a:gdLst/>
              <a:ahLst/>
              <a:cxnLst/>
              <a:rect l="l" t="t" r="r" b="b"/>
              <a:pathLst>
                <a:path w="985" h="825" extrusionOk="0">
                  <a:moveTo>
                    <a:pt x="475" y="0"/>
                  </a:moveTo>
                  <a:cubicBezTo>
                    <a:pt x="451" y="0"/>
                    <a:pt x="426" y="2"/>
                    <a:pt x="401" y="7"/>
                  </a:cubicBezTo>
                  <a:cubicBezTo>
                    <a:pt x="167" y="7"/>
                    <a:pt x="0" y="241"/>
                    <a:pt x="34" y="474"/>
                  </a:cubicBezTo>
                  <a:cubicBezTo>
                    <a:pt x="54" y="700"/>
                    <a:pt x="252" y="825"/>
                    <a:pt x="448" y="825"/>
                  </a:cubicBezTo>
                  <a:cubicBezTo>
                    <a:pt x="570" y="825"/>
                    <a:pt x="691" y="777"/>
                    <a:pt x="768" y="674"/>
                  </a:cubicBezTo>
                  <a:cubicBezTo>
                    <a:pt x="985" y="395"/>
                    <a:pt x="79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35"/>
            <p:cNvSpPr/>
            <p:nvPr/>
          </p:nvSpPr>
          <p:spPr>
            <a:xfrm>
              <a:off x="7711550" y="3810525"/>
              <a:ext cx="23025" cy="21375"/>
            </a:xfrm>
            <a:custGeom>
              <a:avLst/>
              <a:gdLst/>
              <a:ahLst/>
              <a:cxnLst/>
              <a:rect l="l" t="t" r="r" b="b"/>
              <a:pathLst>
                <a:path w="921" h="855" extrusionOk="0">
                  <a:moveTo>
                    <a:pt x="465" y="1"/>
                  </a:moveTo>
                  <a:cubicBezTo>
                    <a:pt x="212" y="1"/>
                    <a:pt x="1" y="246"/>
                    <a:pt x="53" y="532"/>
                  </a:cubicBezTo>
                  <a:cubicBezTo>
                    <a:pt x="91" y="743"/>
                    <a:pt x="272" y="854"/>
                    <a:pt x="458" y="854"/>
                  </a:cubicBezTo>
                  <a:cubicBezTo>
                    <a:pt x="595" y="854"/>
                    <a:pt x="735" y="793"/>
                    <a:pt x="820" y="665"/>
                  </a:cubicBezTo>
                  <a:cubicBezTo>
                    <a:pt x="920" y="465"/>
                    <a:pt x="887" y="198"/>
                    <a:pt x="687" y="65"/>
                  </a:cubicBezTo>
                  <a:cubicBezTo>
                    <a:pt x="613" y="21"/>
                    <a:pt x="537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35"/>
            <p:cNvSpPr/>
            <p:nvPr/>
          </p:nvSpPr>
          <p:spPr>
            <a:xfrm>
              <a:off x="8108700" y="2112275"/>
              <a:ext cx="26150" cy="20775"/>
            </a:xfrm>
            <a:custGeom>
              <a:avLst/>
              <a:gdLst/>
              <a:ahLst/>
              <a:cxnLst/>
              <a:rect l="l" t="t" r="r" b="b"/>
              <a:pathLst>
                <a:path w="1046" h="831" extrusionOk="0">
                  <a:moveTo>
                    <a:pt x="547" y="0"/>
                  </a:moveTo>
                  <a:cubicBezTo>
                    <a:pt x="396" y="0"/>
                    <a:pt x="247" y="75"/>
                    <a:pt x="178" y="213"/>
                  </a:cubicBezTo>
                  <a:cubicBezTo>
                    <a:pt x="1" y="509"/>
                    <a:pt x="216" y="830"/>
                    <a:pt x="523" y="830"/>
                  </a:cubicBezTo>
                  <a:cubicBezTo>
                    <a:pt x="562" y="830"/>
                    <a:pt x="603" y="825"/>
                    <a:pt x="645" y="814"/>
                  </a:cubicBezTo>
                  <a:cubicBezTo>
                    <a:pt x="1012" y="713"/>
                    <a:pt x="1045" y="246"/>
                    <a:pt x="745" y="46"/>
                  </a:cubicBezTo>
                  <a:cubicBezTo>
                    <a:pt x="683" y="15"/>
                    <a:pt x="615" y="0"/>
                    <a:pt x="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35"/>
            <p:cNvSpPr/>
            <p:nvPr/>
          </p:nvSpPr>
          <p:spPr>
            <a:xfrm>
              <a:off x="7454350" y="4887975"/>
              <a:ext cx="21700" cy="20800"/>
            </a:xfrm>
            <a:custGeom>
              <a:avLst/>
              <a:gdLst/>
              <a:ahLst/>
              <a:cxnLst/>
              <a:rect l="l" t="t" r="r" b="b"/>
              <a:pathLst>
                <a:path w="868" h="832" extrusionOk="0">
                  <a:moveTo>
                    <a:pt x="428" y="0"/>
                  </a:moveTo>
                  <a:cubicBezTo>
                    <a:pt x="219" y="0"/>
                    <a:pt x="22" y="155"/>
                    <a:pt x="0" y="398"/>
                  </a:cubicBezTo>
                  <a:cubicBezTo>
                    <a:pt x="0" y="656"/>
                    <a:pt x="215" y="832"/>
                    <a:pt x="435" y="832"/>
                  </a:cubicBezTo>
                  <a:cubicBezTo>
                    <a:pt x="528" y="832"/>
                    <a:pt x="621" y="801"/>
                    <a:pt x="701" y="732"/>
                  </a:cubicBezTo>
                  <a:cubicBezTo>
                    <a:pt x="867" y="565"/>
                    <a:pt x="867" y="298"/>
                    <a:pt x="734" y="131"/>
                  </a:cubicBezTo>
                  <a:cubicBezTo>
                    <a:pt x="644" y="41"/>
                    <a:pt x="534" y="0"/>
                    <a:pt x="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35"/>
            <p:cNvSpPr/>
            <p:nvPr/>
          </p:nvSpPr>
          <p:spPr>
            <a:xfrm>
              <a:off x="7936600" y="4793775"/>
              <a:ext cx="44800" cy="38500"/>
            </a:xfrm>
            <a:custGeom>
              <a:avLst/>
              <a:gdLst/>
              <a:ahLst/>
              <a:cxnLst/>
              <a:rect l="l" t="t" r="r" b="b"/>
              <a:pathLst>
                <a:path w="1792" h="1540" extrusionOk="0">
                  <a:moveTo>
                    <a:pt x="922" y="0"/>
                  </a:moveTo>
                  <a:cubicBezTo>
                    <a:pt x="410" y="0"/>
                    <a:pt x="0" y="532"/>
                    <a:pt x="224" y="1064"/>
                  </a:cubicBezTo>
                  <a:cubicBezTo>
                    <a:pt x="357" y="1381"/>
                    <a:pt x="649" y="1539"/>
                    <a:pt x="937" y="1539"/>
                  </a:cubicBezTo>
                  <a:cubicBezTo>
                    <a:pt x="1225" y="1539"/>
                    <a:pt x="1508" y="1381"/>
                    <a:pt x="1625" y="1064"/>
                  </a:cubicBezTo>
                  <a:cubicBezTo>
                    <a:pt x="1792" y="664"/>
                    <a:pt x="1592" y="230"/>
                    <a:pt x="1225" y="63"/>
                  </a:cubicBezTo>
                  <a:cubicBezTo>
                    <a:pt x="1123" y="20"/>
                    <a:pt x="1020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35"/>
            <p:cNvSpPr/>
            <p:nvPr/>
          </p:nvSpPr>
          <p:spPr>
            <a:xfrm>
              <a:off x="5984125" y="4653325"/>
              <a:ext cx="44025" cy="38125"/>
            </a:xfrm>
            <a:custGeom>
              <a:avLst/>
              <a:gdLst/>
              <a:ahLst/>
              <a:cxnLst/>
              <a:rect l="l" t="t" r="r" b="b"/>
              <a:pathLst>
                <a:path w="1761" h="1525" extrusionOk="0">
                  <a:moveTo>
                    <a:pt x="883" y="0"/>
                  </a:moveTo>
                  <a:cubicBezTo>
                    <a:pt x="780" y="0"/>
                    <a:pt x="673" y="24"/>
                    <a:pt x="567" y="77"/>
                  </a:cubicBezTo>
                  <a:cubicBezTo>
                    <a:pt x="167" y="244"/>
                    <a:pt x="0" y="678"/>
                    <a:pt x="167" y="1078"/>
                  </a:cubicBezTo>
                  <a:cubicBezTo>
                    <a:pt x="299" y="1374"/>
                    <a:pt x="585" y="1524"/>
                    <a:pt x="868" y="1524"/>
                  </a:cubicBezTo>
                  <a:cubicBezTo>
                    <a:pt x="1160" y="1524"/>
                    <a:pt x="1450" y="1366"/>
                    <a:pt x="1568" y="1044"/>
                  </a:cubicBezTo>
                  <a:cubicBezTo>
                    <a:pt x="1761" y="522"/>
                    <a:pt x="1364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35"/>
            <p:cNvSpPr/>
            <p:nvPr/>
          </p:nvSpPr>
          <p:spPr>
            <a:xfrm>
              <a:off x="5495625" y="4410425"/>
              <a:ext cx="47375" cy="38350"/>
            </a:xfrm>
            <a:custGeom>
              <a:avLst/>
              <a:gdLst/>
              <a:ahLst/>
              <a:cxnLst/>
              <a:rect l="l" t="t" r="r" b="b"/>
              <a:pathLst>
                <a:path w="1895" h="1534" extrusionOk="0">
                  <a:moveTo>
                    <a:pt x="956" y="1"/>
                  </a:moveTo>
                  <a:cubicBezTo>
                    <a:pt x="677" y="1"/>
                    <a:pt x="402" y="160"/>
                    <a:pt x="260" y="420"/>
                  </a:cubicBezTo>
                  <a:cubicBezTo>
                    <a:pt x="0" y="939"/>
                    <a:pt x="414" y="1533"/>
                    <a:pt x="941" y="1533"/>
                  </a:cubicBezTo>
                  <a:cubicBezTo>
                    <a:pt x="1023" y="1533"/>
                    <a:pt x="1108" y="1519"/>
                    <a:pt x="1194" y="1487"/>
                  </a:cubicBezTo>
                  <a:cubicBezTo>
                    <a:pt x="1828" y="1287"/>
                    <a:pt x="1894" y="386"/>
                    <a:pt x="1294" y="86"/>
                  </a:cubicBezTo>
                  <a:cubicBezTo>
                    <a:pt x="1187" y="28"/>
                    <a:pt x="1071" y="1"/>
                    <a:pt x="9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35"/>
            <p:cNvSpPr/>
            <p:nvPr/>
          </p:nvSpPr>
          <p:spPr>
            <a:xfrm>
              <a:off x="7260875" y="3364475"/>
              <a:ext cx="43375" cy="38025"/>
            </a:xfrm>
            <a:custGeom>
              <a:avLst/>
              <a:gdLst/>
              <a:ahLst/>
              <a:cxnLst/>
              <a:rect l="l" t="t" r="r" b="b"/>
              <a:pathLst>
                <a:path w="1735" h="1521" extrusionOk="0">
                  <a:moveTo>
                    <a:pt x="866" y="0"/>
                  </a:moveTo>
                  <a:cubicBezTo>
                    <a:pt x="720" y="0"/>
                    <a:pt x="570" y="41"/>
                    <a:pt x="434" y="128"/>
                  </a:cubicBezTo>
                  <a:cubicBezTo>
                    <a:pt x="100" y="361"/>
                    <a:pt x="0" y="828"/>
                    <a:pt x="234" y="1162"/>
                  </a:cubicBezTo>
                  <a:cubicBezTo>
                    <a:pt x="382" y="1395"/>
                    <a:pt x="626" y="1521"/>
                    <a:pt x="878" y="1521"/>
                  </a:cubicBezTo>
                  <a:cubicBezTo>
                    <a:pt x="1021" y="1521"/>
                    <a:pt x="1168" y="1480"/>
                    <a:pt x="1301" y="1395"/>
                  </a:cubicBezTo>
                  <a:cubicBezTo>
                    <a:pt x="1635" y="1162"/>
                    <a:pt x="1735" y="695"/>
                    <a:pt x="1501" y="328"/>
                  </a:cubicBezTo>
                  <a:cubicBezTo>
                    <a:pt x="1354" y="118"/>
                    <a:pt x="1115" y="0"/>
                    <a:pt x="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35"/>
            <p:cNvSpPr/>
            <p:nvPr/>
          </p:nvSpPr>
          <p:spPr>
            <a:xfrm>
              <a:off x="7432725" y="2516450"/>
              <a:ext cx="45000" cy="37875"/>
            </a:xfrm>
            <a:custGeom>
              <a:avLst/>
              <a:gdLst/>
              <a:ahLst/>
              <a:cxnLst/>
              <a:rect l="l" t="t" r="r" b="b"/>
              <a:pathLst>
                <a:path w="1800" h="1515" extrusionOk="0">
                  <a:moveTo>
                    <a:pt x="973" y="0"/>
                  </a:moveTo>
                  <a:cubicBezTo>
                    <a:pt x="402" y="0"/>
                    <a:pt x="0" y="647"/>
                    <a:pt x="331" y="1158"/>
                  </a:cubicBezTo>
                  <a:cubicBezTo>
                    <a:pt x="488" y="1400"/>
                    <a:pt x="735" y="1515"/>
                    <a:pt x="981" y="1515"/>
                  </a:cubicBezTo>
                  <a:cubicBezTo>
                    <a:pt x="1311" y="1515"/>
                    <a:pt x="1637" y="1307"/>
                    <a:pt x="1732" y="925"/>
                  </a:cubicBezTo>
                  <a:cubicBezTo>
                    <a:pt x="1799" y="525"/>
                    <a:pt x="1566" y="91"/>
                    <a:pt x="1165" y="24"/>
                  </a:cubicBezTo>
                  <a:cubicBezTo>
                    <a:pt x="1100" y="8"/>
                    <a:pt x="1035" y="0"/>
                    <a:pt x="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35"/>
            <p:cNvSpPr/>
            <p:nvPr/>
          </p:nvSpPr>
          <p:spPr>
            <a:xfrm>
              <a:off x="7765300" y="2445900"/>
              <a:ext cx="45150" cy="38200"/>
            </a:xfrm>
            <a:custGeom>
              <a:avLst/>
              <a:gdLst/>
              <a:ahLst/>
              <a:cxnLst/>
              <a:rect l="l" t="t" r="r" b="b"/>
              <a:pathLst>
                <a:path w="1806" h="1528" extrusionOk="0">
                  <a:moveTo>
                    <a:pt x="963" y="1"/>
                  </a:moveTo>
                  <a:cubicBezTo>
                    <a:pt x="727" y="1"/>
                    <a:pt x="490" y="110"/>
                    <a:pt x="338" y="344"/>
                  </a:cubicBezTo>
                  <a:cubicBezTo>
                    <a:pt x="1" y="866"/>
                    <a:pt x="396" y="1528"/>
                    <a:pt x="980" y="1528"/>
                  </a:cubicBezTo>
                  <a:cubicBezTo>
                    <a:pt x="1032" y="1528"/>
                    <a:pt x="1084" y="1523"/>
                    <a:pt x="1138" y="1512"/>
                  </a:cubicBezTo>
                  <a:cubicBezTo>
                    <a:pt x="1539" y="1412"/>
                    <a:pt x="1806" y="1012"/>
                    <a:pt x="1705" y="611"/>
                  </a:cubicBezTo>
                  <a:cubicBezTo>
                    <a:pt x="1627" y="220"/>
                    <a:pt x="1297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35"/>
            <p:cNvSpPr/>
            <p:nvPr/>
          </p:nvSpPr>
          <p:spPr>
            <a:xfrm>
              <a:off x="8059775" y="3876125"/>
              <a:ext cx="15675" cy="11950"/>
            </a:xfrm>
            <a:custGeom>
              <a:avLst/>
              <a:gdLst/>
              <a:ahLst/>
              <a:cxnLst/>
              <a:rect l="l" t="t" r="r" b="b"/>
              <a:pathLst>
                <a:path w="627" h="478" extrusionOk="0">
                  <a:moveTo>
                    <a:pt x="272" y="1"/>
                  </a:moveTo>
                  <a:cubicBezTo>
                    <a:pt x="228" y="1"/>
                    <a:pt x="181" y="13"/>
                    <a:pt x="134" y="43"/>
                  </a:cubicBezTo>
                  <a:cubicBezTo>
                    <a:pt x="34" y="110"/>
                    <a:pt x="0" y="276"/>
                    <a:pt x="100" y="376"/>
                  </a:cubicBezTo>
                  <a:cubicBezTo>
                    <a:pt x="143" y="441"/>
                    <a:pt x="214" y="478"/>
                    <a:pt x="295" y="478"/>
                  </a:cubicBezTo>
                  <a:cubicBezTo>
                    <a:pt x="339" y="478"/>
                    <a:pt x="387" y="467"/>
                    <a:pt x="434" y="443"/>
                  </a:cubicBezTo>
                  <a:cubicBezTo>
                    <a:pt x="626" y="278"/>
                    <a:pt x="479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35"/>
            <p:cNvSpPr/>
            <p:nvPr/>
          </p:nvSpPr>
          <p:spPr>
            <a:xfrm>
              <a:off x="7967200" y="3380650"/>
              <a:ext cx="15150" cy="12250"/>
            </a:xfrm>
            <a:custGeom>
              <a:avLst/>
              <a:gdLst/>
              <a:ahLst/>
              <a:cxnLst/>
              <a:rect l="l" t="t" r="r" b="b"/>
              <a:pathLst>
                <a:path w="606" h="490" extrusionOk="0">
                  <a:moveTo>
                    <a:pt x="282" y="0"/>
                  </a:moveTo>
                  <a:cubicBezTo>
                    <a:pt x="257" y="0"/>
                    <a:pt x="230" y="5"/>
                    <a:pt x="201" y="14"/>
                  </a:cubicBezTo>
                  <a:cubicBezTo>
                    <a:pt x="67" y="48"/>
                    <a:pt x="1" y="181"/>
                    <a:pt x="34" y="314"/>
                  </a:cubicBezTo>
                  <a:cubicBezTo>
                    <a:pt x="62" y="425"/>
                    <a:pt x="158" y="490"/>
                    <a:pt x="266" y="490"/>
                  </a:cubicBezTo>
                  <a:cubicBezTo>
                    <a:pt x="288" y="490"/>
                    <a:pt x="311" y="487"/>
                    <a:pt x="334" y="481"/>
                  </a:cubicBezTo>
                  <a:cubicBezTo>
                    <a:pt x="606" y="391"/>
                    <a:pt x="523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35"/>
            <p:cNvSpPr/>
            <p:nvPr/>
          </p:nvSpPr>
          <p:spPr>
            <a:xfrm>
              <a:off x="7610275" y="2819725"/>
              <a:ext cx="11925" cy="10225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25" y="1"/>
                  </a:moveTo>
                  <a:cubicBezTo>
                    <a:pt x="218" y="1"/>
                    <a:pt x="210" y="1"/>
                    <a:pt x="201" y="2"/>
                  </a:cubicBezTo>
                  <a:cubicBezTo>
                    <a:pt x="68" y="35"/>
                    <a:pt x="1" y="169"/>
                    <a:pt x="1" y="302"/>
                  </a:cubicBezTo>
                  <a:cubicBezTo>
                    <a:pt x="15" y="379"/>
                    <a:pt x="48" y="409"/>
                    <a:pt x="87" y="409"/>
                  </a:cubicBezTo>
                  <a:cubicBezTo>
                    <a:pt x="234" y="409"/>
                    <a:pt x="477" y="1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35"/>
            <p:cNvSpPr/>
            <p:nvPr/>
          </p:nvSpPr>
          <p:spPr>
            <a:xfrm>
              <a:off x="8060125" y="2302950"/>
              <a:ext cx="16350" cy="12525"/>
            </a:xfrm>
            <a:custGeom>
              <a:avLst/>
              <a:gdLst/>
              <a:ahLst/>
              <a:cxnLst/>
              <a:rect l="l" t="t" r="r" b="b"/>
              <a:pathLst>
                <a:path w="654" h="501" extrusionOk="0">
                  <a:moveTo>
                    <a:pt x="371" y="0"/>
                  </a:moveTo>
                  <a:cubicBezTo>
                    <a:pt x="174" y="0"/>
                    <a:pt x="0" y="266"/>
                    <a:pt x="186" y="425"/>
                  </a:cubicBezTo>
                  <a:cubicBezTo>
                    <a:pt x="237" y="475"/>
                    <a:pt x="303" y="500"/>
                    <a:pt x="370" y="500"/>
                  </a:cubicBezTo>
                  <a:cubicBezTo>
                    <a:pt x="437" y="500"/>
                    <a:pt x="503" y="475"/>
                    <a:pt x="553" y="425"/>
                  </a:cubicBezTo>
                  <a:cubicBezTo>
                    <a:pt x="653" y="325"/>
                    <a:pt x="620" y="158"/>
                    <a:pt x="520" y="58"/>
                  </a:cubicBezTo>
                  <a:cubicBezTo>
                    <a:pt x="473" y="17"/>
                    <a:pt x="42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35"/>
            <p:cNvSpPr/>
            <p:nvPr/>
          </p:nvSpPr>
          <p:spPr>
            <a:xfrm>
              <a:off x="8283225" y="2064975"/>
              <a:ext cx="16750" cy="12825"/>
            </a:xfrm>
            <a:custGeom>
              <a:avLst/>
              <a:gdLst/>
              <a:ahLst/>
              <a:cxnLst/>
              <a:rect l="l" t="t" r="r" b="b"/>
              <a:pathLst>
                <a:path w="670" h="513" extrusionOk="0">
                  <a:moveTo>
                    <a:pt x="352" y="1"/>
                  </a:moveTo>
                  <a:cubicBezTo>
                    <a:pt x="161" y="1"/>
                    <a:pt x="0" y="286"/>
                    <a:pt x="202" y="437"/>
                  </a:cubicBezTo>
                  <a:cubicBezTo>
                    <a:pt x="252" y="487"/>
                    <a:pt x="319" y="512"/>
                    <a:pt x="386" y="512"/>
                  </a:cubicBezTo>
                  <a:cubicBezTo>
                    <a:pt x="452" y="512"/>
                    <a:pt x="519" y="487"/>
                    <a:pt x="569" y="437"/>
                  </a:cubicBezTo>
                  <a:cubicBezTo>
                    <a:pt x="669" y="337"/>
                    <a:pt x="636" y="170"/>
                    <a:pt x="536" y="104"/>
                  </a:cubicBezTo>
                  <a:cubicBezTo>
                    <a:pt x="479" y="30"/>
                    <a:pt x="414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35"/>
            <p:cNvSpPr/>
            <p:nvPr/>
          </p:nvSpPr>
          <p:spPr>
            <a:xfrm>
              <a:off x="7496875" y="2065050"/>
              <a:ext cx="12525" cy="11500"/>
            </a:xfrm>
            <a:custGeom>
              <a:avLst/>
              <a:gdLst/>
              <a:ahLst/>
              <a:cxnLst/>
              <a:rect l="l" t="t" r="r" b="b"/>
              <a:pathLst>
                <a:path w="501" h="460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84"/>
                    <a:pt x="125" y="459"/>
                    <a:pt x="250" y="459"/>
                  </a:cubicBezTo>
                  <a:cubicBezTo>
                    <a:pt x="376" y="459"/>
                    <a:pt x="501" y="384"/>
                    <a:pt x="501" y="234"/>
                  </a:cubicBezTo>
                  <a:cubicBezTo>
                    <a:pt x="501" y="101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35"/>
            <p:cNvSpPr/>
            <p:nvPr/>
          </p:nvSpPr>
          <p:spPr>
            <a:xfrm>
              <a:off x="6738000" y="2077350"/>
              <a:ext cx="14200" cy="12125"/>
            </a:xfrm>
            <a:custGeom>
              <a:avLst/>
              <a:gdLst/>
              <a:ahLst/>
              <a:cxnLst/>
              <a:rect l="l" t="t" r="r" b="b"/>
              <a:pathLst>
                <a:path w="568" h="485" extrusionOk="0">
                  <a:moveTo>
                    <a:pt x="269" y="0"/>
                  </a:moveTo>
                  <a:cubicBezTo>
                    <a:pt x="246" y="0"/>
                    <a:pt x="223" y="3"/>
                    <a:pt x="200" y="9"/>
                  </a:cubicBezTo>
                  <a:cubicBezTo>
                    <a:pt x="100" y="42"/>
                    <a:pt x="0" y="176"/>
                    <a:pt x="67" y="309"/>
                  </a:cubicBezTo>
                  <a:cubicBezTo>
                    <a:pt x="95" y="420"/>
                    <a:pt x="191" y="484"/>
                    <a:pt x="280" y="484"/>
                  </a:cubicBezTo>
                  <a:cubicBezTo>
                    <a:pt x="298" y="484"/>
                    <a:pt x="317" y="482"/>
                    <a:pt x="334" y="476"/>
                  </a:cubicBezTo>
                  <a:cubicBezTo>
                    <a:pt x="467" y="443"/>
                    <a:pt x="567" y="309"/>
                    <a:pt x="501" y="176"/>
                  </a:cubicBezTo>
                  <a:cubicBezTo>
                    <a:pt x="473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35"/>
            <p:cNvSpPr/>
            <p:nvPr/>
          </p:nvSpPr>
          <p:spPr>
            <a:xfrm>
              <a:off x="6400250" y="2372275"/>
              <a:ext cx="13150" cy="12625"/>
            </a:xfrm>
            <a:custGeom>
              <a:avLst/>
              <a:gdLst/>
              <a:ahLst/>
              <a:cxnLst/>
              <a:rect l="l" t="t" r="r" b="b"/>
              <a:pathLst>
                <a:path w="526" h="505" extrusionOk="0">
                  <a:moveTo>
                    <a:pt x="252" y="1"/>
                  </a:moveTo>
                  <a:cubicBezTo>
                    <a:pt x="199" y="1"/>
                    <a:pt x="146" y="17"/>
                    <a:pt x="101" y="54"/>
                  </a:cubicBezTo>
                  <a:cubicBezTo>
                    <a:pt x="1" y="154"/>
                    <a:pt x="1" y="287"/>
                    <a:pt x="67" y="421"/>
                  </a:cubicBezTo>
                  <a:cubicBezTo>
                    <a:pt x="114" y="479"/>
                    <a:pt x="177" y="505"/>
                    <a:pt x="241" y="505"/>
                  </a:cubicBezTo>
                  <a:cubicBezTo>
                    <a:pt x="359" y="505"/>
                    <a:pt x="479" y="417"/>
                    <a:pt x="501" y="287"/>
                  </a:cubicBezTo>
                  <a:cubicBezTo>
                    <a:pt x="525" y="118"/>
                    <a:pt x="391" y="1"/>
                    <a:pt x="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35"/>
            <p:cNvSpPr/>
            <p:nvPr/>
          </p:nvSpPr>
          <p:spPr>
            <a:xfrm>
              <a:off x="7253350" y="2963125"/>
              <a:ext cx="15725" cy="12450"/>
            </a:xfrm>
            <a:custGeom>
              <a:avLst/>
              <a:gdLst/>
              <a:ahLst/>
              <a:cxnLst/>
              <a:rect l="l" t="t" r="r" b="b"/>
              <a:pathLst>
                <a:path w="629" h="498" extrusionOk="0">
                  <a:moveTo>
                    <a:pt x="339" y="0"/>
                  </a:moveTo>
                  <a:cubicBezTo>
                    <a:pt x="327" y="0"/>
                    <a:pt x="314" y="1"/>
                    <a:pt x="301" y="3"/>
                  </a:cubicBezTo>
                  <a:cubicBezTo>
                    <a:pt x="68" y="37"/>
                    <a:pt x="1" y="337"/>
                    <a:pt x="201" y="437"/>
                  </a:cubicBezTo>
                  <a:cubicBezTo>
                    <a:pt x="243" y="479"/>
                    <a:pt x="291" y="497"/>
                    <a:pt x="340" y="497"/>
                  </a:cubicBezTo>
                  <a:cubicBezTo>
                    <a:pt x="407" y="497"/>
                    <a:pt x="477" y="462"/>
                    <a:pt x="535" y="404"/>
                  </a:cubicBezTo>
                  <a:cubicBezTo>
                    <a:pt x="628" y="216"/>
                    <a:pt x="518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35"/>
            <p:cNvSpPr/>
            <p:nvPr/>
          </p:nvSpPr>
          <p:spPr>
            <a:xfrm>
              <a:off x="7628625" y="3308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34" y="0"/>
                  </a:moveTo>
                  <a:cubicBezTo>
                    <a:pt x="101" y="34"/>
                    <a:pt x="1" y="134"/>
                    <a:pt x="34" y="267"/>
                  </a:cubicBezTo>
                  <a:cubicBezTo>
                    <a:pt x="34" y="400"/>
                    <a:pt x="134" y="501"/>
                    <a:pt x="268" y="501"/>
                  </a:cubicBezTo>
                  <a:cubicBezTo>
                    <a:pt x="401" y="501"/>
                    <a:pt x="501" y="367"/>
                    <a:pt x="501" y="234"/>
                  </a:cubicBezTo>
                  <a:cubicBezTo>
                    <a:pt x="501" y="100"/>
                    <a:pt x="368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35"/>
            <p:cNvSpPr/>
            <p:nvPr/>
          </p:nvSpPr>
          <p:spPr>
            <a:xfrm>
              <a:off x="7041550" y="352087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1"/>
                  </a:moveTo>
                  <a:cubicBezTo>
                    <a:pt x="280" y="1"/>
                    <a:pt x="257" y="4"/>
                    <a:pt x="234" y="9"/>
                  </a:cubicBezTo>
                  <a:cubicBezTo>
                    <a:pt x="34" y="76"/>
                    <a:pt x="0" y="376"/>
                    <a:pt x="200" y="443"/>
                  </a:cubicBezTo>
                  <a:cubicBezTo>
                    <a:pt x="242" y="464"/>
                    <a:pt x="283" y="473"/>
                    <a:pt x="322" y="473"/>
                  </a:cubicBezTo>
                  <a:cubicBezTo>
                    <a:pt x="472" y="473"/>
                    <a:pt x="587" y="335"/>
                    <a:pt x="534" y="176"/>
                  </a:cubicBezTo>
                  <a:cubicBezTo>
                    <a:pt x="506" y="66"/>
                    <a:pt x="410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35"/>
            <p:cNvSpPr/>
            <p:nvPr/>
          </p:nvSpPr>
          <p:spPr>
            <a:xfrm>
              <a:off x="7300900" y="2835400"/>
              <a:ext cx="13375" cy="12200"/>
            </a:xfrm>
            <a:custGeom>
              <a:avLst/>
              <a:gdLst/>
              <a:ahLst/>
              <a:cxnLst/>
              <a:rect l="l" t="t" r="r" b="b"/>
              <a:pathLst>
                <a:path w="535" h="488" extrusionOk="0">
                  <a:moveTo>
                    <a:pt x="299" y="0"/>
                  </a:moveTo>
                  <a:cubicBezTo>
                    <a:pt x="190" y="0"/>
                    <a:pt x="89" y="65"/>
                    <a:pt x="34" y="175"/>
                  </a:cubicBezTo>
                  <a:cubicBezTo>
                    <a:pt x="0" y="275"/>
                    <a:pt x="67" y="409"/>
                    <a:pt x="167" y="476"/>
                  </a:cubicBezTo>
                  <a:cubicBezTo>
                    <a:pt x="199" y="484"/>
                    <a:pt x="230" y="488"/>
                    <a:pt x="261" y="488"/>
                  </a:cubicBezTo>
                  <a:cubicBezTo>
                    <a:pt x="360" y="488"/>
                    <a:pt x="450" y="444"/>
                    <a:pt x="501" y="342"/>
                  </a:cubicBezTo>
                  <a:cubicBezTo>
                    <a:pt x="534" y="209"/>
                    <a:pt x="467" y="75"/>
                    <a:pt x="367" y="9"/>
                  </a:cubicBezTo>
                  <a:cubicBezTo>
                    <a:pt x="344" y="3"/>
                    <a:pt x="321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35"/>
            <p:cNvSpPr/>
            <p:nvPr/>
          </p:nvSpPr>
          <p:spPr>
            <a:xfrm>
              <a:off x="7146625" y="2396750"/>
              <a:ext cx="13350" cy="12125"/>
            </a:xfrm>
            <a:custGeom>
              <a:avLst/>
              <a:gdLst/>
              <a:ahLst/>
              <a:cxnLst/>
              <a:rect l="l" t="t" r="r" b="b"/>
              <a:pathLst>
                <a:path w="534" h="485" extrusionOk="0">
                  <a:moveTo>
                    <a:pt x="271" y="0"/>
                  </a:moveTo>
                  <a:cubicBezTo>
                    <a:pt x="248" y="0"/>
                    <a:pt x="224" y="3"/>
                    <a:pt x="200" y="9"/>
                  </a:cubicBezTo>
                  <a:cubicBezTo>
                    <a:pt x="67" y="42"/>
                    <a:pt x="0" y="176"/>
                    <a:pt x="34" y="309"/>
                  </a:cubicBezTo>
                  <a:cubicBezTo>
                    <a:pt x="89" y="419"/>
                    <a:pt x="190" y="484"/>
                    <a:pt x="299" y="484"/>
                  </a:cubicBezTo>
                  <a:cubicBezTo>
                    <a:pt x="321" y="484"/>
                    <a:pt x="344" y="481"/>
                    <a:pt x="367" y="476"/>
                  </a:cubicBezTo>
                  <a:cubicBezTo>
                    <a:pt x="467" y="409"/>
                    <a:pt x="534" y="276"/>
                    <a:pt x="501" y="142"/>
                  </a:cubicBezTo>
                  <a:cubicBezTo>
                    <a:pt x="473" y="60"/>
                    <a:pt x="378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4" name="Google Shape;15184;p35"/>
            <p:cNvSpPr/>
            <p:nvPr/>
          </p:nvSpPr>
          <p:spPr>
            <a:xfrm>
              <a:off x="6674025" y="2247475"/>
              <a:ext cx="14800" cy="12275"/>
            </a:xfrm>
            <a:custGeom>
              <a:avLst/>
              <a:gdLst/>
              <a:ahLst/>
              <a:cxnLst/>
              <a:rect l="l" t="t" r="r" b="b"/>
              <a:pathLst>
                <a:path w="592" h="491" extrusionOk="0">
                  <a:moveTo>
                    <a:pt x="289" y="0"/>
                  </a:moveTo>
                  <a:cubicBezTo>
                    <a:pt x="181" y="0"/>
                    <a:pt x="85" y="65"/>
                    <a:pt x="57" y="176"/>
                  </a:cubicBezTo>
                  <a:cubicBezTo>
                    <a:pt x="1" y="345"/>
                    <a:pt x="136" y="491"/>
                    <a:pt x="300" y="491"/>
                  </a:cubicBezTo>
                  <a:cubicBezTo>
                    <a:pt x="330" y="491"/>
                    <a:pt x="360" y="486"/>
                    <a:pt x="391" y="476"/>
                  </a:cubicBezTo>
                  <a:cubicBezTo>
                    <a:pt x="591" y="376"/>
                    <a:pt x="558" y="76"/>
                    <a:pt x="358" y="9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5" name="Google Shape;15185;p35"/>
            <p:cNvSpPr/>
            <p:nvPr/>
          </p:nvSpPr>
          <p:spPr>
            <a:xfrm>
              <a:off x="6623075" y="2036025"/>
              <a:ext cx="14225" cy="12425"/>
            </a:xfrm>
            <a:custGeom>
              <a:avLst/>
              <a:gdLst/>
              <a:ahLst/>
              <a:cxnLst/>
              <a:rect l="l" t="t" r="r" b="b"/>
              <a:pathLst>
                <a:path w="569" h="497" extrusionOk="0">
                  <a:moveTo>
                    <a:pt x="289" y="1"/>
                  </a:moveTo>
                  <a:cubicBezTo>
                    <a:pt x="143" y="1"/>
                    <a:pt x="1" y="129"/>
                    <a:pt x="61" y="328"/>
                  </a:cubicBezTo>
                  <a:cubicBezTo>
                    <a:pt x="87" y="446"/>
                    <a:pt x="175" y="497"/>
                    <a:pt x="269" y="497"/>
                  </a:cubicBezTo>
                  <a:cubicBezTo>
                    <a:pt x="412" y="497"/>
                    <a:pt x="568" y="376"/>
                    <a:pt x="528" y="194"/>
                  </a:cubicBezTo>
                  <a:cubicBezTo>
                    <a:pt x="487" y="60"/>
                    <a:pt x="387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6" name="Google Shape;15186;p35"/>
            <p:cNvSpPr/>
            <p:nvPr/>
          </p:nvSpPr>
          <p:spPr>
            <a:xfrm>
              <a:off x="5813175" y="2152275"/>
              <a:ext cx="13850" cy="12075"/>
            </a:xfrm>
            <a:custGeom>
              <a:avLst/>
              <a:gdLst/>
              <a:ahLst/>
              <a:cxnLst/>
              <a:rect l="l" t="t" r="r" b="b"/>
              <a:pathLst>
                <a:path w="554" h="483" extrusionOk="0">
                  <a:moveTo>
                    <a:pt x="247" y="1"/>
                  </a:moveTo>
                  <a:cubicBezTo>
                    <a:pt x="221" y="1"/>
                    <a:pt x="194" y="5"/>
                    <a:pt x="167" y="14"/>
                  </a:cubicBezTo>
                  <a:cubicBezTo>
                    <a:pt x="67" y="47"/>
                    <a:pt x="0" y="181"/>
                    <a:pt x="34" y="314"/>
                  </a:cubicBezTo>
                  <a:cubicBezTo>
                    <a:pt x="70" y="423"/>
                    <a:pt x="174" y="482"/>
                    <a:pt x="273" y="482"/>
                  </a:cubicBezTo>
                  <a:cubicBezTo>
                    <a:pt x="357" y="482"/>
                    <a:pt x="437" y="439"/>
                    <a:pt x="467" y="348"/>
                  </a:cubicBezTo>
                  <a:cubicBezTo>
                    <a:pt x="554" y="174"/>
                    <a:pt x="415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35"/>
            <p:cNvSpPr/>
            <p:nvPr/>
          </p:nvSpPr>
          <p:spPr>
            <a:xfrm>
              <a:off x="5915850" y="2557625"/>
              <a:ext cx="14775" cy="8025"/>
            </a:xfrm>
            <a:custGeom>
              <a:avLst/>
              <a:gdLst/>
              <a:ahLst/>
              <a:cxnLst/>
              <a:rect l="l" t="t" r="r" b="b"/>
              <a:pathLst>
                <a:path w="591" h="321" extrusionOk="0">
                  <a:moveTo>
                    <a:pt x="111" y="0"/>
                  </a:moveTo>
                  <a:cubicBezTo>
                    <a:pt x="44" y="0"/>
                    <a:pt x="1" y="39"/>
                    <a:pt x="29" y="145"/>
                  </a:cubicBezTo>
                  <a:cubicBezTo>
                    <a:pt x="57" y="256"/>
                    <a:pt x="153" y="320"/>
                    <a:pt x="261" y="320"/>
                  </a:cubicBezTo>
                  <a:cubicBezTo>
                    <a:pt x="284" y="320"/>
                    <a:pt x="307" y="318"/>
                    <a:pt x="330" y="312"/>
                  </a:cubicBezTo>
                  <a:cubicBezTo>
                    <a:pt x="591" y="241"/>
                    <a:pt x="277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35"/>
            <p:cNvSpPr/>
            <p:nvPr/>
          </p:nvSpPr>
          <p:spPr>
            <a:xfrm>
              <a:off x="6492250" y="2926350"/>
              <a:ext cx="17825" cy="12025"/>
            </a:xfrm>
            <a:custGeom>
              <a:avLst/>
              <a:gdLst/>
              <a:ahLst/>
              <a:cxnLst/>
              <a:rect l="l" t="t" r="r" b="b"/>
              <a:pathLst>
                <a:path w="713" h="481" extrusionOk="0">
                  <a:moveTo>
                    <a:pt x="359" y="0"/>
                  </a:moveTo>
                  <a:cubicBezTo>
                    <a:pt x="149" y="0"/>
                    <a:pt x="1" y="301"/>
                    <a:pt x="223" y="440"/>
                  </a:cubicBezTo>
                  <a:cubicBezTo>
                    <a:pt x="273" y="468"/>
                    <a:pt x="322" y="480"/>
                    <a:pt x="366" y="480"/>
                  </a:cubicBezTo>
                  <a:cubicBezTo>
                    <a:pt x="588" y="480"/>
                    <a:pt x="713" y="179"/>
                    <a:pt x="490" y="40"/>
                  </a:cubicBezTo>
                  <a:cubicBezTo>
                    <a:pt x="446" y="12"/>
                    <a:pt x="40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35"/>
            <p:cNvSpPr/>
            <p:nvPr/>
          </p:nvSpPr>
          <p:spPr>
            <a:xfrm>
              <a:off x="6717150" y="2748575"/>
              <a:ext cx="15600" cy="11850"/>
            </a:xfrm>
            <a:custGeom>
              <a:avLst/>
              <a:gdLst/>
              <a:ahLst/>
              <a:cxnLst/>
              <a:rect l="l" t="t" r="r" b="b"/>
              <a:pathLst>
                <a:path w="624" h="474" extrusionOk="0">
                  <a:moveTo>
                    <a:pt x="269" y="1"/>
                  </a:moveTo>
                  <a:cubicBezTo>
                    <a:pt x="225" y="1"/>
                    <a:pt x="178" y="14"/>
                    <a:pt x="134" y="46"/>
                  </a:cubicBezTo>
                  <a:cubicBezTo>
                    <a:pt x="34" y="113"/>
                    <a:pt x="0" y="279"/>
                    <a:pt x="100" y="379"/>
                  </a:cubicBezTo>
                  <a:cubicBezTo>
                    <a:pt x="139" y="438"/>
                    <a:pt x="212" y="473"/>
                    <a:pt x="285" y="473"/>
                  </a:cubicBezTo>
                  <a:cubicBezTo>
                    <a:pt x="338" y="473"/>
                    <a:pt x="392" y="455"/>
                    <a:pt x="434" y="413"/>
                  </a:cubicBezTo>
                  <a:cubicBezTo>
                    <a:pt x="623" y="251"/>
                    <a:pt x="462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0" name="Google Shape;15190;p35"/>
            <p:cNvSpPr/>
            <p:nvPr/>
          </p:nvSpPr>
          <p:spPr>
            <a:xfrm>
              <a:off x="6538675" y="2427775"/>
              <a:ext cx="15575" cy="12025"/>
            </a:xfrm>
            <a:custGeom>
              <a:avLst/>
              <a:gdLst/>
              <a:ahLst/>
              <a:cxnLst/>
              <a:rect l="l" t="t" r="r" b="b"/>
              <a:pathLst>
                <a:path w="623" h="481" extrusionOk="0">
                  <a:moveTo>
                    <a:pt x="349" y="1"/>
                  </a:moveTo>
                  <a:cubicBezTo>
                    <a:pt x="309" y="1"/>
                    <a:pt x="270" y="12"/>
                    <a:pt x="234" y="35"/>
                  </a:cubicBezTo>
                  <a:cubicBezTo>
                    <a:pt x="1" y="102"/>
                    <a:pt x="34" y="402"/>
                    <a:pt x="268" y="469"/>
                  </a:cubicBezTo>
                  <a:cubicBezTo>
                    <a:pt x="292" y="477"/>
                    <a:pt x="315" y="481"/>
                    <a:pt x="337" y="481"/>
                  </a:cubicBezTo>
                  <a:cubicBezTo>
                    <a:pt x="504" y="481"/>
                    <a:pt x="623" y="278"/>
                    <a:pt x="535" y="102"/>
                  </a:cubicBezTo>
                  <a:cubicBezTo>
                    <a:pt x="492" y="37"/>
                    <a:pt x="421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1" name="Google Shape;15191;p35"/>
            <p:cNvSpPr/>
            <p:nvPr/>
          </p:nvSpPr>
          <p:spPr>
            <a:xfrm>
              <a:off x="6043325" y="2371950"/>
              <a:ext cx="12550" cy="11850"/>
            </a:xfrm>
            <a:custGeom>
              <a:avLst/>
              <a:gdLst/>
              <a:ahLst/>
              <a:cxnLst/>
              <a:rect l="l" t="t" r="r" b="b"/>
              <a:pathLst>
                <a:path w="502" h="474" extrusionOk="0">
                  <a:moveTo>
                    <a:pt x="268" y="0"/>
                  </a:moveTo>
                  <a:cubicBezTo>
                    <a:pt x="134" y="0"/>
                    <a:pt x="34" y="100"/>
                    <a:pt x="1" y="200"/>
                  </a:cubicBezTo>
                  <a:cubicBezTo>
                    <a:pt x="1" y="334"/>
                    <a:pt x="101" y="467"/>
                    <a:pt x="234" y="467"/>
                  </a:cubicBezTo>
                  <a:cubicBezTo>
                    <a:pt x="252" y="471"/>
                    <a:pt x="269" y="473"/>
                    <a:pt x="285" y="473"/>
                  </a:cubicBezTo>
                  <a:cubicBezTo>
                    <a:pt x="393" y="473"/>
                    <a:pt x="472" y="383"/>
                    <a:pt x="501" y="267"/>
                  </a:cubicBezTo>
                  <a:cubicBezTo>
                    <a:pt x="501" y="133"/>
                    <a:pt x="401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2" name="Google Shape;15192;p35"/>
            <p:cNvSpPr/>
            <p:nvPr/>
          </p:nvSpPr>
          <p:spPr>
            <a:xfrm>
              <a:off x="5906575" y="2652125"/>
              <a:ext cx="13950" cy="12075"/>
            </a:xfrm>
            <a:custGeom>
              <a:avLst/>
              <a:gdLst/>
              <a:ahLst/>
              <a:cxnLst/>
              <a:rect l="l" t="t" r="r" b="b"/>
              <a:pathLst>
                <a:path w="558" h="483" extrusionOk="0">
                  <a:moveTo>
                    <a:pt x="274" y="0"/>
                  </a:moveTo>
                  <a:cubicBezTo>
                    <a:pt x="194" y="0"/>
                    <a:pt x="113" y="43"/>
                    <a:pt x="67" y="134"/>
                  </a:cubicBezTo>
                  <a:cubicBezTo>
                    <a:pt x="0" y="235"/>
                    <a:pt x="67" y="401"/>
                    <a:pt x="167" y="468"/>
                  </a:cubicBezTo>
                  <a:cubicBezTo>
                    <a:pt x="198" y="478"/>
                    <a:pt x="228" y="483"/>
                    <a:pt x="258" y="483"/>
                  </a:cubicBezTo>
                  <a:cubicBezTo>
                    <a:pt x="422" y="483"/>
                    <a:pt x="557" y="337"/>
                    <a:pt x="501" y="168"/>
                  </a:cubicBezTo>
                  <a:cubicBezTo>
                    <a:pt x="464" y="59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35"/>
            <p:cNvSpPr/>
            <p:nvPr/>
          </p:nvSpPr>
          <p:spPr>
            <a:xfrm>
              <a:off x="5827350" y="3269075"/>
              <a:ext cx="14550" cy="12025"/>
            </a:xfrm>
            <a:custGeom>
              <a:avLst/>
              <a:gdLst/>
              <a:ahLst/>
              <a:cxnLst/>
              <a:rect l="l" t="t" r="r" b="b"/>
              <a:pathLst>
                <a:path w="582" h="481" extrusionOk="0">
                  <a:moveTo>
                    <a:pt x="248" y="1"/>
                  </a:moveTo>
                  <a:cubicBezTo>
                    <a:pt x="134" y="1"/>
                    <a:pt x="34" y="92"/>
                    <a:pt x="34" y="208"/>
                  </a:cubicBezTo>
                  <a:cubicBezTo>
                    <a:pt x="0" y="341"/>
                    <a:pt x="100" y="474"/>
                    <a:pt x="234" y="474"/>
                  </a:cubicBezTo>
                  <a:cubicBezTo>
                    <a:pt x="252" y="479"/>
                    <a:pt x="270" y="481"/>
                    <a:pt x="287" y="481"/>
                  </a:cubicBezTo>
                  <a:cubicBezTo>
                    <a:pt x="541" y="481"/>
                    <a:pt x="582" y="39"/>
                    <a:pt x="300" y="7"/>
                  </a:cubicBezTo>
                  <a:cubicBezTo>
                    <a:pt x="283" y="3"/>
                    <a:pt x="265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35"/>
            <p:cNvSpPr/>
            <p:nvPr/>
          </p:nvSpPr>
          <p:spPr>
            <a:xfrm>
              <a:off x="6250425" y="3786550"/>
              <a:ext cx="14750" cy="11750"/>
            </a:xfrm>
            <a:custGeom>
              <a:avLst/>
              <a:gdLst/>
              <a:ahLst/>
              <a:cxnLst/>
              <a:rect l="l" t="t" r="r" b="b"/>
              <a:pathLst>
                <a:path w="590" h="470" extrusionOk="0">
                  <a:moveTo>
                    <a:pt x="324" y="0"/>
                  </a:moveTo>
                  <a:cubicBezTo>
                    <a:pt x="146" y="0"/>
                    <a:pt x="1" y="195"/>
                    <a:pt x="123" y="390"/>
                  </a:cubicBezTo>
                  <a:cubicBezTo>
                    <a:pt x="178" y="445"/>
                    <a:pt x="243" y="470"/>
                    <a:pt x="313" y="470"/>
                  </a:cubicBezTo>
                  <a:cubicBezTo>
                    <a:pt x="370" y="470"/>
                    <a:pt x="430" y="453"/>
                    <a:pt x="490" y="424"/>
                  </a:cubicBezTo>
                  <a:cubicBezTo>
                    <a:pt x="590" y="323"/>
                    <a:pt x="590" y="190"/>
                    <a:pt x="523" y="90"/>
                  </a:cubicBezTo>
                  <a:cubicBezTo>
                    <a:pt x="460" y="27"/>
                    <a:pt x="390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35"/>
            <p:cNvSpPr/>
            <p:nvPr/>
          </p:nvSpPr>
          <p:spPr>
            <a:xfrm>
              <a:off x="6830775" y="3420100"/>
              <a:ext cx="15650" cy="12625"/>
            </a:xfrm>
            <a:custGeom>
              <a:avLst/>
              <a:gdLst/>
              <a:ahLst/>
              <a:cxnLst/>
              <a:rect l="l" t="t" r="r" b="b"/>
              <a:pathLst>
                <a:path w="626" h="505" extrusionOk="0">
                  <a:moveTo>
                    <a:pt x="320" y="1"/>
                  </a:moveTo>
                  <a:cubicBezTo>
                    <a:pt x="138" y="1"/>
                    <a:pt x="1" y="215"/>
                    <a:pt x="125" y="371"/>
                  </a:cubicBezTo>
                  <a:cubicBezTo>
                    <a:pt x="170" y="460"/>
                    <a:pt x="244" y="504"/>
                    <a:pt x="328" y="504"/>
                  </a:cubicBezTo>
                  <a:cubicBezTo>
                    <a:pt x="370" y="504"/>
                    <a:pt x="414" y="493"/>
                    <a:pt x="459" y="471"/>
                  </a:cubicBezTo>
                  <a:cubicBezTo>
                    <a:pt x="626" y="338"/>
                    <a:pt x="592" y="71"/>
                    <a:pt x="359" y="4"/>
                  </a:cubicBezTo>
                  <a:cubicBezTo>
                    <a:pt x="346" y="2"/>
                    <a:pt x="333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35"/>
            <p:cNvSpPr/>
            <p:nvPr/>
          </p:nvSpPr>
          <p:spPr>
            <a:xfrm>
              <a:off x="6683800" y="288542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1"/>
                  </a:moveTo>
                  <a:cubicBezTo>
                    <a:pt x="279" y="1"/>
                    <a:pt x="256" y="3"/>
                    <a:pt x="234" y="9"/>
                  </a:cubicBezTo>
                  <a:cubicBezTo>
                    <a:pt x="33" y="42"/>
                    <a:pt x="0" y="343"/>
                    <a:pt x="200" y="443"/>
                  </a:cubicBezTo>
                  <a:cubicBezTo>
                    <a:pt x="235" y="463"/>
                    <a:pt x="272" y="473"/>
                    <a:pt x="309" y="473"/>
                  </a:cubicBezTo>
                  <a:cubicBezTo>
                    <a:pt x="450" y="473"/>
                    <a:pt x="587" y="335"/>
                    <a:pt x="534" y="176"/>
                  </a:cubicBezTo>
                  <a:cubicBezTo>
                    <a:pt x="506" y="65"/>
                    <a:pt x="410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7" name="Google Shape;15197;p35"/>
            <p:cNvSpPr/>
            <p:nvPr/>
          </p:nvSpPr>
          <p:spPr>
            <a:xfrm>
              <a:off x="6211300" y="2631000"/>
              <a:ext cx="17675" cy="12275"/>
            </a:xfrm>
            <a:custGeom>
              <a:avLst/>
              <a:gdLst/>
              <a:ahLst/>
              <a:cxnLst/>
              <a:rect l="l" t="t" r="r" b="b"/>
              <a:pathLst>
                <a:path w="707" h="491" extrusionOk="0">
                  <a:moveTo>
                    <a:pt x="355" y="1"/>
                  </a:moveTo>
                  <a:cubicBezTo>
                    <a:pt x="174" y="1"/>
                    <a:pt x="0" y="389"/>
                    <a:pt x="253" y="446"/>
                  </a:cubicBezTo>
                  <a:cubicBezTo>
                    <a:pt x="285" y="477"/>
                    <a:pt x="318" y="490"/>
                    <a:pt x="352" y="490"/>
                  </a:cubicBezTo>
                  <a:cubicBezTo>
                    <a:pt x="533" y="490"/>
                    <a:pt x="707" y="102"/>
                    <a:pt x="454" y="45"/>
                  </a:cubicBezTo>
                  <a:cubicBezTo>
                    <a:pt x="422" y="14"/>
                    <a:pt x="388" y="1"/>
                    <a:pt x="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8" name="Google Shape;15198;p35"/>
            <p:cNvSpPr/>
            <p:nvPr/>
          </p:nvSpPr>
          <p:spPr>
            <a:xfrm>
              <a:off x="5730600" y="2838275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297" y="0"/>
                  </a:moveTo>
                  <a:cubicBezTo>
                    <a:pt x="264" y="0"/>
                    <a:pt x="232" y="9"/>
                    <a:pt x="201" y="27"/>
                  </a:cubicBezTo>
                  <a:cubicBezTo>
                    <a:pt x="68" y="94"/>
                    <a:pt x="1" y="227"/>
                    <a:pt x="68" y="327"/>
                  </a:cubicBezTo>
                  <a:cubicBezTo>
                    <a:pt x="101" y="427"/>
                    <a:pt x="193" y="477"/>
                    <a:pt x="284" y="477"/>
                  </a:cubicBezTo>
                  <a:cubicBezTo>
                    <a:pt x="376" y="477"/>
                    <a:pt x="468" y="427"/>
                    <a:pt x="501" y="327"/>
                  </a:cubicBezTo>
                  <a:cubicBezTo>
                    <a:pt x="583" y="164"/>
                    <a:pt x="442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9" name="Google Shape;15199;p35"/>
            <p:cNvSpPr/>
            <p:nvPr/>
          </p:nvSpPr>
          <p:spPr>
            <a:xfrm>
              <a:off x="5512125" y="3208325"/>
              <a:ext cx="15575" cy="11900"/>
            </a:xfrm>
            <a:custGeom>
              <a:avLst/>
              <a:gdLst/>
              <a:ahLst/>
              <a:cxnLst/>
              <a:rect l="l" t="t" r="r" b="b"/>
              <a:pathLst>
                <a:path w="623" h="476" extrusionOk="0">
                  <a:moveTo>
                    <a:pt x="262" y="1"/>
                  </a:moveTo>
                  <a:cubicBezTo>
                    <a:pt x="181" y="1"/>
                    <a:pt x="110" y="38"/>
                    <a:pt x="67" y="102"/>
                  </a:cubicBezTo>
                  <a:cubicBezTo>
                    <a:pt x="0" y="236"/>
                    <a:pt x="34" y="369"/>
                    <a:pt x="134" y="436"/>
                  </a:cubicBezTo>
                  <a:cubicBezTo>
                    <a:pt x="184" y="464"/>
                    <a:pt x="232" y="476"/>
                    <a:pt x="276" y="476"/>
                  </a:cubicBezTo>
                  <a:cubicBezTo>
                    <a:pt x="498" y="476"/>
                    <a:pt x="623" y="175"/>
                    <a:pt x="401" y="36"/>
                  </a:cubicBezTo>
                  <a:cubicBezTo>
                    <a:pt x="353" y="12"/>
                    <a:pt x="306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0" name="Google Shape;15200;p35"/>
            <p:cNvSpPr/>
            <p:nvPr/>
          </p:nvSpPr>
          <p:spPr>
            <a:xfrm>
              <a:off x="5732275" y="3482725"/>
              <a:ext cx="15875" cy="12375"/>
            </a:xfrm>
            <a:custGeom>
              <a:avLst/>
              <a:gdLst/>
              <a:ahLst/>
              <a:cxnLst/>
              <a:rect l="l" t="t" r="r" b="b"/>
              <a:pathLst>
                <a:path w="635" h="495" extrusionOk="0">
                  <a:moveTo>
                    <a:pt x="334" y="1"/>
                  </a:moveTo>
                  <a:cubicBezTo>
                    <a:pt x="134" y="1"/>
                    <a:pt x="1" y="234"/>
                    <a:pt x="134" y="401"/>
                  </a:cubicBezTo>
                  <a:cubicBezTo>
                    <a:pt x="173" y="459"/>
                    <a:pt x="245" y="495"/>
                    <a:pt x="319" y="495"/>
                  </a:cubicBezTo>
                  <a:cubicBezTo>
                    <a:pt x="372" y="495"/>
                    <a:pt x="426" y="476"/>
                    <a:pt x="468" y="434"/>
                  </a:cubicBezTo>
                  <a:cubicBezTo>
                    <a:pt x="634" y="301"/>
                    <a:pt x="568" y="34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1" name="Google Shape;15201;p35"/>
            <p:cNvSpPr/>
            <p:nvPr/>
          </p:nvSpPr>
          <p:spPr>
            <a:xfrm>
              <a:off x="6486850" y="3283900"/>
              <a:ext cx="13500" cy="12050"/>
            </a:xfrm>
            <a:custGeom>
              <a:avLst/>
              <a:gdLst/>
              <a:ahLst/>
              <a:cxnLst/>
              <a:rect l="l" t="t" r="r" b="b"/>
              <a:pathLst>
                <a:path w="540" h="482" extrusionOk="0">
                  <a:moveTo>
                    <a:pt x="266" y="0"/>
                  </a:moveTo>
                  <a:cubicBezTo>
                    <a:pt x="131" y="0"/>
                    <a:pt x="0" y="107"/>
                    <a:pt x="39" y="282"/>
                  </a:cubicBezTo>
                  <a:cubicBezTo>
                    <a:pt x="72" y="415"/>
                    <a:pt x="173" y="482"/>
                    <a:pt x="306" y="482"/>
                  </a:cubicBezTo>
                  <a:cubicBezTo>
                    <a:pt x="439" y="415"/>
                    <a:pt x="539" y="282"/>
                    <a:pt x="506" y="182"/>
                  </a:cubicBezTo>
                  <a:cubicBezTo>
                    <a:pt x="464" y="56"/>
                    <a:pt x="364" y="0"/>
                    <a:pt x="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35"/>
            <p:cNvSpPr/>
            <p:nvPr/>
          </p:nvSpPr>
          <p:spPr>
            <a:xfrm>
              <a:off x="6651275" y="2626625"/>
              <a:ext cx="13975" cy="12400"/>
            </a:xfrm>
            <a:custGeom>
              <a:avLst/>
              <a:gdLst/>
              <a:ahLst/>
              <a:cxnLst/>
              <a:rect l="l" t="t" r="r" b="b"/>
              <a:pathLst>
                <a:path w="559" h="496" extrusionOk="0">
                  <a:moveTo>
                    <a:pt x="256" y="1"/>
                  </a:moveTo>
                  <a:cubicBezTo>
                    <a:pt x="149" y="1"/>
                    <a:pt x="47" y="67"/>
                    <a:pt x="33" y="220"/>
                  </a:cubicBezTo>
                  <a:cubicBezTo>
                    <a:pt x="0" y="321"/>
                    <a:pt x="67" y="454"/>
                    <a:pt x="200" y="487"/>
                  </a:cubicBezTo>
                  <a:cubicBezTo>
                    <a:pt x="223" y="493"/>
                    <a:pt x="246" y="496"/>
                    <a:pt x="268" y="496"/>
                  </a:cubicBezTo>
                  <a:cubicBezTo>
                    <a:pt x="377" y="496"/>
                    <a:pt x="473" y="431"/>
                    <a:pt x="500" y="321"/>
                  </a:cubicBezTo>
                  <a:cubicBezTo>
                    <a:pt x="559" y="127"/>
                    <a:pt x="403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3" name="Google Shape;15203;p35"/>
            <p:cNvSpPr/>
            <p:nvPr/>
          </p:nvSpPr>
          <p:spPr>
            <a:xfrm>
              <a:off x="6368000" y="2181775"/>
              <a:ext cx="15600" cy="11900"/>
            </a:xfrm>
            <a:custGeom>
              <a:avLst/>
              <a:gdLst/>
              <a:ahLst/>
              <a:cxnLst/>
              <a:rect l="l" t="t" r="r" b="b"/>
              <a:pathLst>
                <a:path w="624" h="476" extrusionOk="0">
                  <a:moveTo>
                    <a:pt x="362" y="0"/>
                  </a:moveTo>
                  <a:cubicBezTo>
                    <a:pt x="318" y="0"/>
                    <a:pt x="270" y="11"/>
                    <a:pt x="223" y="35"/>
                  </a:cubicBezTo>
                  <a:cubicBezTo>
                    <a:pt x="1" y="174"/>
                    <a:pt x="149" y="475"/>
                    <a:pt x="359" y="475"/>
                  </a:cubicBezTo>
                  <a:cubicBezTo>
                    <a:pt x="401" y="475"/>
                    <a:pt x="446" y="463"/>
                    <a:pt x="490" y="435"/>
                  </a:cubicBezTo>
                  <a:cubicBezTo>
                    <a:pt x="590" y="369"/>
                    <a:pt x="623" y="202"/>
                    <a:pt x="557" y="102"/>
                  </a:cubicBezTo>
                  <a:cubicBezTo>
                    <a:pt x="514" y="37"/>
                    <a:pt x="443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4" name="Google Shape;15204;p35"/>
            <p:cNvSpPr/>
            <p:nvPr/>
          </p:nvSpPr>
          <p:spPr>
            <a:xfrm>
              <a:off x="5917400" y="2215125"/>
              <a:ext cx="16450" cy="12575"/>
            </a:xfrm>
            <a:custGeom>
              <a:avLst/>
              <a:gdLst/>
              <a:ahLst/>
              <a:cxnLst/>
              <a:rect l="l" t="t" r="r" b="b"/>
              <a:pathLst>
                <a:path w="658" h="503" extrusionOk="0">
                  <a:moveTo>
                    <a:pt x="332" y="0"/>
                  </a:moveTo>
                  <a:cubicBezTo>
                    <a:pt x="322" y="0"/>
                    <a:pt x="312" y="1"/>
                    <a:pt x="301" y="2"/>
                  </a:cubicBezTo>
                  <a:cubicBezTo>
                    <a:pt x="1" y="35"/>
                    <a:pt x="34" y="502"/>
                    <a:pt x="334" y="502"/>
                  </a:cubicBezTo>
                  <a:cubicBezTo>
                    <a:pt x="657" y="470"/>
                    <a:pt x="636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35"/>
            <p:cNvSpPr/>
            <p:nvPr/>
          </p:nvSpPr>
          <p:spPr>
            <a:xfrm>
              <a:off x="5521300" y="2595225"/>
              <a:ext cx="13350" cy="12125"/>
            </a:xfrm>
            <a:custGeom>
              <a:avLst/>
              <a:gdLst/>
              <a:ahLst/>
              <a:cxnLst/>
              <a:rect l="l" t="t" r="r" b="b"/>
              <a:pathLst>
                <a:path w="534" h="485" extrusionOk="0">
                  <a:moveTo>
                    <a:pt x="284" y="0"/>
                  </a:moveTo>
                  <a:cubicBezTo>
                    <a:pt x="217" y="0"/>
                    <a:pt x="150" y="25"/>
                    <a:pt x="100" y="75"/>
                  </a:cubicBezTo>
                  <a:cubicBezTo>
                    <a:pt x="0" y="176"/>
                    <a:pt x="0" y="342"/>
                    <a:pt x="100" y="409"/>
                  </a:cubicBezTo>
                  <a:cubicBezTo>
                    <a:pt x="150" y="459"/>
                    <a:pt x="217" y="484"/>
                    <a:pt x="284" y="484"/>
                  </a:cubicBezTo>
                  <a:cubicBezTo>
                    <a:pt x="350" y="484"/>
                    <a:pt x="417" y="459"/>
                    <a:pt x="467" y="409"/>
                  </a:cubicBezTo>
                  <a:cubicBezTo>
                    <a:pt x="534" y="342"/>
                    <a:pt x="534" y="176"/>
                    <a:pt x="467" y="75"/>
                  </a:cubicBezTo>
                  <a:cubicBezTo>
                    <a:pt x="417" y="25"/>
                    <a:pt x="350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35"/>
            <p:cNvSpPr/>
            <p:nvPr/>
          </p:nvSpPr>
          <p:spPr>
            <a:xfrm>
              <a:off x="5501275" y="3131500"/>
              <a:ext cx="11700" cy="12275"/>
            </a:xfrm>
            <a:custGeom>
              <a:avLst/>
              <a:gdLst/>
              <a:ahLst/>
              <a:cxnLst/>
              <a:rect l="l" t="t" r="r" b="b"/>
              <a:pathLst>
                <a:path w="468" h="491" extrusionOk="0">
                  <a:moveTo>
                    <a:pt x="184" y="0"/>
                  </a:moveTo>
                  <a:cubicBezTo>
                    <a:pt x="76" y="0"/>
                    <a:pt x="1" y="95"/>
                    <a:pt x="1" y="240"/>
                  </a:cubicBezTo>
                  <a:cubicBezTo>
                    <a:pt x="1" y="407"/>
                    <a:pt x="117" y="490"/>
                    <a:pt x="234" y="490"/>
                  </a:cubicBezTo>
                  <a:cubicBezTo>
                    <a:pt x="351" y="490"/>
                    <a:pt x="468" y="407"/>
                    <a:pt x="468" y="240"/>
                  </a:cubicBezTo>
                  <a:cubicBezTo>
                    <a:pt x="468" y="107"/>
                    <a:pt x="368" y="6"/>
                    <a:pt x="234" y="6"/>
                  </a:cubicBezTo>
                  <a:cubicBezTo>
                    <a:pt x="217" y="2"/>
                    <a:pt x="200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35"/>
            <p:cNvSpPr/>
            <p:nvPr/>
          </p:nvSpPr>
          <p:spPr>
            <a:xfrm>
              <a:off x="6099200" y="3701025"/>
              <a:ext cx="13375" cy="12100"/>
            </a:xfrm>
            <a:custGeom>
              <a:avLst/>
              <a:gdLst/>
              <a:ahLst/>
              <a:cxnLst/>
              <a:rect l="l" t="t" r="r" b="b"/>
              <a:pathLst>
                <a:path w="535" h="484" extrusionOk="0">
                  <a:moveTo>
                    <a:pt x="280" y="0"/>
                  </a:moveTo>
                  <a:cubicBezTo>
                    <a:pt x="217" y="0"/>
                    <a:pt x="151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51" y="459"/>
                    <a:pt x="217" y="484"/>
                    <a:pt x="280" y="484"/>
                  </a:cubicBezTo>
                  <a:cubicBezTo>
                    <a:pt x="343" y="484"/>
                    <a:pt x="401" y="459"/>
                    <a:pt x="434" y="409"/>
                  </a:cubicBezTo>
                  <a:cubicBezTo>
                    <a:pt x="534" y="309"/>
                    <a:pt x="534" y="142"/>
                    <a:pt x="434" y="75"/>
                  </a:cubicBezTo>
                  <a:cubicBezTo>
                    <a:pt x="401" y="25"/>
                    <a:pt x="343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8" name="Google Shape;15208;p35"/>
            <p:cNvSpPr/>
            <p:nvPr/>
          </p:nvSpPr>
          <p:spPr>
            <a:xfrm>
              <a:off x="6966500" y="3545200"/>
              <a:ext cx="11700" cy="10225"/>
            </a:xfrm>
            <a:custGeom>
              <a:avLst/>
              <a:gdLst/>
              <a:ahLst/>
              <a:cxnLst/>
              <a:rect l="l" t="t" r="r" b="b"/>
              <a:pathLst>
                <a:path w="468" h="409" extrusionOk="0">
                  <a:moveTo>
                    <a:pt x="372" y="0"/>
                  </a:moveTo>
                  <a:cubicBezTo>
                    <a:pt x="221" y="0"/>
                    <a:pt x="0" y="408"/>
                    <a:pt x="223" y="408"/>
                  </a:cubicBezTo>
                  <a:cubicBezTo>
                    <a:pt x="236" y="408"/>
                    <a:pt x="251" y="407"/>
                    <a:pt x="267" y="404"/>
                  </a:cubicBezTo>
                  <a:cubicBezTo>
                    <a:pt x="400" y="371"/>
                    <a:pt x="467" y="237"/>
                    <a:pt x="467" y="104"/>
                  </a:cubicBezTo>
                  <a:cubicBezTo>
                    <a:pt x="447" y="30"/>
                    <a:pt x="41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9" name="Google Shape;15209;p35"/>
            <p:cNvSpPr/>
            <p:nvPr/>
          </p:nvSpPr>
          <p:spPr>
            <a:xfrm>
              <a:off x="7250675" y="2937500"/>
              <a:ext cx="15225" cy="11825"/>
            </a:xfrm>
            <a:custGeom>
              <a:avLst/>
              <a:gdLst/>
              <a:ahLst/>
              <a:cxnLst/>
              <a:rect l="l" t="t" r="r" b="b"/>
              <a:pathLst>
                <a:path w="609" h="473" extrusionOk="0">
                  <a:moveTo>
                    <a:pt x="346" y="1"/>
                  </a:moveTo>
                  <a:cubicBezTo>
                    <a:pt x="259" y="1"/>
                    <a:pt x="165" y="56"/>
                    <a:pt x="141" y="128"/>
                  </a:cubicBezTo>
                  <a:cubicBezTo>
                    <a:pt x="1" y="292"/>
                    <a:pt x="223" y="473"/>
                    <a:pt x="390" y="473"/>
                  </a:cubicBezTo>
                  <a:cubicBezTo>
                    <a:pt x="461" y="473"/>
                    <a:pt x="522" y="440"/>
                    <a:pt x="542" y="361"/>
                  </a:cubicBezTo>
                  <a:cubicBezTo>
                    <a:pt x="608" y="228"/>
                    <a:pt x="575" y="94"/>
                    <a:pt x="442" y="28"/>
                  </a:cubicBezTo>
                  <a:cubicBezTo>
                    <a:pt x="414" y="9"/>
                    <a:pt x="380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0" name="Google Shape;15210;p35"/>
            <p:cNvSpPr/>
            <p:nvPr/>
          </p:nvSpPr>
          <p:spPr>
            <a:xfrm>
              <a:off x="7016525" y="2532050"/>
              <a:ext cx="14825" cy="12025"/>
            </a:xfrm>
            <a:custGeom>
              <a:avLst/>
              <a:gdLst/>
              <a:ahLst/>
              <a:cxnLst/>
              <a:rect l="l" t="t" r="r" b="b"/>
              <a:pathLst>
                <a:path w="593" h="481" extrusionOk="0">
                  <a:moveTo>
                    <a:pt x="317" y="1"/>
                  </a:moveTo>
                  <a:cubicBezTo>
                    <a:pt x="275" y="1"/>
                    <a:pt x="234" y="12"/>
                    <a:pt x="201" y="34"/>
                  </a:cubicBezTo>
                  <a:cubicBezTo>
                    <a:pt x="1" y="134"/>
                    <a:pt x="34" y="401"/>
                    <a:pt x="234" y="468"/>
                  </a:cubicBezTo>
                  <a:cubicBezTo>
                    <a:pt x="261" y="477"/>
                    <a:pt x="287" y="481"/>
                    <a:pt x="312" y="481"/>
                  </a:cubicBezTo>
                  <a:cubicBezTo>
                    <a:pt x="475" y="481"/>
                    <a:pt x="592" y="307"/>
                    <a:pt x="534" y="134"/>
                  </a:cubicBezTo>
                  <a:cubicBezTo>
                    <a:pt x="490" y="45"/>
                    <a:pt x="401" y="1"/>
                    <a:pt x="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1" name="Google Shape;15211;p35"/>
            <p:cNvSpPr/>
            <p:nvPr/>
          </p:nvSpPr>
          <p:spPr>
            <a:xfrm>
              <a:off x="6149700" y="2426000"/>
              <a:ext cx="14575" cy="12000"/>
            </a:xfrm>
            <a:custGeom>
              <a:avLst/>
              <a:gdLst/>
              <a:ahLst/>
              <a:cxnLst/>
              <a:rect l="l" t="t" r="r" b="b"/>
              <a:pathLst>
                <a:path w="583" h="480" extrusionOk="0">
                  <a:moveTo>
                    <a:pt x="296" y="0"/>
                  </a:moveTo>
                  <a:cubicBezTo>
                    <a:pt x="42" y="0"/>
                    <a:pt x="1" y="442"/>
                    <a:pt x="282" y="473"/>
                  </a:cubicBezTo>
                  <a:cubicBezTo>
                    <a:pt x="300" y="478"/>
                    <a:pt x="317" y="480"/>
                    <a:pt x="335" y="480"/>
                  </a:cubicBezTo>
                  <a:cubicBezTo>
                    <a:pt x="449" y="480"/>
                    <a:pt x="549" y="389"/>
                    <a:pt x="549" y="273"/>
                  </a:cubicBezTo>
                  <a:cubicBezTo>
                    <a:pt x="583" y="140"/>
                    <a:pt x="482" y="6"/>
                    <a:pt x="349" y="6"/>
                  </a:cubicBezTo>
                  <a:cubicBezTo>
                    <a:pt x="330" y="2"/>
                    <a:pt x="312" y="0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35"/>
            <p:cNvSpPr/>
            <p:nvPr/>
          </p:nvSpPr>
          <p:spPr>
            <a:xfrm>
              <a:off x="5920750" y="3707050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70" y="1"/>
                  </a:moveTo>
                  <a:cubicBezTo>
                    <a:pt x="186" y="1"/>
                    <a:pt x="111" y="45"/>
                    <a:pt x="67" y="134"/>
                  </a:cubicBezTo>
                  <a:cubicBezTo>
                    <a:pt x="0" y="234"/>
                    <a:pt x="34" y="401"/>
                    <a:pt x="167" y="435"/>
                  </a:cubicBezTo>
                  <a:cubicBezTo>
                    <a:pt x="202" y="458"/>
                    <a:pt x="242" y="469"/>
                    <a:pt x="281" y="469"/>
                  </a:cubicBezTo>
                  <a:cubicBezTo>
                    <a:pt x="353" y="469"/>
                    <a:pt x="424" y="432"/>
                    <a:pt x="467" y="368"/>
                  </a:cubicBezTo>
                  <a:cubicBezTo>
                    <a:pt x="534" y="234"/>
                    <a:pt x="501" y="101"/>
                    <a:pt x="401" y="34"/>
                  </a:cubicBezTo>
                  <a:cubicBezTo>
                    <a:pt x="356" y="12"/>
                    <a:pt x="312" y="1"/>
                    <a:pt x="2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35"/>
            <p:cNvSpPr/>
            <p:nvPr/>
          </p:nvSpPr>
          <p:spPr>
            <a:xfrm>
              <a:off x="6843350" y="3549450"/>
              <a:ext cx="13075" cy="12700"/>
            </a:xfrm>
            <a:custGeom>
              <a:avLst/>
              <a:gdLst/>
              <a:ahLst/>
              <a:cxnLst/>
              <a:rect l="l" t="t" r="r" b="b"/>
              <a:pathLst>
                <a:path w="523" h="508" extrusionOk="0">
                  <a:moveTo>
                    <a:pt x="284" y="1"/>
                  </a:moveTo>
                  <a:cubicBezTo>
                    <a:pt x="142" y="1"/>
                    <a:pt x="0" y="114"/>
                    <a:pt x="56" y="301"/>
                  </a:cubicBezTo>
                  <a:cubicBezTo>
                    <a:pt x="56" y="417"/>
                    <a:pt x="157" y="507"/>
                    <a:pt x="270" y="507"/>
                  </a:cubicBezTo>
                  <a:cubicBezTo>
                    <a:pt x="288" y="507"/>
                    <a:pt x="305" y="505"/>
                    <a:pt x="323" y="501"/>
                  </a:cubicBezTo>
                  <a:cubicBezTo>
                    <a:pt x="456" y="467"/>
                    <a:pt x="523" y="367"/>
                    <a:pt x="523" y="234"/>
                  </a:cubicBezTo>
                  <a:cubicBezTo>
                    <a:pt x="508" y="72"/>
                    <a:pt x="39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35"/>
            <p:cNvSpPr/>
            <p:nvPr/>
          </p:nvSpPr>
          <p:spPr>
            <a:xfrm>
              <a:off x="6896375" y="3010575"/>
              <a:ext cx="12600" cy="12625"/>
            </a:xfrm>
            <a:custGeom>
              <a:avLst/>
              <a:gdLst/>
              <a:ahLst/>
              <a:cxnLst/>
              <a:rect l="l" t="t" r="r" b="b"/>
              <a:pathLst>
                <a:path w="504" h="505" extrusionOk="0">
                  <a:moveTo>
                    <a:pt x="229" y="0"/>
                  </a:moveTo>
                  <a:cubicBezTo>
                    <a:pt x="137" y="0"/>
                    <a:pt x="36" y="91"/>
                    <a:pt x="36" y="207"/>
                  </a:cubicBezTo>
                  <a:cubicBezTo>
                    <a:pt x="1" y="403"/>
                    <a:pt x="137" y="504"/>
                    <a:pt x="272" y="504"/>
                  </a:cubicBezTo>
                  <a:cubicBezTo>
                    <a:pt x="388" y="504"/>
                    <a:pt x="503" y="428"/>
                    <a:pt x="503" y="274"/>
                  </a:cubicBezTo>
                  <a:cubicBezTo>
                    <a:pt x="503" y="140"/>
                    <a:pt x="437" y="7"/>
                    <a:pt x="270" y="7"/>
                  </a:cubicBezTo>
                  <a:cubicBezTo>
                    <a:pt x="257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35"/>
            <p:cNvSpPr/>
            <p:nvPr/>
          </p:nvSpPr>
          <p:spPr>
            <a:xfrm>
              <a:off x="6679625" y="2642100"/>
              <a:ext cx="13350" cy="11775"/>
            </a:xfrm>
            <a:custGeom>
              <a:avLst/>
              <a:gdLst/>
              <a:ahLst/>
              <a:cxnLst/>
              <a:rect l="l" t="t" r="r" b="b"/>
              <a:pathLst>
                <a:path w="534" h="471" extrusionOk="0">
                  <a:moveTo>
                    <a:pt x="273" y="0"/>
                  </a:moveTo>
                  <a:cubicBezTo>
                    <a:pt x="228" y="0"/>
                    <a:pt x="181" y="11"/>
                    <a:pt x="134" y="35"/>
                  </a:cubicBezTo>
                  <a:cubicBezTo>
                    <a:pt x="34" y="102"/>
                    <a:pt x="0" y="235"/>
                    <a:pt x="67" y="369"/>
                  </a:cubicBezTo>
                  <a:cubicBezTo>
                    <a:pt x="110" y="433"/>
                    <a:pt x="181" y="470"/>
                    <a:pt x="262" y="470"/>
                  </a:cubicBezTo>
                  <a:cubicBezTo>
                    <a:pt x="306" y="470"/>
                    <a:pt x="353" y="459"/>
                    <a:pt x="401" y="435"/>
                  </a:cubicBezTo>
                  <a:cubicBezTo>
                    <a:pt x="501" y="369"/>
                    <a:pt x="534" y="235"/>
                    <a:pt x="467" y="102"/>
                  </a:cubicBezTo>
                  <a:cubicBezTo>
                    <a:pt x="424" y="37"/>
                    <a:pt x="353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6" name="Google Shape;15216;p35"/>
            <p:cNvSpPr/>
            <p:nvPr/>
          </p:nvSpPr>
          <p:spPr>
            <a:xfrm>
              <a:off x="5993300" y="2555250"/>
              <a:ext cx="12525" cy="12025"/>
            </a:xfrm>
            <a:custGeom>
              <a:avLst/>
              <a:gdLst/>
              <a:ahLst/>
              <a:cxnLst/>
              <a:rect l="l" t="t" r="r" b="b"/>
              <a:pathLst>
                <a:path w="501" h="481" extrusionOk="0">
                  <a:moveTo>
                    <a:pt x="248" y="0"/>
                  </a:moveTo>
                  <a:cubicBezTo>
                    <a:pt x="134" y="0"/>
                    <a:pt x="29" y="91"/>
                    <a:pt x="0" y="207"/>
                  </a:cubicBezTo>
                  <a:cubicBezTo>
                    <a:pt x="0" y="340"/>
                    <a:pt x="100" y="474"/>
                    <a:pt x="234" y="474"/>
                  </a:cubicBezTo>
                  <a:cubicBezTo>
                    <a:pt x="251" y="478"/>
                    <a:pt x="268" y="480"/>
                    <a:pt x="285" y="480"/>
                  </a:cubicBezTo>
                  <a:cubicBezTo>
                    <a:pt x="392" y="480"/>
                    <a:pt x="472" y="389"/>
                    <a:pt x="501" y="273"/>
                  </a:cubicBezTo>
                  <a:cubicBezTo>
                    <a:pt x="501" y="140"/>
                    <a:pt x="434" y="7"/>
                    <a:pt x="301" y="7"/>
                  </a:cubicBezTo>
                  <a:cubicBezTo>
                    <a:pt x="283" y="2"/>
                    <a:pt x="265" y="0"/>
                    <a:pt x="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35"/>
            <p:cNvSpPr/>
            <p:nvPr/>
          </p:nvSpPr>
          <p:spPr>
            <a:xfrm>
              <a:off x="5384525" y="2805750"/>
              <a:ext cx="13375" cy="12175"/>
            </a:xfrm>
            <a:custGeom>
              <a:avLst/>
              <a:gdLst/>
              <a:ahLst/>
              <a:cxnLst/>
              <a:rect l="l" t="t" r="r" b="b"/>
              <a:pathLst>
                <a:path w="535" h="487" extrusionOk="0">
                  <a:moveTo>
                    <a:pt x="273" y="1"/>
                  </a:moveTo>
                  <a:cubicBezTo>
                    <a:pt x="239" y="1"/>
                    <a:pt x="203" y="9"/>
                    <a:pt x="167" y="27"/>
                  </a:cubicBezTo>
                  <a:cubicBezTo>
                    <a:pt x="34" y="60"/>
                    <a:pt x="1" y="194"/>
                    <a:pt x="34" y="327"/>
                  </a:cubicBezTo>
                  <a:cubicBezTo>
                    <a:pt x="83" y="425"/>
                    <a:pt x="167" y="487"/>
                    <a:pt x="262" y="487"/>
                  </a:cubicBezTo>
                  <a:cubicBezTo>
                    <a:pt x="296" y="487"/>
                    <a:pt x="332" y="479"/>
                    <a:pt x="368" y="461"/>
                  </a:cubicBezTo>
                  <a:cubicBezTo>
                    <a:pt x="468" y="427"/>
                    <a:pt x="534" y="261"/>
                    <a:pt x="501" y="161"/>
                  </a:cubicBezTo>
                  <a:cubicBezTo>
                    <a:pt x="452" y="63"/>
                    <a:pt x="36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35"/>
            <p:cNvSpPr/>
            <p:nvPr/>
          </p:nvSpPr>
          <p:spPr>
            <a:xfrm>
              <a:off x="5969100" y="3866300"/>
              <a:ext cx="15000" cy="11975"/>
            </a:xfrm>
            <a:custGeom>
              <a:avLst/>
              <a:gdLst/>
              <a:ahLst/>
              <a:cxnLst/>
              <a:rect l="l" t="t" r="r" b="b"/>
              <a:pathLst>
                <a:path w="600" h="479" extrusionOk="0">
                  <a:moveTo>
                    <a:pt x="294" y="1"/>
                  </a:moveTo>
                  <a:cubicBezTo>
                    <a:pt x="211" y="1"/>
                    <a:pt x="132" y="38"/>
                    <a:pt x="68" y="102"/>
                  </a:cubicBezTo>
                  <a:cubicBezTo>
                    <a:pt x="1" y="202"/>
                    <a:pt x="34" y="369"/>
                    <a:pt x="134" y="436"/>
                  </a:cubicBezTo>
                  <a:cubicBezTo>
                    <a:pt x="182" y="465"/>
                    <a:pt x="228" y="478"/>
                    <a:pt x="271" y="478"/>
                  </a:cubicBezTo>
                  <a:cubicBezTo>
                    <a:pt x="470" y="478"/>
                    <a:pt x="599" y="200"/>
                    <a:pt x="435" y="36"/>
                  </a:cubicBezTo>
                  <a:cubicBezTo>
                    <a:pt x="387" y="12"/>
                    <a:pt x="340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9" name="Google Shape;15219;p35"/>
            <p:cNvSpPr/>
            <p:nvPr/>
          </p:nvSpPr>
          <p:spPr>
            <a:xfrm>
              <a:off x="7143250" y="3753175"/>
              <a:ext cx="12575" cy="9825"/>
            </a:xfrm>
            <a:custGeom>
              <a:avLst/>
              <a:gdLst/>
              <a:ahLst/>
              <a:cxnLst/>
              <a:rect l="l" t="t" r="r" b="b"/>
              <a:pathLst>
                <a:path w="503" h="393" extrusionOk="0">
                  <a:moveTo>
                    <a:pt x="416" y="0"/>
                  </a:moveTo>
                  <a:cubicBezTo>
                    <a:pt x="267" y="0"/>
                    <a:pt x="0" y="392"/>
                    <a:pt x="244" y="392"/>
                  </a:cubicBezTo>
                  <a:cubicBezTo>
                    <a:pt x="252" y="392"/>
                    <a:pt x="260" y="392"/>
                    <a:pt x="269" y="391"/>
                  </a:cubicBezTo>
                  <a:cubicBezTo>
                    <a:pt x="402" y="358"/>
                    <a:pt x="502" y="257"/>
                    <a:pt x="502" y="124"/>
                  </a:cubicBezTo>
                  <a:cubicBezTo>
                    <a:pt x="495" y="35"/>
                    <a:pt x="461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0" name="Google Shape;15220;p35"/>
            <p:cNvSpPr/>
            <p:nvPr/>
          </p:nvSpPr>
          <p:spPr>
            <a:xfrm>
              <a:off x="7211725" y="2953150"/>
              <a:ext cx="12475" cy="9100"/>
            </a:xfrm>
            <a:custGeom>
              <a:avLst/>
              <a:gdLst/>
              <a:ahLst/>
              <a:cxnLst/>
              <a:rect l="l" t="t" r="r" b="b"/>
              <a:pathLst>
                <a:path w="499" h="364" extrusionOk="0">
                  <a:moveTo>
                    <a:pt x="240" y="1"/>
                  </a:moveTo>
                  <a:cubicBezTo>
                    <a:pt x="0" y="1"/>
                    <a:pt x="257" y="364"/>
                    <a:pt x="407" y="364"/>
                  </a:cubicBezTo>
                  <a:cubicBezTo>
                    <a:pt x="454" y="364"/>
                    <a:pt x="491" y="328"/>
                    <a:pt x="498" y="236"/>
                  </a:cubicBezTo>
                  <a:cubicBezTo>
                    <a:pt x="498" y="102"/>
                    <a:pt x="398" y="2"/>
                    <a:pt x="265" y="2"/>
                  </a:cubicBezTo>
                  <a:cubicBezTo>
                    <a:pt x="256" y="1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1" name="Google Shape;15221;p35"/>
            <p:cNvSpPr/>
            <p:nvPr/>
          </p:nvSpPr>
          <p:spPr>
            <a:xfrm>
              <a:off x="6864750" y="2408600"/>
              <a:ext cx="15575" cy="12025"/>
            </a:xfrm>
            <a:custGeom>
              <a:avLst/>
              <a:gdLst/>
              <a:ahLst/>
              <a:cxnLst/>
              <a:rect l="l" t="t" r="r" b="b"/>
              <a:pathLst>
                <a:path w="623" h="481" extrusionOk="0">
                  <a:moveTo>
                    <a:pt x="308" y="0"/>
                  </a:moveTo>
                  <a:cubicBezTo>
                    <a:pt x="262" y="0"/>
                    <a:pt x="215" y="11"/>
                    <a:pt x="167" y="35"/>
                  </a:cubicBezTo>
                  <a:cubicBezTo>
                    <a:pt x="1" y="135"/>
                    <a:pt x="34" y="435"/>
                    <a:pt x="267" y="469"/>
                  </a:cubicBezTo>
                  <a:cubicBezTo>
                    <a:pt x="291" y="477"/>
                    <a:pt x="315" y="480"/>
                    <a:pt x="337" y="480"/>
                  </a:cubicBezTo>
                  <a:cubicBezTo>
                    <a:pt x="503" y="480"/>
                    <a:pt x="622" y="278"/>
                    <a:pt x="534" y="102"/>
                  </a:cubicBezTo>
                  <a:cubicBezTo>
                    <a:pt x="470" y="37"/>
                    <a:pt x="391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2" name="Google Shape;15222;p35"/>
            <p:cNvSpPr/>
            <p:nvPr/>
          </p:nvSpPr>
          <p:spPr>
            <a:xfrm>
              <a:off x="6595400" y="2618100"/>
              <a:ext cx="15900" cy="12850"/>
            </a:xfrm>
            <a:custGeom>
              <a:avLst/>
              <a:gdLst/>
              <a:ahLst/>
              <a:cxnLst/>
              <a:rect l="l" t="t" r="r" b="b"/>
              <a:pathLst>
                <a:path w="636" h="514" extrusionOk="0">
                  <a:moveTo>
                    <a:pt x="282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34" y="128"/>
                    <a:pt x="0" y="295"/>
                    <a:pt x="100" y="395"/>
                  </a:cubicBezTo>
                  <a:cubicBezTo>
                    <a:pt x="147" y="479"/>
                    <a:pt x="215" y="513"/>
                    <a:pt x="283" y="513"/>
                  </a:cubicBezTo>
                  <a:cubicBezTo>
                    <a:pt x="458" y="513"/>
                    <a:pt x="635" y="287"/>
                    <a:pt x="467" y="94"/>
                  </a:cubicBezTo>
                  <a:cubicBezTo>
                    <a:pt x="428" y="36"/>
                    <a:pt x="356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35"/>
            <p:cNvSpPr/>
            <p:nvPr/>
          </p:nvSpPr>
          <p:spPr>
            <a:xfrm>
              <a:off x="5583600" y="3375725"/>
              <a:ext cx="16100" cy="12500"/>
            </a:xfrm>
            <a:custGeom>
              <a:avLst/>
              <a:gdLst/>
              <a:ahLst/>
              <a:cxnLst/>
              <a:rect l="l" t="t" r="r" b="b"/>
              <a:pathLst>
                <a:path w="644" h="500" extrusionOk="0">
                  <a:moveTo>
                    <a:pt x="380" y="1"/>
                  </a:moveTo>
                  <a:cubicBezTo>
                    <a:pt x="332" y="1"/>
                    <a:pt x="285" y="17"/>
                    <a:pt x="243" y="44"/>
                  </a:cubicBezTo>
                  <a:cubicBezTo>
                    <a:pt x="1" y="206"/>
                    <a:pt x="151" y="499"/>
                    <a:pt x="358" y="499"/>
                  </a:cubicBezTo>
                  <a:cubicBezTo>
                    <a:pt x="407" y="499"/>
                    <a:pt x="459" y="483"/>
                    <a:pt x="510" y="445"/>
                  </a:cubicBezTo>
                  <a:cubicBezTo>
                    <a:pt x="610" y="345"/>
                    <a:pt x="644" y="211"/>
                    <a:pt x="577" y="111"/>
                  </a:cubicBezTo>
                  <a:cubicBezTo>
                    <a:pt x="518" y="33"/>
                    <a:pt x="448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4" name="Google Shape;15224;p35"/>
            <p:cNvSpPr/>
            <p:nvPr/>
          </p:nvSpPr>
          <p:spPr>
            <a:xfrm>
              <a:off x="5760625" y="3895200"/>
              <a:ext cx="13975" cy="12450"/>
            </a:xfrm>
            <a:custGeom>
              <a:avLst/>
              <a:gdLst/>
              <a:ahLst/>
              <a:cxnLst/>
              <a:rect l="l" t="t" r="r" b="b"/>
              <a:pathLst>
                <a:path w="559" h="498" extrusionOk="0">
                  <a:moveTo>
                    <a:pt x="279" y="1"/>
                  </a:moveTo>
                  <a:cubicBezTo>
                    <a:pt x="254" y="1"/>
                    <a:pt x="228" y="5"/>
                    <a:pt x="201" y="14"/>
                  </a:cubicBezTo>
                  <a:cubicBezTo>
                    <a:pt x="67" y="80"/>
                    <a:pt x="1" y="214"/>
                    <a:pt x="34" y="347"/>
                  </a:cubicBezTo>
                  <a:cubicBezTo>
                    <a:pt x="67" y="447"/>
                    <a:pt x="159" y="497"/>
                    <a:pt x="255" y="497"/>
                  </a:cubicBezTo>
                  <a:cubicBezTo>
                    <a:pt x="351" y="497"/>
                    <a:pt x="451" y="447"/>
                    <a:pt x="501" y="347"/>
                  </a:cubicBezTo>
                  <a:cubicBezTo>
                    <a:pt x="559" y="174"/>
                    <a:pt x="441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5" name="Google Shape;15225;p35"/>
            <p:cNvSpPr/>
            <p:nvPr/>
          </p:nvSpPr>
          <p:spPr>
            <a:xfrm>
              <a:off x="6544050" y="3766600"/>
              <a:ext cx="14375" cy="8200"/>
            </a:xfrm>
            <a:custGeom>
              <a:avLst/>
              <a:gdLst/>
              <a:ahLst/>
              <a:cxnLst/>
              <a:rect l="l" t="t" r="r" b="b"/>
              <a:pathLst>
                <a:path w="575" h="328" extrusionOk="0">
                  <a:moveTo>
                    <a:pt x="110" y="0"/>
                  </a:moveTo>
                  <a:cubicBezTo>
                    <a:pt x="45" y="0"/>
                    <a:pt x="1" y="42"/>
                    <a:pt x="19" y="154"/>
                  </a:cubicBezTo>
                  <a:cubicBezTo>
                    <a:pt x="48" y="241"/>
                    <a:pt x="127" y="327"/>
                    <a:pt x="234" y="327"/>
                  </a:cubicBezTo>
                  <a:cubicBezTo>
                    <a:pt x="251" y="327"/>
                    <a:pt x="268" y="325"/>
                    <a:pt x="286" y="321"/>
                  </a:cubicBezTo>
                  <a:cubicBezTo>
                    <a:pt x="574" y="273"/>
                    <a:pt x="275" y="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35"/>
            <p:cNvSpPr/>
            <p:nvPr/>
          </p:nvSpPr>
          <p:spPr>
            <a:xfrm>
              <a:off x="6748975" y="3073875"/>
              <a:ext cx="11550" cy="10275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202" y="1"/>
                  </a:moveTo>
                  <a:cubicBezTo>
                    <a:pt x="1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9" y="310"/>
                  </a:cubicBezTo>
                  <a:cubicBezTo>
                    <a:pt x="462" y="177"/>
                    <a:pt x="395" y="43"/>
                    <a:pt x="262" y="10"/>
                  </a:cubicBezTo>
                  <a:cubicBezTo>
                    <a:pt x="239" y="4"/>
                    <a:pt x="219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7" name="Google Shape;15227;p35"/>
            <p:cNvSpPr/>
            <p:nvPr/>
          </p:nvSpPr>
          <p:spPr>
            <a:xfrm>
              <a:off x="6283300" y="2373350"/>
              <a:ext cx="17100" cy="12225"/>
            </a:xfrm>
            <a:custGeom>
              <a:avLst/>
              <a:gdLst/>
              <a:ahLst/>
              <a:cxnLst/>
              <a:rect l="l" t="t" r="r" b="b"/>
              <a:pathLst>
                <a:path w="684" h="489" extrusionOk="0">
                  <a:moveTo>
                    <a:pt x="350" y="0"/>
                  </a:moveTo>
                  <a:cubicBezTo>
                    <a:pt x="176" y="0"/>
                    <a:pt x="0" y="189"/>
                    <a:pt x="142" y="378"/>
                  </a:cubicBezTo>
                  <a:cubicBezTo>
                    <a:pt x="191" y="456"/>
                    <a:pt x="263" y="488"/>
                    <a:pt x="335" y="488"/>
                  </a:cubicBezTo>
                  <a:cubicBezTo>
                    <a:pt x="508" y="488"/>
                    <a:pt x="684" y="300"/>
                    <a:pt x="542" y="111"/>
                  </a:cubicBezTo>
                  <a:cubicBezTo>
                    <a:pt x="493" y="33"/>
                    <a:pt x="422" y="0"/>
                    <a:pt x="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8" name="Google Shape;15228;p35"/>
            <p:cNvSpPr/>
            <p:nvPr/>
          </p:nvSpPr>
          <p:spPr>
            <a:xfrm>
              <a:off x="5384525" y="253267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9" y="0"/>
                  </a:moveTo>
                  <a:cubicBezTo>
                    <a:pt x="247" y="0"/>
                    <a:pt x="224" y="3"/>
                    <a:pt x="201" y="9"/>
                  </a:cubicBezTo>
                  <a:cubicBezTo>
                    <a:pt x="67" y="9"/>
                    <a:pt x="1" y="142"/>
                    <a:pt x="1" y="276"/>
                  </a:cubicBezTo>
                  <a:cubicBezTo>
                    <a:pt x="30" y="392"/>
                    <a:pt x="134" y="482"/>
                    <a:pt x="248" y="482"/>
                  </a:cubicBezTo>
                  <a:cubicBezTo>
                    <a:pt x="266" y="482"/>
                    <a:pt x="283" y="480"/>
                    <a:pt x="301" y="476"/>
                  </a:cubicBezTo>
                  <a:cubicBezTo>
                    <a:pt x="434" y="443"/>
                    <a:pt x="501" y="309"/>
                    <a:pt x="501" y="176"/>
                  </a:cubicBezTo>
                  <a:cubicBezTo>
                    <a:pt x="473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35"/>
            <p:cNvSpPr/>
            <p:nvPr/>
          </p:nvSpPr>
          <p:spPr>
            <a:xfrm>
              <a:off x="5870700" y="3356400"/>
              <a:ext cx="13900" cy="11950"/>
            </a:xfrm>
            <a:custGeom>
              <a:avLst/>
              <a:gdLst/>
              <a:ahLst/>
              <a:cxnLst/>
              <a:rect l="l" t="t" r="r" b="b"/>
              <a:pathLst>
                <a:path w="556" h="478" extrusionOk="0">
                  <a:moveTo>
                    <a:pt x="268" y="0"/>
                  </a:moveTo>
                  <a:cubicBezTo>
                    <a:pt x="176" y="0"/>
                    <a:pt x="84" y="50"/>
                    <a:pt x="34" y="150"/>
                  </a:cubicBezTo>
                  <a:cubicBezTo>
                    <a:pt x="1" y="284"/>
                    <a:pt x="68" y="417"/>
                    <a:pt x="168" y="451"/>
                  </a:cubicBezTo>
                  <a:cubicBezTo>
                    <a:pt x="204" y="469"/>
                    <a:pt x="241" y="477"/>
                    <a:pt x="276" y="477"/>
                  </a:cubicBezTo>
                  <a:cubicBezTo>
                    <a:pt x="432" y="477"/>
                    <a:pt x="556" y="314"/>
                    <a:pt x="501" y="150"/>
                  </a:cubicBezTo>
                  <a:cubicBezTo>
                    <a:pt x="451" y="50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0" name="Google Shape;15230;p35"/>
            <p:cNvSpPr/>
            <p:nvPr/>
          </p:nvSpPr>
          <p:spPr>
            <a:xfrm>
              <a:off x="6813875" y="3151575"/>
              <a:ext cx="11700" cy="10225"/>
            </a:xfrm>
            <a:custGeom>
              <a:avLst/>
              <a:gdLst/>
              <a:ahLst/>
              <a:cxnLst/>
              <a:rect l="l" t="t" r="r" b="b"/>
              <a:pathLst>
                <a:path w="468" h="409" extrusionOk="0">
                  <a:moveTo>
                    <a:pt x="355" y="1"/>
                  </a:moveTo>
                  <a:cubicBezTo>
                    <a:pt x="221" y="1"/>
                    <a:pt x="1" y="409"/>
                    <a:pt x="224" y="409"/>
                  </a:cubicBezTo>
                  <a:cubicBezTo>
                    <a:pt x="237" y="409"/>
                    <a:pt x="251" y="407"/>
                    <a:pt x="268" y="404"/>
                  </a:cubicBezTo>
                  <a:cubicBezTo>
                    <a:pt x="401" y="371"/>
                    <a:pt x="468" y="238"/>
                    <a:pt x="434" y="104"/>
                  </a:cubicBezTo>
                  <a:cubicBezTo>
                    <a:pt x="421" y="30"/>
                    <a:pt x="391" y="1"/>
                    <a:pt x="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1" name="Google Shape;15231;p35"/>
            <p:cNvSpPr/>
            <p:nvPr/>
          </p:nvSpPr>
          <p:spPr>
            <a:xfrm>
              <a:off x="6853625" y="2654900"/>
              <a:ext cx="13850" cy="8950"/>
            </a:xfrm>
            <a:custGeom>
              <a:avLst/>
              <a:gdLst/>
              <a:ahLst/>
              <a:cxnLst/>
              <a:rect l="l" t="t" r="r" b="b"/>
              <a:pathLst>
                <a:path w="554" h="358" extrusionOk="0">
                  <a:moveTo>
                    <a:pt x="471" y="0"/>
                  </a:moveTo>
                  <a:cubicBezTo>
                    <a:pt x="316" y="0"/>
                    <a:pt x="1" y="332"/>
                    <a:pt x="279" y="357"/>
                  </a:cubicBezTo>
                  <a:cubicBezTo>
                    <a:pt x="412" y="357"/>
                    <a:pt x="546" y="257"/>
                    <a:pt x="546" y="124"/>
                  </a:cubicBezTo>
                  <a:cubicBezTo>
                    <a:pt x="554" y="34"/>
                    <a:pt x="521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35"/>
            <p:cNvSpPr/>
            <p:nvPr/>
          </p:nvSpPr>
          <p:spPr>
            <a:xfrm>
              <a:off x="6452375" y="2406800"/>
              <a:ext cx="17725" cy="11975"/>
            </a:xfrm>
            <a:custGeom>
              <a:avLst/>
              <a:gdLst/>
              <a:ahLst/>
              <a:cxnLst/>
              <a:rect l="l" t="t" r="r" b="b"/>
              <a:pathLst>
                <a:path w="709" h="479" extrusionOk="0">
                  <a:moveTo>
                    <a:pt x="353" y="1"/>
                  </a:moveTo>
                  <a:cubicBezTo>
                    <a:pt x="144" y="1"/>
                    <a:pt x="0" y="302"/>
                    <a:pt x="251" y="441"/>
                  </a:cubicBezTo>
                  <a:cubicBezTo>
                    <a:pt x="293" y="467"/>
                    <a:pt x="334" y="478"/>
                    <a:pt x="372" y="478"/>
                  </a:cubicBezTo>
                  <a:cubicBezTo>
                    <a:pt x="579" y="478"/>
                    <a:pt x="709" y="153"/>
                    <a:pt x="484" y="40"/>
                  </a:cubicBezTo>
                  <a:cubicBezTo>
                    <a:pt x="440" y="13"/>
                    <a:pt x="395" y="1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35"/>
            <p:cNvSpPr/>
            <p:nvPr/>
          </p:nvSpPr>
          <p:spPr>
            <a:xfrm>
              <a:off x="5277775" y="2962400"/>
              <a:ext cx="14975" cy="11950"/>
            </a:xfrm>
            <a:custGeom>
              <a:avLst/>
              <a:gdLst/>
              <a:ahLst/>
              <a:cxnLst/>
              <a:rect l="l" t="t" r="r" b="b"/>
              <a:pathLst>
                <a:path w="599" h="478" extrusionOk="0">
                  <a:moveTo>
                    <a:pt x="250" y="0"/>
                  </a:moveTo>
                  <a:cubicBezTo>
                    <a:pt x="222" y="0"/>
                    <a:pt x="194" y="10"/>
                    <a:pt x="168" y="32"/>
                  </a:cubicBezTo>
                  <a:cubicBezTo>
                    <a:pt x="34" y="99"/>
                    <a:pt x="1" y="232"/>
                    <a:pt x="34" y="333"/>
                  </a:cubicBezTo>
                  <a:cubicBezTo>
                    <a:pt x="85" y="434"/>
                    <a:pt x="175" y="478"/>
                    <a:pt x="274" y="478"/>
                  </a:cubicBezTo>
                  <a:cubicBezTo>
                    <a:pt x="305" y="478"/>
                    <a:pt x="336" y="474"/>
                    <a:pt x="368" y="466"/>
                  </a:cubicBezTo>
                  <a:cubicBezTo>
                    <a:pt x="599" y="408"/>
                    <a:pt x="430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35"/>
            <p:cNvSpPr/>
            <p:nvPr/>
          </p:nvSpPr>
          <p:spPr>
            <a:xfrm>
              <a:off x="5272775" y="3564450"/>
              <a:ext cx="12550" cy="11700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cubicBezTo>
                    <a:pt x="368" y="468"/>
                    <a:pt x="501" y="368"/>
                    <a:pt x="501" y="234"/>
                  </a:cubicBezTo>
                  <a:cubicBezTo>
                    <a:pt x="501" y="101"/>
                    <a:pt x="368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35"/>
            <p:cNvSpPr/>
            <p:nvPr/>
          </p:nvSpPr>
          <p:spPr>
            <a:xfrm>
              <a:off x="6536250" y="3854150"/>
              <a:ext cx="14000" cy="8200"/>
            </a:xfrm>
            <a:custGeom>
              <a:avLst/>
              <a:gdLst/>
              <a:ahLst/>
              <a:cxnLst/>
              <a:rect l="l" t="t" r="r" b="b"/>
              <a:pathLst>
                <a:path w="560" h="328" extrusionOk="0">
                  <a:moveTo>
                    <a:pt x="462" y="1"/>
                  </a:moveTo>
                  <a:cubicBezTo>
                    <a:pt x="307" y="1"/>
                    <a:pt x="1" y="273"/>
                    <a:pt x="265" y="321"/>
                  </a:cubicBezTo>
                  <a:cubicBezTo>
                    <a:pt x="283" y="326"/>
                    <a:pt x="300" y="328"/>
                    <a:pt x="318" y="328"/>
                  </a:cubicBezTo>
                  <a:cubicBezTo>
                    <a:pt x="431" y="328"/>
                    <a:pt x="532" y="241"/>
                    <a:pt x="532" y="155"/>
                  </a:cubicBezTo>
                  <a:cubicBezTo>
                    <a:pt x="560" y="42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35"/>
            <p:cNvSpPr/>
            <p:nvPr/>
          </p:nvSpPr>
          <p:spPr>
            <a:xfrm>
              <a:off x="6898950" y="3558200"/>
              <a:ext cx="13850" cy="12450"/>
            </a:xfrm>
            <a:custGeom>
              <a:avLst/>
              <a:gdLst/>
              <a:ahLst/>
              <a:cxnLst/>
              <a:rect l="l" t="t" r="r" b="b"/>
              <a:pathLst>
                <a:path w="554" h="498" extrusionOk="0">
                  <a:moveTo>
                    <a:pt x="250" y="1"/>
                  </a:moveTo>
                  <a:cubicBezTo>
                    <a:pt x="159" y="1"/>
                    <a:pt x="67" y="51"/>
                    <a:pt x="34" y="151"/>
                  </a:cubicBezTo>
                  <a:cubicBezTo>
                    <a:pt x="0" y="284"/>
                    <a:pt x="67" y="418"/>
                    <a:pt x="167" y="484"/>
                  </a:cubicBezTo>
                  <a:cubicBezTo>
                    <a:pt x="194" y="493"/>
                    <a:pt x="221" y="497"/>
                    <a:pt x="247" y="497"/>
                  </a:cubicBezTo>
                  <a:cubicBezTo>
                    <a:pt x="415" y="497"/>
                    <a:pt x="554" y="324"/>
                    <a:pt x="467" y="151"/>
                  </a:cubicBezTo>
                  <a:cubicBezTo>
                    <a:pt x="434" y="51"/>
                    <a:pt x="342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35"/>
            <p:cNvSpPr/>
            <p:nvPr/>
          </p:nvSpPr>
          <p:spPr>
            <a:xfrm>
              <a:off x="6953000" y="3455625"/>
              <a:ext cx="15175" cy="12125"/>
            </a:xfrm>
            <a:custGeom>
              <a:avLst/>
              <a:gdLst/>
              <a:ahLst/>
              <a:cxnLst/>
              <a:rect l="l" t="t" r="r" b="b"/>
              <a:pathLst>
                <a:path w="607" h="485" extrusionOk="0">
                  <a:moveTo>
                    <a:pt x="350" y="0"/>
                  </a:moveTo>
                  <a:cubicBezTo>
                    <a:pt x="132" y="0"/>
                    <a:pt x="0" y="304"/>
                    <a:pt x="207" y="451"/>
                  </a:cubicBezTo>
                  <a:cubicBezTo>
                    <a:pt x="251" y="473"/>
                    <a:pt x="295" y="484"/>
                    <a:pt x="337" y="484"/>
                  </a:cubicBezTo>
                  <a:cubicBezTo>
                    <a:pt x="421" y="484"/>
                    <a:pt x="496" y="440"/>
                    <a:pt x="540" y="351"/>
                  </a:cubicBezTo>
                  <a:cubicBezTo>
                    <a:pt x="607" y="251"/>
                    <a:pt x="573" y="84"/>
                    <a:pt x="440" y="17"/>
                  </a:cubicBezTo>
                  <a:cubicBezTo>
                    <a:pt x="409" y="6"/>
                    <a:pt x="379" y="0"/>
                    <a:pt x="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35"/>
            <p:cNvSpPr/>
            <p:nvPr/>
          </p:nvSpPr>
          <p:spPr>
            <a:xfrm>
              <a:off x="6989850" y="3365950"/>
              <a:ext cx="13350" cy="11725"/>
            </a:xfrm>
            <a:custGeom>
              <a:avLst/>
              <a:gdLst/>
              <a:ahLst/>
              <a:cxnLst/>
              <a:rect l="l" t="t" r="r" b="b"/>
              <a:pathLst>
                <a:path w="534" h="469" extrusionOk="0">
                  <a:moveTo>
                    <a:pt x="244" y="0"/>
                  </a:moveTo>
                  <a:cubicBezTo>
                    <a:pt x="166" y="0"/>
                    <a:pt x="88" y="37"/>
                    <a:pt x="67" y="102"/>
                  </a:cubicBezTo>
                  <a:cubicBezTo>
                    <a:pt x="0" y="235"/>
                    <a:pt x="33" y="369"/>
                    <a:pt x="167" y="435"/>
                  </a:cubicBezTo>
                  <a:cubicBezTo>
                    <a:pt x="200" y="458"/>
                    <a:pt x="237" y="469"/>
                    <a:pt x="274" y="469"/>
                  </a:cubicBezTo>
                  <a:cubicBezTo>
                    <a:pt x="348" y="469"/>
                    <a:pt x="423" y="424"/>
                    <a:pt x="467" y="335"/>
                  </a:cubicBezTo>
                  <a:cubicBezTo>
                    <a:pt x="534" y="235"/>
                    <a:pt x="500" y="69"/>
                    <a:pt x="367" y="35"/>
                  </a:cubicBezTo>
                  <a:cubicBezTo>
                    <a:pt x="332" y="12"/>
                    <a:pt x="288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35"/>
            <p:cNvSpPr/>
            <p:nvPr/>
          </p:nvSpPr>
          <p:spPr>
            <a:xfrm>
              <a:off x="6923125" y="3484375"/>
              <a:ext cx="14200" cy="11750"/>
            </a:xfrm>
            <a:custGeom>
              <a:avLst/>
              <a:gdLst/>
              <a:ahLst/>
              <a:cxnLst/>
              <a:rect l="l" t="t" r="r" b="b"/>
              <a:pathLst>
                <a:path w="568" h="470" extrusionOk="0">
                  <a:moveTo>
                    <a:pt x="295" y="0"/>
                  </a:moveTo>
                  <a:cubicBezTo>
                    <a:pt x="215" y="0"/>
                    <a:pt x="144" y="37"/>
                    <a:pt x="101" y="102"/>
                  </a:cubicBezTo>
                  <a:cubicBezTo>
                    <a:pt x="1" y="235"/>
                    <a:pt x="34" y="368"/>
                    <a:pt x="167" y="435"/>
                  </a:cubicBezTo>
                  <a:cubicBezTo>
                    <a:pt x="203" y="459"/>
                    <a:pt x="247" y="470"/>
                    <a:pt x="291" y="470"/>
                  </a:cubicBezTo>
                  <a:cubicBezTo>
                    <a:pt x="373" y="470"/>
                    <a:pt x="458" y="433"/>
                    <a:pt x="501" y="368"/>
                  </a:cubicBezTo>
                  <a:cubicBezTo>
                    <a:pt x="568" y="268"/>
                    <a:pt x="534" y="102"/>
                    <a:pt x="434" y="35"/>
                  </a:cubicBezTo>
                  <a:cubicBezTo>
                    <a:pt x="387" y="11"/>
                    <a:pt x="340" y="0"/>
                    <a:pt x="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0" name="Google Shape;15240;p35"/>
            <p:cNvSpPr/>
            <p:nvPr/>
          </p:nvSpPr>
          <p:spPr>
            <a:xfrm>
              <a:off x="6928975" y="3460975"/>
              <a:ext cx="15650" cy="12100"/>
            </a:xfrm>
            <a:custGeom>
              <a:avLst/>
              <a:gdLst/>
              <a:ahLst/>
              <a:cxnLst/>
              <a:rect l="l" t="t" r="r" b="b"/>
              <a:pathLst>
                <a:path w="626" h="484" extrusionOk="0">
                  <a:moveTo>
                    <a:pt x="311" y="0"/>
                  </a:moveTo>
                  <a:cubicBezTo>
                    <a:pt x="297" y="0"/>
                    <a:pt x="282" y="1"/>
                    <a:pt x="267" y="4"/>
                  </a:cubicBezTo>
                  <a:cubicBezTo>
                    <a:pt x="67" y="37"/>
                    <a:pt x="0" y="304"/>
                    <a:pt x="167" y="437"/>
                  </a:cubicBezTo>
                  <a:cubicBezTo>
                    <a:pt x="212" y="467"/>
                    <a:pt x="270" y="484"/>
                    <a:pt x="327" y="484"/>
                  </a:cubicBezTo>
                  <a:cubicBezTo>
                    <a:pt x="397" y="484"/>
                    <a:pt x="464" y="459"/>
                    <a:pt x="500" y="404"/>
                  </a:cubicBezTo>
                  <a:cubicBezTo>
                    <a:pt x="625" y="217"/>
                    <a:pt x="517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1" name="Google Shape;15241;p35"/>
            <p:cNvSpPr/>
            <p:nvPr/>
          </p:nvSpPr>
          <p:spPr>
            <a:xfrm>
              <a:off x="7024875" y="3300275"/>
              <a:ext cx="14200" cy="12350"/>
            </a:xfrm>
            <a:custGeom>
              <a:avLst/>
              <a:gdLst/>
              <a:ahLst/>
              <a:cxnLst/>
              <a:rect l="l" t="t" r="r" b="b"/>
              <a:pathLst>
                <a:path w="568" h="494" extrusionOk="0">
                  <a:moveTo>
                    <a:pt x="290" y="0"/>
                  </a:moveTo>
                  <a:cubicBezTo>
                    <a:pt x="198" y="0"/>
                    <a:pt x="115" y="55"/>
                    <a:pt x="67" y="127"/>
                  </a:cubicBezTo>
                  <a:cubicBezTo>
                    <a:pt x="0" y="260"/>
                    <a:pt x="33" y="394"/>
                    <a:pt x="167" y="461"/>
                  </a:cubicBezTo>
                  <a:cubicBezTo>
                    <a:pt x="200" y="483"/>
                    <a:pt x="241" y="494"/>
                    <a:pt x="283" y="494"/>
                  </a:cubicBezTo>
                  <a:cubicBezTo>
                    <a:pt x="367" y="494"/>
                    <a:pt x="456" y="449"/>
                    <a:pt x="500" y="361"/>
                  </a:cubicBezTo>
                  <a:cubicBezTo>
                    <a:pt x="567" y="260"/>
                    <a:pt x="500" y="94"/>
                    <a:pt x="400" y="27"/>
                  </a:cubicBezTo>
                  <a:cubicBezTo>
                    <a:pt x="363" y="8"/>
                    <a:pt x="326" y="0"/>
                    <a:pt x="2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35"/>
            <p:cNvSpPr/>
            <p:nvPr/>
          </p:nvSpPr>
          <p:spPr>
            <a:xfrm>
              <a:off x="7021525" y="3386675"/>
              <a:ext cx="14775" cy="11900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249" y="0"/>
                  </a:moveTo>
                  <a:cubicBezTo>
                    <a:pt x="135" y="0"/>
                    <a:pt x="34" y="91"/>
                    <a:pt x="34" y="207"/>
                  </a:cubicBezTo>
                  <a:cubicBezTo>
                    <a:pt x="1" y="340"/>
                    <a:pt x="101" y="474"/>
                    <a:pt x="234" y="474"/>
                  </a:cubicBezTo>
                  <a:cubicBezTo>
                    <a:pt x="245" y="475"/>
                    <a:pt x="255" y="475"/>
                    <a:pt x="264" y="475"/>
                  </a:cubicBezTo>
                  <a:cubicBezTo>
                    <a:pt x="539" y="475"/>
                    <a:pt x="591" y="39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35"/>
            <p:cNvSpPr/>
            <p:nvPr/>
          </p:nvSpPr>
          <p:spPr>
            <a:xfrm>
              <a:off x="7034725" y="3437350"/>
              <a:ext cx="14150" cy="11925"/>
            </a:xfrm>
            <a:custGeom>
              <a:avLst/>
              <a:gdLst/>
              <a:ahLst/>
              <a:cxnLst/>
              <a:rect l="l" t="t" r="r" b="b"/>
              <a:pathLst>
                <a:path w="566" h="477" extrusionOk="0">
                  <a:moveTo>
                    <a:pt x="281" y="0"/>
                  </a:moveTo>
                  <a:cubicBezTo>
                    <a:pt x="142" y="0"/>
                    <a:pt x="1" y="107"/>
                    <a:pt x="40" y="281"/>
                  </a:cubicBezTo>
                  <a:cubicBezTo>
                    <a:pt x="67" y="419"/>
                    <a:pt x="168" y="477"/>
                    <a:pt x="270" y="477"/>
                  </a:cubicBezTo>
                  <a:cubicBezTo>
                    <a:pt x="417" y="477"/>
                    <a:pt x="566" y="358"/>
                    <a:pt x="507" y="181"/>
                  </a:cubicBezTo>
                  <a:cubicBezTo>
                    <a:pt x="479" y="56"/>
                    <a:pt x="381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4" name="Google Shape;15244;p35"/>
            <p:cNvSpPr/>
            <p:nvPr/>
          </p:nvSpPr>
          <p:spPr>
            <a:xfrm>
              <a:off x="7119925" y="3309850"/>
              <a:ext cx="14200" cy="12000"/>
            </a:xfrm>
            <a:custGeom>
              <a:avLst/>
              <a:gdLst/>
              <a:ahLst/>
              <a:cxnLst/>
              <a:rect l="l" t="t" r="r" b="b"/>
              <a:pathLst>
                <a:path w="568" h="480" extrusionOk="0">
                  <a:moveTo>
                    <a:pt x="273" y="0"/>
                  </a:moveTo>
                  <a:cubicBezTo>
                    <a:pt x="202" y="0"/>
                    <a:pt x="140" y="33"/>
                    <a:pt x="101" y="111"/>
                  </a:cubicBezTo>
                  <a:cubicBezTo>
                    <a:pt x="1" y="211"/>
                    <a:pt x="34" y="344"/>
                    <a:pt x="134" y="445"/>
                  </a:cubicBezTo>
                  <a:cubicBezTo>
                    <a:pt x="182" y="468"/>
                    <a:pt x="229" y="479"/>
                    <a:pt x="273" y="479"/>
                  </a:cubicBezTo>
                  <a:cubicBezTo>
                    <a:pt x="354" y="479"/>
                    <a:pt x="425" y="442"/>
                    <a:pt x="468" y="378"/>
                  </a:cubicBezTo>
                  <a:cubicBezTo>
                    <a:pt x="568" y="278"/>
                    <a:pt x="535" y="111"/>
                    <a:pt x="434" y="44"/>
                  </a:cubicBezTo>
                  <a:cubicBezTo>
                    <a:pt x="379" y="17"/>
                    <a:pt x="324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5" name="Google Shape;15245;p35"/>
            <p:cNvSpPr/>
            <p:nvPr/>
          </p:nvSpPr>
          <p:spPr>
            <a:xfrm>
              <a:off x="7138375" y="3372225"/>
              <a:ext cx="14700" cy="8175"/>
            </a:xfrm>
            <a:custGeom>
              <a:avLst/>
              <a:gdLst/>
              <a:ahLst/>
              <a:cxnLst/>
              <a:rect l="l" t="t" r="r" b="b"/>
              <a:pathLst>
                <a:path w="588" h="327" extrusionOk="0">
                  <a:moveTo>
                    <a:pt x="120" y="0"/>
                  </a:moveTo>
                  <a:cubicBezTo>
                    <a:pt x="48" y="0"/>
                    <a:pt x="0" y="41"/>
                    <a:pt x="30" y="151"/>
                  </a:cubicBezTo>
                  <a:cubicBezTo>
                    <a:pt x="85" y="262"/>
                    <a:pt x="186" y="326"/>
                    <a:pt x="276" y="326"/>
                  </a:cubicBezTo>
                  <a:cubicBezTo>
                    <a:pt x="295" y="326"/>
                    <a:pt x="313" y="324"/>
                    <a:pt x="330" y="318"/>
                  </a:cubicBezTo>
                  <a:cubicBezTo>
                    <a:pt x="587" y="224"/>
                    <a:pt x="288" y="0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35"/>
            <p:cNvSpPr/>
            <p:nvPr/>
          </p:nvSpPr>
          <p:spPr>
            <a:xfrm>
              <a:off x="7132775" y="3151000"/>
              <a:ext cx="14700" cy="12750"/>
            </a:xfrm>
            <a:custGeom>
              <a:avLst/>
              <a:gdLst/>
              <a:ahLst/>
              <a:cxnLst/>
              <a:rect l="l" t="t" r="r" b="b"/>
              <a:pathLst>
                <a:path w="588" h="510" extrusionOk="0">
                  <a:moveTo>
                    <a:pt x="302" y="1"/>
                  </a:moveTo>
                  <a:cubicBezTo>
                    <a:pt x="221" y="1"/>
                    <a:pt x="136" y="63"/>
                    <a:pt x="87" y="160"/>
                  </a:cubicBezTo>
                  <a:cubicBezTo>
                    <a:pt x="0" y="356"/>
                    <a:pt x="154" y="509"/>
                    <a:pt x="309" y="509"/>
                  </a:cubicBezTo>
                  <a:cubicBezTo>
                    <a:pt x="391" y="509"/>
                    <a:pt x="474" y="465"/>
                    <a:pt x="521" y="361"/>
                  </a:cubicBezTo>
                  <a:cubicBezTo>
                    <a:pt x="588" y="227"/>
                    <a:pt x="521" y="94"/>
                    <a:pt x="387" y="27"/>
                  </a:cubicBezTo>
                  <a:cubicBezTo>
                    <a:pt x="361" y="9"/>
                    <a:pt x="331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35"/>
            <p:cNvSpPr/>
            <p:nvPr/>
          </p:nvSpPr>
          <p:spPr>
            <a:xfrm>
              <a:off x="7222725" y="3047900"/>
              <a:ext cx="13150" cy="12500"/>
            </a:xfrm>
            <a:custGeom>
              <a:avLst/>
              <a:gdLst/>
              <a:ahLst/>
              <a:cxnLst/>
              <a:rect l="l" t="t" r="r" b="b"/>
              <a:pathLst>
                <a:path w="526" h="500" extrusionOk="0">
                  <a:moveTo>
                    <a:pt x="288" y="0"/>
                  </a:moveTo>
                  <a:cubicBezTo>
                    <a:pt x="144" y="0"/>
                    <a:pt x="0" y="131"/>
                    <a:pt x="25" y="282"/>
                  </a:cubicBezTo>
                  <a:cubicBezTo>
                    <a:pt x="47" y="411"/>
                    <a:pt x="167" y="499"/>
                    <a:pt x="285" y="499"/>
                  </a:cubicBezTo>
                  <a:cubicBezTo>
                    <a:pt x="349" y="499"/>
                    <a:pt x="412" y="474"/>
                    <a:pt x="459" y="415"/>
                  </a:cubicBezTo>
                  <a:cubicBezTo>
                    <a:pt x="525" y="282"/>
                    <a:pt x="525" y="148"/>
                    <a:pt x="425" y="48"/>
                  </a:cubicBezTo>
                  <a:cubicBezTo>
                    <a:pt x="384" y="15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35"/>
            <p:cNvSpPr/>
            <p:nvPr/>
          </p:nvSpPr>
          <p:spPr>
            <a:xfrm>
              <a:off x="7119925" y="3180150"/>
              <a:ext cx="13800" cy="11925"/>
            </a:xfrm>
            <a:custGeom>
              <a:avLst/>
              <a:gdLst/>
              <a:ahLst/>
              <a:cxnLst/>
              <a:rect l="l" t="t" r="r" b="b"/>
              <a:pathLst>
                <a:path w="552" h="477" extrusionOk="0">
                  <a:moveTo>
                    <a:pt x="263" y="1"/>
                  </a:moveTo>
                  <a:cubicBezTo>
                    <a:pt x="192" y="1"/>
                    <a:pt x="120" y="30"/>
                    <a:pt x="68" y="95"/>
                  </a:cubicBezTo>
                  <a:cubicBezTo>
                    <a:pt x="1" y="229"/>
                    <a:pt x="34" y="362"/>
                    <a:pt x="134" y="429"/>
                  </a:cubicBezTo>
                  <a:cubicBezTo>
                    <a:pt x="176" y="462"/>
                    <a:pt x="224" y="477"/>
                    <a:pt x="271" y="477"/>
                  </a:cubicBezTo>
                  <a:cubicBezTo>
                    <a:pt x="414" y="477"/>
                    <a:pt x="551" y="345"/>
                    <a:pt x="501" y="195"/>
                  </a:cubicBezTo>
                  <a:cubicBezTo>
                    <a:pt x="481" y="73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35"/>
            <p:cNvSpPr/>
            <p:nvPr/>
          </p:nvSpPr>
          <p:spPr>
            <a:xfrm>
              <a:off x="7108175" y="3131475"/>
              <a:ext cx="15950" cy="12175"/>
            </a:xfrm>
            <a:custGeom>
              <a:avLst/>
              <a:gdLst/>
              <a:ahLst/>
              <a:cxnLst/>
              <a:rect l="l" t="t" r="r" b="b"/>
              <a:pathLst>
                <a:path w="638" h="487" extrusionOk="0">
                  <a:moveTo>
                    <a:pt x="390" y="1"/>
                  </a:moveTo>
                  <a:cubicBezTo>
                    <a:pt x="372" y="1"/>
                    <a:pt x="355" y="3"/>
                    <a:pt x="337" y="7"/>
                  </a:cubicBezTo>
                  <a:cubicBezTo>
                    <a:pt x="0" y="7"/>
                    <a:pt x="57" y="486"/>
                    <a:pt x="328" y="486"/>
                  </a:cubicBezTo>
                  <a:cubicBezTo>
                    <a:pt x="352" y="486"/>
                    <a:pt x="377" y="483"/>
                    <a:pt x="404" y="474"/>
                  </a:cubicBezTo>
                  <a:cubicBezTo>
                    <a:pt x="538" y="441"/>
                    <a:pt x="638" y="341"/>
                    <a:pt x="604" y="208"/>
                  </a:cubicBezTo>
                  <a:cubicBezTo>
                    <a:pt x="604" y="92"/>
                    <a:pt x="504" y="1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35"/>
            <p:cNvSpPr/>
            <p:nvPr/>
          </p:nvSpPr>
          <p:spPr>
            <a:xfrm>
              <a:off x="7112425" y="29723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301" y="0"/>
                  </a:moveTo>
                  <a:cubicBezTo>
                    <a:pt x="1" y="34"/>
                    <a:pt x="1" y="467"/>
                    <a:pt x="301" y="501"/>
                  </a:cubicBezTo>
                  <a:cubicBezTo>
                    <a:pt x="434" y="501"/>
                    <a:pt x="534" y="401"/>
                    <a:pt x="534" y="267"/>
                  </a:cubicBezTo>
                  <a:cubicBezTo>
                    <a:pt x="534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35"/>
            <p:cNvSpPr/>
            <p:nvPr/>
          </p:nvSpPr>
          <p:spPr>
            <a:xfrm>
              <a:off x="7101125" y="3016350"/>
              <a:ext cx="14625" cy="7900"/>
            </a:xfrm>
            <a:custGeom>
              <a:avLst/>
              <a:gdLst/>
              <a:ahLst/>
              <a:cxnLst/>
              <a:rect l="l" t="t" r="r" b="b"/>
              <a:pathLst>
                <a:path w="585" h="316" extrusionOk="0">
                  <a:moveTo>
                    <a:pt x="251" y="1"/>
                  </a:moveTo>
                  <a:cubicBezTo>
                    <a:pt x="143" y="1"/>
                    <a:pt x="47" y="65"/>
                    <a:pt x="19" y="176"/>
                  </a:cubicBezTo>
                  <a:cubicBezTo>
                    <a:pt x="1" y="277"/>
                    <a:pt x="43" y="315"/>
                    <a:pt x="107" y="315"/>
                  </a:cubicBezTo>
                  <a:cubicBezTo>
                    <a:pt x="274" y="315"/>
                    <a:pt x="585" y="57"/>
                    <a:pt x="319" y="9"/>
                  </a:cubicBezTo>
                  <a:cubicBezTo>
                    <a:pt x="296" y="3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35"/>
            <p:cNvSpPr/>
            <p:nvPr/>
          </p:nvSpPr>
          <p:spPr>
            <a:xfrm>
              <a:off x="7072400" y="3147325"/>
              <a:ext cx="14775" cy="11925"/>
            </a:xfrm>
            <a:custGeom>
              <a:avLst/>
              <a:gdLst/>
              <a:ahLst/>
              <a:cxnLst/>
              <a:rect l="l" t="t" r="r" b="b"/>
              <a:pathLst>
                <a:path w="591" h="477" extrusionOk="0">
                  <a:moveTo>
                    <a:pt x="282" y="1"/>
                  </a:moveTo>
                  <a:cubicBezTo>
                    <a:pt x="167" y="1"/>
                    <a:pt x="63" y="91"/>
                    <a:pt x="34" y="207"/>
                  </a:cubicBezTo>
                  <a:cubicBezTo>
                    <a:pt x="0" y="341"/>
                    <a:pt x="101" y="441"/>
                    <a:pt x="234" y="474"/>
                  </a:cubicBezTo>
                  <a:cubicBezTo>
                    <a:pt x="246" y="476"/>
                    <a:pt x="257" y="476"/>
                    <a:pt x="269" y="476"/>
                  </a:cubicBezTo>
                  <a:cubicBezTo>
                    <a:pt x="539" y="476"/>
                    <a:pt x="590" y="103"/>
                    <a:pt x="334" y="7"/>
                  </a:cubicBezTo>
                  <a:cubicBezTo>
                    <a:pt x="316" y="3"/>
                    <a:pt x="299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3" name="Google Shape;15253;p35"/>
            <p:cNvSpPr/>
            <p:nvPr/>
          </p:nvSpPr>
          <p:spPr>
            <a:xfrm>
              <a:off x="7082375" y="29598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69" y="1"/>
                  </a:moveTo>
                  <a:cubicBezTo>
                    <a:pt x="135" y="1"/>
                    <a:pt x="35" y="101"/>
                    <a:pt x="35" y="234"/>
                  </a:cubicBezTo>
                  <a:cubicBezTo>
                    <a:pt x="0" y="409"/>
                    <a:pt x="131" y="502"/>
                    <a:pt x="262" y="502"/>
                  </a:cubicBezTo>
                  <a:cubicBezTo>
                    <a:pt x="382" y="502"/>
                    <a:pt x="502" y="426"/>
                    <a:pt x="502" y="268"/>
                  </a:cubicBezTo>
                  <a:cubicBezTo>
                    <a:pt x="502" y="134"/>
                    <a:pt x="402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4" name="Google Shape;15254;p35"/>
            <p:cNvSpPr/>
            <p:nvPr/>
          </p:nvSpPr>
          <p:spPr>
            <a:xfrm>
              <a:off x="7109400" y="2871425"/>
              <a:ext cx="14725" cy="11950"/>
            </a:xfrm>
            <a:custGeom>
              <a:avLst/>
              <a:gdLst/>
              <a:ahLst/>
              <a:cxnLst/>
              <a:rect l="l" t="t" r="r" b="b"/>
              <a:pathLst>
                <a:path w="589" h="478" extrusionOk="0">
                  <a:moveTo>
                    <a:pt x="354" y="0"/>
                  </a:moveTo>
                  <a:cubicBezTo>
                    <a:pt x="81" y="0"/>
                    <a:pt x="0" y="373"/>
                    <a:pt x="288" y="469"/>
                  </a:cubicBezTo>
                  <a:cubicBezTo>
                    <a:pt x="306" y="475"/>
                    <a:pt x="324" y="478"/>
                    <a:pt x="342" y="478"/>
                  </a:cubicBezTo>
                  <a:cubicBezTo>
                    <a:pt x="431" y="478"/>
                    <a:pt x="528" y="413"/>
                    <a:pt x="555" y="302"/>
                  </a:cubicBezTo>
                  <a:cubicBezTo>
                    <a:pt x="589" y="169"/>
                    <a:pt x="522" y="35"/>
                    <a:pt x="388" y="2"/>
                  </a:cubicBezTo>
                  <a:cubicBezTo>
                    <a:pt x="377" y="1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35"/>
            <p:cNvSpPr/>
            <p:nvPr/>
          </p:nvSpPr>
          <p:spPr>
            <a:xfrm>
              <a:off x="7190275" y="2995425"/>
              <a:ext cx="14750" cy="12300"/>
            </a:xfrm>
            <a:custGeom>
              <a:avLst/>
              <a:gdLst/>
              <a:ahLst/>
              <a:cxnLst/>
              <a:rect l="l" t="t" r="r" b="b"/>
              <a:pathLst>
                <a:path w="590" h="492" extrusionOk="0">
                  <a:moveTo>
                    <a:pt x="308" y="1"/>
                  </a:moveTo>
                  <a:cubicBezTo>
                    <a:pt x="119" y="1"/>
                    <a:pt x="1" y="199"/>
                    <a:pt x="89" y="346"/>
                  </a:cubicBezTo>
                  <a:cubicBezTo>
                    <a:pt x="114" y="448"/>
                    <a:pt x="218" y="491"/>
                    <a:pt x="310" y="491"/>
                  </a:cubicBezTo>
                  <a:cubicBezTo>
                    <a:pt x="338" y="491"/>
                    <a:pt x="365" y="487"/>
                    <a:pt x="389" y="479"/>
                  </a:cubicBezTo>
                  <a:cubicBezTo>
                    <a:pt x="589" y="379"/>
                    <a:pt x="589" y="112"/>
                    <a:pt x="389" y="12"/>
                  </a:cubicBezTo>
                  <a:cubicBezTo>
                    <a:pt x="361" y="4"/>
                    <a:pt x="334" y="1"/>
                    <a:pt x="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35"/>
            <p:cNvSpPr/>
            <p:nvPr/>
          </p:nvSpPr>
          <p:spPr>
            <a:xfrm>
              <a:off x="7173300" y="3020700"/>
              <a:ext cx="13900" cy="12400"/>
            </a:xfrm>
            <a:custGeom>
              <a:avLst/>
              <a:gdLst/>
              <a:ahLst/>
              <a:cxnLst/>
              <a:rect l="l" t="t" r="r" b="b"/>
              <a:pathLst>
                <a:path w="556" h="496" extrusionOk="0">
                  <a:moveTo>
                    <a:pt x="275" y="1"/>
                  </a:moveTo>
                  <a:cubicBezTo>
                    <a:pt x="194" y="1"/>
                    <a:pt x="113" y="44"/>
                    <a:pt x="67" y="135"/>
                  </a:cubicBezTo>
                  <a:cubicBezTo>
                    <a:pt x="1" y="269"/>
                    <a:pt x="34" y="402"/>
                    <a:pt x="167" y="469"/>
                  </a:cubicBezTo>
                  <a:cubicBezTo>
                    <a:pt x="204" y="487"/>
                    <a:pt x="241" y="496"/>
                    <a:pt x="276" y="496"/>
                  </a:cubicBezTo>
                  <a:cubicBezTo>
                    <a:pt x="432" y="496"/>
                    <a:pt x="556" y="332"/>
                    <a:pt x="501" y="169"/>
                  </a:cubicBezTo>
                  <a:cubicBezTo>
                    <a:pt x="465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35"/>
            <p:cNvSpPr/>
            <p:nvPr/>
          </p:nvSpPr>
          <p:spPr>
            <a:xfrm>
              <a:off x="7144675" y="2866050"/>
              <a:ext cx="11975" cy="9825"/>
            </a:xfrm>
            <a:custGeom>
              <a:avLst/>
              <a:gdLst/>
              <a:ahLst/>
              <a:cxnLst/>
              <a:rect l="l" t="t" r="r" b="b"/>
              <a:pathLst>
                <a:path w="479" h="393" extrusionOk="0">
                  <a:moveTo>
                    <a:pt x="358" y="0"/>
                  </a:moveTo>
                  <a:cubicBezTo>
                    <a:pt x="220" y="0"/>
                    <a:pt x="0" y="393"/>
                    <a:pt x="214" y="393"/>
                  </a:cubicBezTo>
                  <a:cubicBezTo>
                    <a:pt x="232" y="393"/>
                    <a:pt x="253" y="390"/>
                    <a:pt x="278" y="384"/>
                  </a:cubicBezTo>
                  <a:cubicBezTo>
                    <a:pt x="378" y="350"/>
                    <a:pt x="479" y="250"/>
                    <a:pt x="445" y="117"/>
                  </a:cubicBezTo>
                  <a:cubicBezTo>
                    <a:pt x="431" y="33"/>
                    <a:pt x="398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35"/>
            <p:cNvSpPr/>
            <p:nvPr/>
          </p:nvSpPr>
          <p:spPr>
            <a:xfrm>
              <a:off x="7159875" y="2836900"/>
              <a:ext cx="10950" cy="10775"/>
            </a:xfrm>
            <a:custGeom>
              <a:avLst/>
              <a:gdLst/>
              <a:ahLst/>
              <a:cxnLst/>
              <a:rect l="l" t="t" r="r" b="b"/>
              <a:pathLst>
                <a:path w="438" h="431" extrusionOk="0">
                  <a:moveTo>
                    <a:pt x="197" y="0"/>
                  </a:moveTo>
                  <a:cubicBezTo>
                    <a:pt x="1" y="0"/>
                    <a:pt x="158" y="431"/>
                    <a:pt x="306" y="431"/>
                  </a:cubicBezTo>
                  <a:cubicBezTo>
                    <a:pt x="341" y="431"/>
                    <a:pt x="375" y="407"/>
                    <a:pt x="404" y="349"/>
                  </a:cubicBezTo>
                  <a:cubicBezTo>
                    <a:pt x="438" y="215"/>
                    <a:pt x="371" y="82"/>
                    <a:pt x="271" y="15"/>
                  </a:cubicBezTo>
                  <a:cubicBezTo>
                    <a:pt x="242" y="5"/>
                    <a:pt x="218" y="0"/>
                    <a:pt x="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35"/>
            <p:cNvSpPr/>
            <p:nvPr/>
          </p:nvSpPr>
          <p:spPr>
            <a:xfrm>
              <a:off x="7162375" y="2978550"/>
              <a:ext cx="13075" cy="12050"/>
            </a:xfrm>
            <a:custGeom>
              <a:avLst/>
              <a:gdLst/>
              <a:ahLst/>
              <a:cxnLst/>
              <a:rect l="l" t="t" r="r" b="b"/>
              <a:pathLst>
                <a:path w="523" h="482" extrusionOk="0">
                  <a:moveTo>
                    <a:pt x="283" y="1"/>
                  </a:moveTo>
                  <a:cubicBezTo>
                    <a:pt x="145" y="1"/>
                    <a:pt x="1" y="104"/>
                    <a:pt x="37" y="287"/>
                  </a:cubicBezTo>
                  <a:cubicBezTo>
                    <a:pt x="52" y="421"/>
                    <a:pt x="153" y="481"/>
                    <a:pt x="257" y="481"/>
                  </a:cubicBezTo>
                  <a:cubicBezTo>
                    <a:pt x="387" y="481"/>
                    <a:pt x="523" y="387"/>
                    <a:pt x="504" y="220"/>
                  </a:cubicBezTo>
                  <a:cubicBezTo>
                    <a:pt x="504" y="70"/>
                    <a:pt x="39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35"/>
            <p:cNvSpPr/>
            <p:nvPr/>
          </p:nvSpPr>
          <p:spPr>
            <a:xfrm>
              <a:off x="7123125" y="2812725"/>
              <a:ext cx="14100" cy="12200"/>
            </a:xfrm>
            <a:custGeom>
              <a:avLst/>
              <a:gdLst/>
              <a:ahLst/>
              <a:cxnLst/>
              <a:rect l="l" t="t" r="r" b="b"/>
              <a:pathLst>
                <a:path w="564" h="488" extrusionOk="0">
                  <a:moveTo>
                    <a:pt x="281" y="1"/>
                  </a:moveTo>
                  <a:cubicBezTo>
                    <a:pt x="142" y="1"/>
                    <a:pt x="1" y="107"/>
                    <a:pt x="40" y="282"/>
                  </a:cubicBezTo>
                  <a:cubicBezTo>
                    <a:pt x="68" y="424"/>
                    <a:pt x="175" y="488"/>
                    <a:pt x="281" y="488"/>
                  </a:cubicBezTo>
                  <a:cubicBezTo>
                    <a:pt x="424" y="488"/>
                    <a:pt x="564" y="373"/>
                    <a:pt x="507" y="182"/>
                  </a:cubicBezTo>
                  <a:cubicBezTo>
                    <a:pt x="479" y="56"/>
                    <a:pt x="380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1" name="Google Shape;15261;p35"/>
            <p:cNvSpPr/>
            <p:nvPr/>
          </p:nvSpPr>
          <p:spPr>
            <a:xfrm>
              <a:off x="7121600" y="26788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34" y="0"/>
                  </a:moveTo>
                  <a:cubicBezTo>
                    <a:pt x="101" y="34"/>
                    <a:pt x="1" y="134"/>
                    <a:pt x="1" y="267"/>
                  </a:cubicBezTo>
                  <a:cubicBezTo>
                    <a:pt x="34" y="401"/>
                    <a:pt x="134" y="501"/>
                    <a:pt x="267" y="501"/>
                  </a:cubicBezTo>
                  <a:cubicBezTo>
                    <a:pt x="401" y="467"/>
                    <a:pt x="501" y="367"/>
                    <a:pt x="501" y="234"/>
                  </a:cubicBezTo>
                  <a:cubicBezTo>
                    <a:pt x="468" y="101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2" name="Google Shape;15262;p35"/>
            <p:cNvSpPr/>
            <p:nvPr/>
          </p:nvSpPr>
          <p:spPr>
            <a:xfrm>
              <a:off x="7113475" y="2652975"/>
              <a:ext cx="12325" cy="10250"/>
            </a:xfrm>
            <a:custGeom>
              <a:avLst/>
              <a:gdLst/>
              <a:ahLst/>
              <a:cxnLst/>
              <a:rect l="l" t="t" r="r" b="b"/>
              <a:pathLst>
                <a:path w="493" h="410" extrusionOk="0">
                  <a:moveTo>
                    <a:pt x="367" y="0"/>
                  </a:moveTo>
                  <a:cubicBezTo>
                    <a:pt x="220" y="0"/>
                    <a:pt x="1" y="410"/>
                    <a:pt x="200" y="410"/>
                  </a:cubicBezTo>
                  <a:cubicBezTo>
                    <a:pt x="216" y="410"/>
                    <a:pt x="236" y="407"/>
                    <a:pt x="259" y="401"/>
                  </a:cubicBezTo>
                  <a:cubicBezTo>
                    <a:pt x="392" y="367"/>
                    <a:pt x="492" y="234"/>
                    <a:pt x="459" y="100"/>
                  </a:cubicBezTo>
                  <a:cubicBezTo>
                    <a:pt x="439" y="29"/>
                    <a:pt x="406" y="0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35"/>
            <p:cNvSpPr/>
            <p:nvPr/>
          </p:nvSpPr>
          <p:spPr>
            <a:xfrm>
              <a:off x="7058525" y="2566275"/>
              <a:ext cx="9725" cy="10775"/>
            </a:xfrm>
            <a:custGeom>
              <a:avLst/>
              <a:gdLst/>
              <a:ahLst/>
              <a:cxnLst/>
              <a:rect l="l" t="t" r="r" b="b"/>
              <a:pathLst>
                <a:path w="389" h="431" extrusionOk="0">
                  <a:moveTo>
                    <a:pt x="231" y="0"/>
                  </a:moveTo>
                  <a:cubicBezTo>
                    <a:pt x="93" y="0"/>
                    <a:pt x="0" y="431"/>
                    <a:pt x="164" y="431"/>
                  </a:cubicBezTo>
                  <a:cubicBezTo>
                    <a:pt x="189" y="431"/>
                    <a:pt x="219" y="421"/>
                    <a:pt x="255" y="400"/>
                  </a:cubicBezTo>
                  <a:cubicBezTo>
                    <a:pt x="355" y="333"/>
                    <a:pt x="389" y="199"/>
                    <a:pt x="322" y="66"/>
                  </a:cubicBezTo>
                  <a:cubicBezTo>
                    <a:pt x="291" y="19"/>
                    <a:pt x="260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4" name="Google Shape;15264;p35"/>
            <p:cNvSpPr/>
            <p:nvPr/>
          </p:nvSpPr>
          <p:spPr>
            <a:xfrm>
              <a:off x="7048225" y="2686300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57" y="0"/>
                  </a:moveTo>
                  <a:cubicBezTo>
                    <a:pt x="250" y="0"/>
                    <a:pt x="242" y="1"/>
                    <a:pt x="234" y="2"/>
                  </a:cubicBezTo>
                  <a:cubicBezTo>
                    <a:pt x="100" y="35"/>
                    <a:pt x="0" y="135"/>
                    <a:pt x="0" y="269"/>
                  </a:cubicBezTo>
                  <a:cubicBezTo>
                    <a:pt x="0" y="402"/>
                    <a:pt x="100" y="502"/>
                    <a:pt x="267" y="502"/>
                  </a:cubicBezTo>
                  <a:cubicBezTo>
                    <a:pt x="526" y="502"/>
                    <a:pt x="502" y="0"/>
                    <a:pt x="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5" name="Google Shape;15265;p35"/>
            <p:cNvSpPr/>
            <p:nvPr/>
          </p:nvSpPr>
          <p:spPr>
            <a:xfrm>
              <a:off x="7078650" y="2708700"/>
              <a:ext cx="16300" cy="12675"/>
            </a:xfrm>
            <a:custGeom>
              <a:avLst/>
              <a:gdLst/>
              <a:ahLst/>
              <a:cxnLst/>
              <a:rect l="l" t="t" r="r" b="b"/>
              <a:pathLst>
                <a:path w="652" h="507" extrusionOk="0">
                  <a:moveTo>
                    <a:pt x="385" y="0"/>
                  </a:moveTo>
                  <a:cubicBezTo>
                    <a:pt x="168" y="0"/>
                    <a:pt x="0" y="306"/>
                    <a:pt x="251" y="473"/>
                  </a:cubicBezTo>
                  <a:cubicBezTo>
                    <a:pt x="284" y="496"/>
                    <a:pt x="325" y="507"/>
                    <a:pt x="367" y="507"/>
                  </a:cubicBezTo>
                  <a:cubicBezTo>
                    <a:pt x="451" y="507"/>
                    <a:pt x="540" y="462"/>
                    <a:pt x="584" y="373"/>
                  </a:cubicBezTo>
                  <a:cubicBezTo>
                    <a:pt x="651" y="273"/>
                    <a:pt x="618" y="106"/>
                    <a:pt x="518" y="40"/>
                  </a:cubicBezTo>
                  <a:cubicBezTo>
                    <a:pt x="473" y="12"/>
                    <a:pt x="428" y="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6" name="Google Shape;15266;p35"/>
            <p:cNvSpPr/>
            <p:nvPr/>
          </p:nvSpPr>
          <p:spPr>
            <a:xfrm>
              <a:off x="7086800" y="2583725"/>
              <a:ext cx="13150" cy="11775"/>
            </a:xfrm>
            <a:custGeom>
              <a:avLst/>
              <a:gdLst/>
              <a:ahLst/>
              <a:cxnLst/>
              <a:rect l="l" t="t" r="r" b="b"/>
              <a:pathLst>
                <a:path w="526" h="471" extrusionOk="0">
                  <a:moveTo>
                    <a:pt x="265" y="0"/>
                  </a:moveTo>
                  <a:cubicBezTo>
                    <a:pt x="0" y="0"/>
                    <a:pt x="0" y="470"/>
                    <a:pt x="265" y="470"/>
                  </a:cubicBezTo>
                  <a:cubicBezTo>
                    <a:pt x="274" y="470"/>
                    <a:pt x="283" y="470"/>
                    <a:pt x="292" y="469"/>
                  </a:cubicBezTo>
                  <a:cubicBezTo>
                    <a:pt x="425" y="469"/>
                    <a:pt x="525" y="369"/>
                    <a:pt x="525" y="235"/>
                  </a:cubicBezTo>
                  <a:cubicBezTo>
                    <a:pt x="492" y="102"/>
                    <a:pt x="392" y="2"/>
                    <a:pt x="292" y="2"/>
                  </a:cubicBezTo>
                  <a:cubicBezTo>
                    <a:pt x="283" y="1"/>
                    <a:pt x="274" y="0"/>
                    <a:pt x="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35"/>
            <p:cNvSpPr/>
            <p:nvPr/>
          </p:nvSpPr>
          <p:spPr>
            <a:xfrm>
              <a:off x="6933275" y="2550250"/>
              <a:ext cx="14875" cy="8650"/>
            </a:xfrm>
            <a:custGeom>
              <a:avLst/>
              <a:gdLst/>
              <a:ahLst/>
              <a:cxnLst/>
              <a:rect l="l" t="t" r="r" b="b"/>
              <a:pathLst>
                <a:path w="595" h="346" extrusionOk="0">
                  <a:moveTo>
                    <a:pt x="276" y="0"/>
                  </a:moveTo>
                  <a:cubicBezTo>
                    <a:pt x="162" y="0"/>
                    <a:pt x="57" y="91"/>
                    <a:pt x="28" y="207"/>
                  </a:cubicBezTo>
                  <a:cubicBezTo>
                    <a:pt x="1" y="307"/>
                    <a:pt x="38" y="345"/>
                    <a:pt x="100" y="345"/>
                  </a:cubicBezTo>
                  <a:cubicBezTo>
                    <a:pt x="263" y="345"/>
                    <a:pt x="595" y="79"/>
                    <a:pt x="328" y="6"/>
                  </a:cubicBezTo>
                  <a:cubicBezTo>
                    <a:pt x="311" y="2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35"/>
            <p:cNvSpPr/>
            <p:nvPr/>
          </p:nvSpPr>
          <p:spPr>
            <a:xfrm>
              <a:off x="6983175" y="2637850"/>
              <a:ext cx="15650" cy="12475"/>
            </a:xfrm>
            <a:custGeom>
              <a:avLst/>
              <a:gdLst/>
              <a:ahLst/>
              <a:cxnLst/>
              <a:rect l="l" t="t" r="r" b="b"/>
              <a:pathLst>
                <a:path w="626" h="499" extrusionOk="0">
                  <a:moveTo>
                    <a:pt x="268" y="1"/>
                  </a:moveTo>
                  <a:cubicBezTo>
                    <a:pt x="226" y="1"/>
                    <a:pt x="181" y="12"/>
                    <a:pt x="134" y="38"/>
                  </a:cubicBezTo>
                  <a:cubicBezTo>
                    <a:pt x="34" y="105"/>
                    <a:pt x="0" y="272"/>
                    <a:pt x="67" y="372"/>
                  </a:cubicBezTo>
                  <a:cubicBezTo>
                    <a:pt x="115" y="444"/>
                    <a:pt x="198" y="499"/>
                    <a:pt x="290" y="499"/>
                  </a:cubicBezTo>
                  <a:cubicBezTo>
                    <a:pt x="326" y="499"/>
                    <a:pt x="363" y="491"/>
                    <a:pt x="401" y="472"/>
                  </a:cubicBezTo>
                  <a:cubicBezTo>
                    <a:pt x="626" y="331"/>
                    <a:pt x="495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35"/>
            <p:cNvSpPr/>
            <p:nvPr/>
          </p:nvSpPr>
          <p:spPr>
            <a:xfrm>
              <a:off x="7041550" y="2545400"/>
              <a:ext cx="13350" cy="12525"/>
            </a:xfrm>
            <a:custGeom>
              <a:avLst/>
              <a:gdLst/>
              <a:ahLst/>
              <a:cxnLst/>
              <a:rect l="l" t="t" r="r" b="b"/>
              <a:pathLst>
                <a:path w="534" h="501" extrusionOk="0">
                  <a:moveTo>
                    <a:pt x="270" y="0"/>
                  </a:moveTo>
                  <a:cubicBezTo>
                    <a:pt x="186" y="0"/>
                    <a:pt x="111" y="45"/>
                    <a:pt x="67" y="134"/>
                  </a:cubicBezTo>
                  <a:cubicBezTo>
                    <a:pt x="0" y="234"/>
                    <a:pt x="34" y="401"/>
                    <a:pt x="134" y="467"/>
                  </a:cubicBezTo>
                  <a:cubicBezTo>
                    <a:pt x="178" y="490"/>
                    <a:pt x="223" y="501"/>
                    <a:pt x="265" y="501"/>
                  </a:cubicBezTo>
                  <a:cubicBezTo>
                    <a:pt x="349" y="501"/>
                    <a:pt x="423" y="456"/>
                    <a:pt x="467" y="367"/>
                  </a:cubicBezTo>
                  <a:cubicBezTo>
                    <a:pt x="534" y="267"/>
                    <a:pt x="501" y="100"/>
                    <a:pt x="401" y="34"/>
                  </a:cubicBezTo>
                  <a:cubicBezTo>
                    <a:pt x="356" y="11"/>
                    <a:pt x="312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35"/>
            <p:cNvSpPr/>
            <p:nvPr/>
          </p:nvSpPr>
          <p:spPr>
            <a:xfrm>
              <a:off x="6938675" y="2419375"/>
              <a:ext cx="15325" cy="12475"/>
            </a:xfrm>
            <a:custGeom>
              <a:avLst/>
              <a:gdLst/>
              <a:ahLst/>
              <a:cxnLst/>
              <a:rect l="l" t="t" r="r" b="b"/>
              <a:pathLst>
                <a:path w="613" h="499" extrusionOk="0">
                  <a:moveTo>
                    <a:pt x="352" y="0"/>
                  </a:moveTo>
                  <a:cubicBezTo>
                    <a:pt x="171" y="0"/>
                    <a:pt x="1" y="211"/>
                    <a:pt x="146" y="405"/>
                  </a:cubicBezTo>
                  <a:cubicBezTo>
                    <a:pt x="204" y="463"/>
                    <a:pt x="273" y="498"/>
                    <a:pt x="341" y="498"/>
                  </a:cubicBezTo>
                  <a:cubicBezTo>
                    <a:pt x="390" y="498"/>
                    <a:pt x="437" y="480"/>
                    <a:pt x="479" y="438"/>
                  </a:cubicBezTo>
                  <a:cubicBezTo>
                    <a:pt x="613" y="338"/>
                    <a:pt x="613" y="205"/>
                    <a:pt x="546" y="104"/>
                  </a:cubicBezTo>
                  <a:cubicBezTo>
                    <a:pt x="491" y="31"/>
                    <a:pt x="421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35"/>
            <p:cNvSpPr/>
            <p:nvPr/>
          </p:nvSpPr>
          <p:spPr>
            <a:xfrm>
              <a:off x="6865225" y="2438500"/>
              <a:ext cx="14550" cy="12000"/>
            </a:xfrm>
            <a:custGeom>
              <a:avLst/>
              <a:gdLst/>
              <a:ahLst/>
              <a:cxnLst/>
              <a:rect l="l" t="t" r="r" b="b"/>
              <a:pathLst>
                <a:path w="582" h="480" extrusionOk="0">
                  <a:moveTo>
                    <a:pt x="334" y="0"/>
                  </a:moveTo>
                  <a:cubicBezTo>
                    <a:pt x="317" y="0"/>
                    <a:pt x="299" y="2"/>
                    <a:pt x="282" y="7"/>
                  </a:cubicBezTo>
                  <a:cubicBezTo>
                    <a:pt x="0" y="38"/>
                    <a:pt x="41" y="480"/>
                    <a:pt x="295" y="480"/>
                  </a:cubicBezTo>
                  <a:cubicBezTo>
                    <a:pt x="312" y="480"/>
                    <a:pt x="330" y="478"/>
                    <a:pt x="348" y="474"/>
                  </a:cubicBezTo>
                  <a:cubicBezTo>
                    <a:pt x="482" y="474"/>
                    <a:pt x="582" y="340"/>
                    <a:pt x="582" y="207"/>
                  </a:cubicBezTo>
                  <a:cubicBezTo>
                    <a:pt x="553" y="91"/>
                    <a:pt x="449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35"/>
            <p:cNvSpPr/>
            <p:nvPr/>
          </p:nvSpPr>
          <p:spPr>
            <a:xfrm>
              <a:off x="6911850" y="2451200"/>
              <a:ext cx="16300" cy="12700"/>
            </a:xfrm>
            <a:custGeom>
              <a:avLst/>
              <a:gdLst/>
              <a:ahLst/>
              <a:cxnLst/>
              <a:rect l="l" t="t" r="r" b="b"/>
              <a:pathLst>
                <a:path w="652" h="508" extrusionOk="0">
                  <a:moveTo>
                    <a:pt x="359" y="0"/>
                  </a:moveTo>
                  <a:cubicBezTo>
                    <a:pt x="108" y="0"/>
                    <a:pt x="0" y="413"/>
                    <a:pt x="318" y="499"/>
                  </a:cubicBezTo>
                  <a:cubicBezTo>
                    <a:pt x="336" y="505"/>
                    <a:pt x="355" y="508"/>
                    <a:pt x="374" y="508"/>
                  </a:cubicBezTo>
                  <a:cubicBezTo>
                    <a:pt x="463" y="508"/>
                    <a:pt x="563" y="448"/>
                    <a:pt x="618" y="366"/>
                  </a:cubicBezTo>
                  <a:cubicBezTo>
                    <a:pt x="652" y="232"/>
                    <a:pt x="618" y="99"/>
                    <a:pt x="485" y="32"/>
                  </a:cubicBezTo>
                  <a:cubicBezTo>
                    <a:pt x="440" y="10"/>
                    <a:pt x="398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3" name="Google Shape;15273;p35"/>
            <p:cNvSpPr/>
            <p:nvPr/>
          </p:nvSpPr>
          <p:spPr>
            <a:xfrm>
              <a:off x="6966600" y="2335700"/>
              <a:ext cx="11600" cy="10350"/>
            </a:xfrm>
            <a:custGeom>
              <a:avLst/>
              <a:gdLst/>
              <a:ahLst/>
              <a:cxnLst/>
              <a:rect l="l" t="t" r="r" b="b"/>
              <a:pathLst>
                <a:path w="464" h="414" extrusionOk="0">
                  <a:moveTo>
                    <a:pt x="190" y="0"/>
                  </a:moveTo>
                  <a:cubicBezTo>
                    <a:pt x="1" y="0"/>
                    <a:pt x="165" y="413"/>
                    <a:pt x="302" y="413"/>
                  </a:cubicBezTo>
                  <a:cubicBezTo>
                    <a:pt x="337" y="413"/>
                    <a:pt x="371" y="385"/>
                    <a:pt x="396" y="316"/>
                  </a:cubicBezTo>
                  <a:cubicBezTo>
                    <a:pt x="463" y="182"/>
                    <a:pt x="396" y="49"/>
                    <a:pt x="263" y="16"/>
                  </a:cubicBezTo>
                  <a:cubicBezTo>
                    <a:pt x="234" y="5"/>
                    <a:pt x="21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4" name="Google Shape;15274;p35"/>
            <p:cNvSpPr/>
            <p:nvPr/>
          </p:nvSpPr>
          <p:spPr>
            <a:xfrm>
              <a:off x="6884225" y="2308250"/>
              <a:ext cx="14750" cy="11850"/>
            </a:xfrm>
            <a:custGeom>
              <a:avLst/>
              <a:gdLst/>
              <a:ahLst/>
              <a:cxnLst/>
              <a:rect l="l" t="t" r="r" b="b"/>
              <a:pathLst>
                <a:path w="590" h="474" extrusionOk="0">
                  <a:moveTo>
                    <a:pt x="262" y="1"/>
                  </a:moveTo>
                  <a:cubicBezTo>
                    <a:pt x="165" y="1"/>
                    <a:pt x="81" y="44"/>
                    <a:pt x="55" y="146"/>
                  </a:cubicBezTo>
                  <a:cubicBezTo>
                    <a:pt x="1" y="310"/>
                    <a:pt x="124" y="473"/>
                    <a:pt x="280" y="473"/>
                  </a:cubicBezTo>
                  <a:cubicBezTo>
                    <a:pt x="316" y="473"/>
                    <a:pt x="352" y="465"/>
                    <a:pt x="389" y="447"/>
                  </a:cubicBezTo>
                  <a:cubicBezTo>
                    <a:pt x="589" y="346"/>
                    <a:pt x="556" y="80"/>
                    <a:pt x="356" y="13"/>
                  </a:cubicBezTo>
                  <a:cubicBezTo>
                    <a:pt x="324" y="5"/>
                    <a:pt x="293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35"/>
            <p:cNvSpPr/>
            <p:nvPr/>
          </p:nvSpPr>
          <p:spPr>
            <a:xfrm>
              <a:off x="6868925" y="2327725"/>
              <a:ext cx="13950" cy="12100"/>
            </a:xfrm>
            <a:custGeom>
              <a:avLst/>
              <a:gdLst/>
              <a:ahLst/>
              <a:cxnLst/>
              <a:rect l="l" t="t" r="r" b="b"/>
              <a:pathLst>
                <a:path w="558" h="484" extrusionOk="0">
                  <a:moveTo>
                    <a:pt x="275" y="0"/>
                  </a:moveTo>
                  <a:cubicBezTo>
                    <a:pt x="194" y="0"/>
                    <a:pt x="113" y="43"/>
                    <a:pt x="67" y="135"/>
                  </a:cubicBezTo>
                  <a:cubicBezTo>
                    <a:pt x="0" y="235"/>
                    <a:pt x="67" y="401"/>
                    <a:pt x="167" y="468"/>
                  </a:cubicBezTo>
                  <a:cubicBezTo>
                    <a:pt x="198" y="478"/>
                    <a:pt x="228" y="483"/>
                    <a:pt x="258" y="483"/>
                  </a:cubicBezTo>
                  <a:cubicBezTo>
                    <a:pt x="422" y="483"/>
                    <a:pt x="557" y="337"/>
                    <a:pt x="501" y="168"/>
                  </a:cubicBezTo>
                  <a:cubicBezTo>
                    <a:pt x="465" y="60"/>
                    <a:pt x="370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35"/>
            <p:cNvSpPr/>
            <p:nvPr/>
          </p:nvSpPr>
          <p:spPr>
            <a:xfrm>
              <a:off x="6895750" y="2263300"/>
              <a:ext cx="11550" cy="10250"/>
            </a:xfrm>
            <a:custGeom>
              <a:avLst/>
              <a:gdLst/>
              <a:ahLst/>
              <a:cxnLst/>
              <a:rect l="l" t="t" r="r" b="b"/>
              <a:pathLst>
                <a:path w="462" h="410" extrusionOk="0">
                  <a:moveTo>
                    <a:pt x="202" y="1"/>
                  </a:moveTo>
                  <a:cubicBezTo>
                    <a:pt x="0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8" y="310"/>
                  </a:cubicBezTo>
                  <a:cubicBezTo>
                    <a:pt x="462" y="176"/>
                    <a:pt x="395" y="43"/>
                    <a:pt x="262" y="10"/>
                  </a:cubicBezTo>
                  <a:cubicBezTo>
                    <a:pt x="239" y="3"/>
                    <a:pt x="219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7" name="Google Shape;15277;p35"/>
            <p:cNvSpPr/>
            <p:nvPr/>
          </p:nvSpPr>
          <p:spPr>
            <a:xfrm>
              <a:off x="6772125" y="2166675"/>
              <a:ext cx="16775" cy="12850"/>
            </a:xfrm>
            <a:custGeom>
              <a:avLst/>
              <a:gdLst/>
              <a:ahLst/>
              <a:cxnLst/>
              <a:rect l="l" t="t" r="r" b="b"/>
              <a:pathLst>
                <a:path w="671" h="514" extrusionOk="0">
                  <a:moveTo>
                    <a:pt x="376" y="1"/>
                  </a:moveTo>
                  <a:cubicBezTo>
                    <a:pt x="176" y="1"/>
                    <a:pt x="1" y="282"/>
                    <a:pt x="236" y="439"/>
                  </a:cubicBezTo>
                  <a:cubicBezTo>
                    <a:pt x="286" y="489"/>
                    <a:pt x="345" y="514"/>
                    <a:pt x="403" y="514"/>
                  </a:cubicBezTo>
                  <a:cubicBezTo>
                    <a:pt x="462" y="514"/>
                    <a:pt x="520" y="489"/>
                    <a:pt x="570" y="439"/>
                  </a:cubicBezTo>
                  <a:cubicBezTo>
                    <a:pt x="670" y="339"/>
                    <a:pt x="637" y="172"/>
                    <a:pt x="537" y="72"/>
                  </a:cubicBezTo>
                  <a:cubicBezTo>
                    <a:pt x="487" y="22"/>
                    <a:pt x="430" y="1"/>
                    <a:pt x="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8" name="Google Shape;15278;p35"/>
            <p:cNvSpPr/>
            <p:nvPr/>
          </p:nvSpPr>
          <p:spPr>
            <a:xfrm>
              <a:off x="6738000" y="2180425"/>
              <a:ext cx="13350" cy="12400"/>
            </a:xfrm>
            <a:custGeom>
              <a:avLst/>
              <a:gdLst/>
              <a:ahLst/>
              <a:cxnLst/>
              <a:rect l="l" t="t" r="r" b="b"/>
              <a:pathLst>
                <a:path w="534" h="496" extrusionOk="0">
                  <a:moveTo>
                    <a:pt x="287" y="1"/>
                  </a:moveTo>
                  <a:cubicBezTo>
                    <a:pt x="259" y="1"/>
                    <a:pt x="230" y="8"/>
                    <a:pt x="200" y="22"/>
                  </a:cubicBezTo>
                  <a:cubicBezTo>
                    <a:pt x="67" y="56"/>
                    <a:pt x="0" y="189"/>
                    <a:pt x="34" y="322"/>
                  </a:cubicBezTo>
                  <a:cubicBezTo>
                    <a:pt x="62" y="409"/>
                    <a:pt x="166" y="496"/>
                    <a:pt x="280" y="496"/>
                  </a:cubicBezTo>
                  <a:cubicBezTo>
                    <a:pt x="298" y="496"/>
                    <a:pt x="316" y="494"/>
                    <a:pt x="334" y="489"/>
                  </a:cubicBezTo>
                  <a:cubicBezTo>
                    <a:pt x="467" y="423"/>
                    <a:pt x="534" y="289"/>
                    <a:pt x="501" y="189"/>
                  </a:cubicBezTo>
                  <a:cubicBezTo>
                    <a:pt x="475" y="85"/>
                    <a:pt x="388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35"/>
            <p:cNvSpPr/>
            <p:nvPr/>
          </p:nvSpPr>
          <p:spPr>
            <a:xfrm>
              <a:off x="6841400" y="2189325"/>
              <a:ext cx="13100" cy="12675"/>
            </a:xfrm>
            <a:custGeom>
              <a:avLst/>
              <a:gdLst/>
              <a:ahLst/>
              <a:cxnLst/>
              <a:rect l="l" t="t" r="r" b="b"/>
              <a:pathLst>
                <a:path w="524" h="507" extrusionOk="0">
                  <a:moveTo>
                    <a:pt x="240" y="0"/>
                  </a:moveTo>
                  <a:cubicBezTo>
                    <a:pt x="128" y="0"/>
                    <a:pt x="15" y="71"/>
                    <a:pt x="1" y="233"/>
                  </a:cubicBezTo>
                  <a:cubicBezTo>
                    <a:pt x="1" y="367"/>
                    <a:pt x="67" y="467"/>
                    <a:pt x="201" y="500"/>
                  </a:cubicBezTo>
                  <a:cubicBezTo>
                    <a:pt x="218" y="505"/>
                    <a:pt x="236" y="507"/>
                    <a:pt x="253" y="507"/>
                  </a:cubicBezTo>
                  <a:cubicBezTo>
                    <a:pt x="367" y="507"/>
                    <a:pt x="468" y="416"/>
                    <a:pt x="468" y="300"/>
                  </a:cubicBezTo>
                  <a:cubicBezTo>
                    <a:pt x="523" y="114"/>
                    <a:pt x="382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35"/>
            <p:cNvSpPr/>
            <p:nvPr/>
          </p:nvSpPr>
          <p:spPr>
            <a:xfrm>
              <a:off x="6831650" y="2120775"/>
              <a:ext cx="13950" cy="11900"/>
            </a:xfrm>
            <a:custGeom>
              <a:avLst/>
              <a:gdLst/>
              <a:ahLst/>
              <a:cxnLst/>
              <a:rect l="l" t="t" r="r" b="b"/>
              <a:pathLst>
                <a:path w="558" h="476" extrusionOk="0">
                  <a:moveTo>
                    <a:pt x="309" y="0"/>
                  </a:moveTo>
                  <a:cubicBezTo>
                    <a:pt x="292" y="0"/>
                    <a:pt x="275" y="2"/>
                    <a:pt x="257" y="7"/>
                  </a:cubicBezTo>
                  <a:cubicBezTo>
                    <a:pt x="0" y="71"/>
                    <a:pt x="52" y="475"/>
                    <a:pt x="325" y="475"/>
                  </a:cubicBezTo>
                  <a:cubicBezTo>
                    <a:pt x="335" y="475"/>
                    <a:pt x="346" y="475"/>
                    <a:pt x="357" y="474"/>
                  </a:cubicBezTo>
                  <a:cubicBezTo>
                    <a:pt x="491" y="474"/>
                    <a:pt x="557" y="340"/>
                    <a:pt x="557" y="207"/>
                  </a:cubicBezTo>
                  <a:cubicBezTo>
                    <a:pt x="528" y="91"/>
                    <a:pt x="424" y="0"/>
                    <a:pt x="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1" name="Google Shape;15281;p35"/>
            <p:cNvSpPr/>
            <p:nvPr/>
          </p:nvSpPr>
          <p:spPr>
            <a:xfrm>
              <a:off x="6687550" y="2129275"/>
              <a:ext cx="13350" cy="11700"/>
            </a:xfrm>
            <a:custGeom>
              <a:avLst/>
              <a:gdLst/>
              <a:ahLst/>
              <a:cxnLst/>
              <a:rect l="l" t="t" r="r" b="b"/>
              <a:pathLst>
                <a:path w="534" h="468" extrusionOk="0">
                  <a:moveTo>
                    <a:pt x="284" y="0"/>
                  </a:moveTo>
                  <a:cubicBezTo>
                    <a:pt x="117" y="0"/>
                    <a:pt x="17" y="134"/>
                    <a:pt x="17" y="267"/>
                  </a:cubicBezTo>
                  <a:cubicBezTo>
                    <a:pt x="0" y="400"/>
                    <a:pt x="134" y="467"/>
                    <a:pt x="267" y="467"/>
                  </a:cubicBezTo>
                  <a:cubicBezTo>
                    <a:pt x="400" y="467"/>
                    <a:pt x="534" y="400"/>
                    <a:pt x="517" y="267"/>
                  </a:cubicBezTo>
                  <a:cubicBezTo>
                    <a:pt x="517" y="134"/>
                    <a:pt x="384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2" name="Google Shape;15282;p35"/>
            <p:cNvSpPr/>
            <p:nvPr/>
          </p:nvSpPr>
          <p:spPr>
            <a:xfrm>
              <a:off x="6703800" y="2114875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84" y="1"/>
                  </a:moveTo>
                  <a:cubicBezTo>
                    <a:pt x="217" y="1"/>
                    <a:pt x="151" y="26"/>
                    <a:pt x="101" y="76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51" y="459"/>
                    <a:pt x="217" y="484"/>
                    <a:pt x="284" y="484"/>
                  </a:cubicBezTo>
                  <a:cubicBezTo>
                    <a:pt x="351" y="484"/>
                    <a:pt x="418" y="459"/>
                    <a:pt x="468" y="409"/>
                  </a:cubicBezTo>
                  <a:cubicBezTo>
                    <a:pt x="534" y="309"/>
                    <a:pt x="534" y="142"/>
                    <a:pt x="468" y="76"/>
                  </a:cubicBezTo>
                  <a:cubicBezTo>
                    <a:pt x="418" y="26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3" name="Google Shape;15283;p35"/>
            <p:cNvSpPr/>
            <p:nvPr/>
          </p:nvSpPr>
          <p:spPr>
            <a:xfrm>
              <a:off x="6727150" y="2040500"/>
              <a:ext cx="14600" cy="13125"/>
            </a:xfrm>
            <a:custGeom>
              <a:avLst/>
              <a:gdLst/>
              <a:ahLst/>
              <a:cxnLst/>
              <a:rect l="l" t="t" r="r" b="b"/>
              <a:pathLst>
                <a:path w="584" h="525" extrusionOk="0">
                  <a:moveTo>
                    <a:pt x="252" y="0"/>
                  </a:moveTo>
                  <a:cubicBezTo>
                    <a:pt x="153" y="0"/>
                    <a:pt x="59" y="55"/>
                    <a:pt x="34" y="182"/>
                  </a:cubicBezTo>
                  <a:cubicBezTo>
                    <a:pt x="1" y="315"/>
                    <a:pt x="67" y="449"/>
                    <a:pt x="201" y="516"/>
                  </a:cubicBezTo>
                  <a:cubicBezTo>
                    <a:pt x="218" y="521"/>
                    <a:pt x="236" y="524"/>
                    <a:pt x="255" y="524"/>
                  </a:cubicBezTo>
                  <a:cubicBezTo>
                    <a:pt x="344" y="524"/>
                    <a:pt x="440" y="459"/>
                    <a:pt x="468" y="349"/>
                  </a:cubicBezTo>
                  <a:lnTo>
                    <a:pt x="501" y="349"/>
                  </a:lnTo>
                  <a:cubicBezTo>
                    <a:pt x="583" y="143"/>
                    <a:pt x="411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35"/>
            <p:cNvSpPr/>
            <p:nvPr/>
          </p:nvSpPr>
          <p:spPr>
            <a:xfrm>
              <a:off x="6768575" y="3719775"/>
              <a:ext cx="15300" cy="12450"/>
            </a:xfrm>
            <a:custGeom>
              <a:avLst/>
              <a:gdLst/>
              <a:ahLst/>
              <a:cxnLst/>
              <a:rect l="l" t="t" r="r" b="b"/>
              <a:pathLst>
                <a:path w="612" h="498" extrusionOk="0">
                  <a:moveTo>
                    <a:pt x="339" y="1"/>
                  </a:moveTo>
                  <a:cubicBezTo>
                    <a:pt x="262" y="1"/>
                    <a:pt x="185" y="45"/>
                    <a:pt x="145" y="126"/>
                  </a:cubicBezTo>
                  <a:cubicBezTo>
                    <a:pt x="1" y="294"/>
                    <a:pt x="169" y="497"/>
                    <a:pt x="349" y="497"/>
                  </a:cubicBezTo>
                  <a:cubicBezTo>
                    <a:pt x="418" y="497"/>
                    <a:pt x="489" y="467"/>
                    <a:pt x="545" y="393"/>
                  </a:cubicBezTo>
                  <a:cubicBezTo>
                    <a:pt x="612" y="293"/>
                    <a:pt x="579" y="126"/>
                    <a:pt x="478" y="59"/>
                  </a:cubicBezTo>
                  <a:cubicBezTo>
                    <a:pt x="439" y="20"/>
                    <a:pt x="389" y="1"/>
                    <a:pt x="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35"/>
            <p:cNvSpPr/>
            <p:nvPr/>
          </p:nvSpPr>
          <p:spPr>
            <a:xfrm>
              <a:off x="6776400" y="3674425"/>
              <a:ext cx="12500" cy="10225"/>
            </a:xfrm>
            <a:custGeom>
              <a:avLst/>
              <a:gdLst/>
              <a:ahLst/>
              <a:cxnLst/>
              <a:rect l="l" t="t" r="r" b="b"/>
              <a:pathLst>
                <a:path w="500" h="409" extrusionOk="0">
                  <a:moveTo>
                    <a:pt x="222" y="1"/>
                  </a:moveTo>
                  <a:cubicBezTo>
                    <a:pt x="1" y="1"/>
                    <a:pt x="241" y="408"/>
                    <a:pt x="383" y="408"/>
                  </a:cubicBezTo>
                  <a:cubicBezTo>
                    <a:pt x="421" y="408"/>
                    <a:pt x="452" y="379"/>
                    <a:pt x="466" y="305"/>
                  </a:cubicBezTo>
                  <a:cubicBezTo>
                    <a:pt x="499" y="172"/>
                    <a:pt x="399" y="38"/>
                    <a:pt x="266" y="5"/>
                  </a:cubicBezTo>
                  <a:cubicBezTo>
                    <a:pt x="249" y="2"/>
                    <a:pt x="235" y="1"/>
                    <a:pt x="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6" name="Google Shape;15286;p35"/>
            <p:cNvSpPr/>
            <p:nvPr/>
          </p:nvSpPr>
          <p:spPr>
            <a:xfrm>
              <a:off x="6855025" y="3571425"/>
              <a:ext cx="15600" cy="12500"/>
            </a:xfrm>
            <a:custGeom>
              <a:avLst/>
              <a:gdLst/>
              <a:ahLst/>
              <a:cxnLst/>
              <a:rect l="l" t="t" r="r" b="b"/>
              <a:pathLst>
                <a:path w="624" h="500" extrusionOk="0">
                  <a:moveTo>
                    <a:pt x="353" y="1"/>
                  </a:moveTo>
                  <a:cubicBezTo>
                    <a:pt x="161" y="1"/>
                    <a:pt x="0" y="294"/>
                    <a:pt x="189" y="456"/>
                  </a:cubicBezTo>
                  <a:cubicBezTo>
                    <a:pt x="245" y="483"/>
                    <a:pt x="300" y="500"/>
                    <a:pt x="353" y="500"/>
                  </a:cubicBezTo>
                  <a:cubicBezTo>
                    <a:pt x="428" y="500"/>
                    <a:pt x="498" y="467"/>
                    <a:pt x="556" y="389"/>
                  </a:cubicBezTo>
                  <a:cubicBezTo>
                    <a:pt x="623" y="289"/>
                    <a:pt x="590" y="155"/>
                    <a:pt x="490" y="55"/>
                  </a:cubicBezTo>
                  <a:cubicBezTo>
                    <a:pt x="445" y="17"/>
                    <a:pt x="398" y="1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7" name="Google Shape;15287;p35"/>
            <p:cNvSpPr/>
            <p:nvPr/>
          </p:nvSpPr>
          <p:spPr>
            <a:xfrm>
              <a:off x="6803050" y="3645325"/>
              <a:ext cx="14200" cy="12050"/>
            </a:xfrm>
            <a:custGeom>
              <a:avLst/>
              <a:gdLst/>
              <a:ahLst/>
              <a:cxnLst/>
              <a:rect l="l" t="t" r="r" b="b"/>
              <a:pathLst>
                <a:path w="568" h="482" extrusionOk="0">
                  <a:moveTo>
                    <a:pt x="310" y="0"/>
                  </a:moveTo>
                  <a:cubicBezTo>
                    <a:pt x="228" y="0"/>
                    <a:pt x="143" y="37"/>
                    <a:pt x="100" y="102"/>
                  </a:cubicBezTo>
                  <a:cubicBezTo>
                    <a:pt x="0" y="202"/>
                    <a:pt x="33" y="368"/>
                    <a:pt x="134" y="435"/>
                  </a:cubicBezTo>
                  <a:cubicBezTo>
                    <a:pt x="179" y="465"/>
                    <a:pt x="237" y="482"/>
                    <a:pt x="294" y="482"/>
                  </a:cubicBezTo>
                  <a:cubicBezTo>
                    <a:pt x="363" y="482"/>
                    <a:pt x="430" y="457"/>
                    <a:pt x="467" y="402"/>
                  </a:cubicBezTo>
                  <a:cubicBezTo>
                    <a:pt x="567" y="268"/>
                    <a:pt x="534" y="135"/>
                    <a:pt x="434" y="35"/>
                  </a:cubicBezTo>
                  <a:cubicBezTo>
                    <a:pt x="398" y="11"/>
                    <a:pt x="354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35"/>
            <p:cNvSpPr/>
            <p:nvPr/>
          </p:nvSpPr>
          <p:spPr>
            <a:xfrm>
              <a:off x="6660575" y="3707275"/>
              <a:ext cx="18075" cy="12125"/>
            </a:xfrm>
            <a:custGeom>
              <a:avLst/>
              <a:gdLst/>
              <a:ahLst/>
              <a:cxnLst/>
              <a:rect l="l" t="t" r="r" b="b"/>
              <a:pathLst>
                <a:path w="723" h="485" extrusionOk="0">
                  <a:moveTo>
                    <a:pt x="374" y="0"/>
                  </a:moveTo>
                  <a:cubicBezTo>
                    <a:pt x="339" y="0"/>
                    <a:pt x="301" y="8"/>
                    <a:pt x="262" y="25"/>
                  </a:cubicBezTo>
                  <a:cubicBezTo>
                    <a:pt x="1" y="141"/>
                    <a:pt x="118" y="484"/>
                    <a:pt x="350" y="484"/>
                  </a:cubicBezTo>
                  <a:cubicBezTo>
                    <a:pt x="385" y="484"/>
                    <a:pt x="423" y="476"/>
                    <a:pt x="462" y="459"/>
                  </a:cubicBezTo>
                  <a:cubicBezTo>
                    <a:pt x="723" y="343"/>
                    <a:pt x="606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35"/>
            <p:cNvSpPr/>
            <p:nvPr/>
          </p:nvSpPr>
          <p:spPr>
            <a:xfrm>
              <a:off x="6675450" y="3585100"/>
              <a:ext cx="13000" cy="12075"/>
            </a:xfrm>
            <a:custGeom>
              <a:avLst/>
              <a:gdLst/>
              <a:ahLst/>
              <a:cxnLst/>
              <a:rect l="l" t="t" r="r" b="b"/>
              <a:pathLst>
                <a:path w="520" h="483" extrusionOk="0">
                  <a:moveTo>
                    <a:pt x="241" y="1"/>
                  </a:moveTo>
                  <a:cubicBezTo>
                    <a:pt x="135" y="1"/>
                    <a:pt x="30" y="64"/>
                    <a:pt x="0" y="209"/>
                  </a:cubicBezTo>
                  <a:cubicBezTo>
                    <a:pt x="0" y="342"/>
                    <a:pt x="67" y="442"/>
                    <a:pt x="201" y="476"/>
                  </a:cubicBezTo>
                  <a:cubicBezTo>
                    <a:pt x="218" y="480"/>
                    <a:pt x="236" y="482"/>
                    <a:pt x="253" y="482"/>
                  </a:cubicBezTo>
                  <a:cubicBezTo>
                    <a:pt x="367" y="482"/>
                    <a:pt x="472" y="392"/>
                    <a:pt x="501" y="276"/>
                  </a:cubicBezTo>
                  <a:cubicBezTo>
                    <a:pt x="520" y="106"/>
                    <a:pt x="379" y="1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0" name="Google Shape;15290;p35"/>
            <p:cNvSpPr/>
            <p:nvPr/>
          </p:nvSpPr>
          <p:spPr>
            <a:xfrm>
              <a:off x="6732400" y="3611550"/>
              <a:ext cx="14950" cy="8175"/>
            </a:xfrm>
            <a:custGeom>
              <a:avLst/>
              <a:gdLst/>
              <a:ahLst/>
              <a:cxnLst/>
              <a:rect l="l" t="t" r="r" b="b"/>
              <a:pathLst>
                <a:path w="598" h="327" extrusionOk="0">
                  <a:moveTo>
                    <a:pt x="483" y="1"/>
                  </a:moveTo>
                  <a:cubicBezTo>
                    <a:pt x="316" y="1"/>
                    <a:pt x="1" y="225"/>
                    <a:pt x="258" y="318"/>
                  </a:cubicBezTo>
                  <a:cubicBezTo>
                    <a:pt x="280" y="324"/>
                    <a:pt x="303" y="327"/>
                    <a:pt x="326" y="327"/>
                  </a:cubicBezTo>
                  <a:cubicBezTo>
                    <a:pt x="434" y="327"/>
                    <a:pt x="530" y="262"/>
                    <a:pt x="558" y="152"/>
                  </a:cubicBezTo>
                  <a:cubicBezTo>
                    <a:pt x="598" y="42"/>
                    <a:pt x="554" y="1"/>
                    <a:pt x="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1" name="Google Shape;15291;p35"/>
            <p:cNvSpPr/>
            <p:nvPr/>
          </p:nvSpPr>
          <p:spPr>
            <a:xfrm>
              <a:off x="6585375" y="3747625"/>
              <a:ext cx="14925" cy="11850"/>
            </a:xfrm>
            <a:custGeom>
              <a:avLst/>
              <a:gdLst/>
              <a:ahLst/>
              <a:cxnLst/>
              <a:rect l="l" t="t" r="r" b="b"/>
              <a:pathLst>
                <a:path w="597" h="474" extrusionOk="0">
                  <a:moveTo>
                    <a:pt x="249" y="1"/>
                  </a:moveTo>
                  <a:cubicBezTo>
                    <a:pt x="202" y="1"/>
                    <a:pt x="151" y="14"/>
                    <a:pt x="101" y="46"/>
                  </a:cubicBezTo>
                  <a:cubicBezTo>
                    <a:pt x="1" y="146"/>
                    <a:pt x="1" y="279"/>
                    <a:pt x="68" y="379"/>
                  </a:cubicBezTo>
                  <a:cubicBezTo>
                    <a:pt x="126" y="438"/>
                    <a:pt x="206" y="473"/>
                    <a:pt x="283" y="473"/>
                  </a:cubicBezTo>
                  <a:cubicBezTo>
                    <a:pt x="339" y="473"/>
                    <a:pt x="393" y="455"/>
                    <a:pt x="435" y="413"/>
                  </a:cubicBezTo>
                  <a:cubicBezTo>
                    <a:pt x="597" y="250"/>
                    <a:pt x="452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2" name="Google Shape;15292;p35"/>
            <p:cNvSpPr/>
            <p:nvPr/>
          </p:nvSpPr>
          <p:spPr>
            <a:xfrm>
              <a:off x="6537850" y="3738750"/>
              <a:ext cx="13000" cy="12175"/>
            </a:xfrm>
            <a:custGeom>
              <a:avLst/>
              <a:gdLst/>
              <a:ahLst/>
              <a:cxnLst/>
              <a:rect l="l" t="t" r="r" b="b"/>
              <a:pathLst>
                <a:path w="520" h="487" extrusionOk="0">
                  <a:moveTo>
                    <a:pt x="234" y="1"/>
                  </a:moveTo>
                  <a:cubicBezTo>
                    <a:pt x="101" y="34"/>
                    <a:pt x="1" y="134"/>
                    <a:pt x="34" y="267"/>
                  </a:cubicBezTo>
                  <a:cubicBezTo>
                    <a:pt x="49" y="418"/>
                    <a:pt x="152" y="487"/>
                    <a:pt x="258" y="487"/>
                  </a:cubicBezTo>
                  <a:cubicBezTo>
                    <a:pt x="386" y="487"/>
                    <a:pt x="519" y="384"/>
                    <a:pt x="501" y="201"/>
                  </a:cubicBezTo>
                  <a:cubicBezTo>
                    <a:pt x="468" y="67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3" name="Google Shape;15293;p35"/>
            <p:cNvSpPr/>
            <p:nvPr/>
          </p:nvSpPr>
          <p:spPr>
            <a:xfrm>
              <a:off x="6586225" y="371537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81" y="0"/>
                  </a:moveTo>
                  <a:cubicBezTo>
                    <a:pt x="242" y="0"/>
                    <a:pt x="202" y="11"/>
                    <a:pt x="167" y="35"/>
                  </a:cubicBezTo>
                  <a:cubicBezTo>
                    <a:pt x="34" y="102"/>
                    <a:pt x="0" y="235"/>
                    <a:pt x="67" y="368"/>
                  </a:cubicBezTo>
                  <a:cubicBezTo>
                    <a:pt x="110" y="433"/>
                    <a:pt x="195" y="470"/>
                    <a:pt x="276" y="470"/>
                  </a:cubicBezTo>
                  <a:cubicBezTo>
                    <a:pt x="321" y="470"/>
                    <a:pt x="365" y="459"/>
                    <a:pt x="401" y="435"/>
                  </a:cubicBezTo>
                  <a:cubicBezTo>
                    <a:pt x="501" y="368"/>
                    <a:pt x="534" y="235"/>
                    <a:pt x="467" y="102"/>
                  </a:cubicBezTo>
                  <a:cubicBezTo>
                    <a:pt x="424" y="37"/>
                    <a:pt x="353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35"/>
            <p:cNvSpPr/>
            <p:nvPr/>
          </p:nvSpPr>
          <p:spPr>
            <a:xfrm>
              <a:off x="6497825" y="3793300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279" y="0"/>
                  </a:moveTo>
                  <a:cubicBezTo>
                    <a:pt x="230" y="0"/>
                    <a:pt x="179" y="17"/>
                    <a:pt x="134" y="53"/>
                  </a:cubicBezTo>
                  <a:cubicBezTo>
                    <a:pt x="0" y="154"/>
                    <a:pt x="0" y="287"/>
                    <a:pt x="100" y="387"/>
                  </a:cubicBezTo>
                  <a:cubicBezTo>
                    <a:pt x="152" y="452"/>
                    <a:pt x="225" y="482"/>
                    <a:pt x="294" y="482"/>
                  </a:cubicBezTo>
                  <a:cubicBezTo>
                    <a:pt x="401" y="482"/>
                    <a:pt x="501" y="409"/>
                    <a:pt x="501" y="287"/>
                  </a:cubicBezTo>
                  <a:cubicBezTo>
                    <a:pt x="525" y="117"/>
                    <a:pt x="40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35"/>
            <p:cNvSpPr/>
            <p:nvPr/>
          </p:nvSpPr>
          <p:spPr>
            <a:xfrm>
              <a:off x="6233475" y="3810475"/>
              <a:ext cx="12525" cy="11850"/>
            </a:xfrm>
            <a:custGeom>
              <a:avLst/>
              <a:gdLst/>
              <a:ahLst/>
              <a:cxnLst/>
              <a:rect l="l" t="t" r="r" b="b"/>
              <a:pathLst>
                <a:path w="501" h="474" extrusionOk="0">
                  <a:moveTo>
                    <a:pt x="234" y="0"/>
                  </a:moveTo>
                  <a:cubicBezTo>
                    <a:pt x="67" y="0"/>
                    <a:pt x="0" y="134"/>
                    <a:pt x="0" y="267"/>
                  </a:cubicBezTo>
                  <a:cubicBezTo>
                    <a:pt x="0" y="383"/>
                    <a:pt x="101" y="474"/>
                    <a:pt x="215" y="474"/>
                  </a:cubicBezTo>
                  <a:cubicBezTo>
                    <a:pt x="232" y="474"/>
                    <a:pt x="249" y="472"/>
                    <a:pt x="267" y="467"/>
                  </a:cubicBezTo>
                  <a:cubicBezTo>
                    <a:pt x="400" y="467"/>
                    <a:pt x="501" y="334"/>
                    <a:pt x="467" y="234"/>
                  </a:cubicBezTo>
                  <a:cubicBezTo>
                    <a:pt x="467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35"/>
            <p:cNvSpPr/>
            <p:nvPr/>
          </p:nvSpPr>
          <p:spPr>
            <a:xfrm>
              <a:off x="6165175" y="3779025"/>
              <a:ext cx="18200" cy="12050"/>
            </a:xfrm>
            <a:custGeom>
              <a:avLst/>
              <a:gdLst/>
              <a:ahLst/>
              <a:cxnLst/>
              <a:rect l="l" t="t" r="r" b="b"/>
              <a:pathLst>
                <a:path w="728" h="482" extrusionOk="0">
                  <a:moveTo>
                    <a:pt x="358" y="0"/>
                  </a:moveTo>
                  <a:cubicBezTo>
                    <a:pt x="122" y="0"/>
                    <a:pt x="1" y="370"/>
                    <a:pt x="264" y="458"/>
                  </a:cubicBezTo>
                  <a:cubicBezTo>
                    <a:pt x="301" y="474"/>
                    <a:pt x="336" y="481"/>
                    <a:pt x="370" y="481"/>
                  </a:cubicBezTo>
                  <a:cubicBezTo>
                    <a:pt x="606" y="481"/>
                    <a:pt x="727" y="112"/>
                    <a:pt x="464" y="24"/>
                  </a:cubicBezTo>
                  <a:cubicBezTo>
                    <a:pt x="427" y="8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35"/>
            <p:cNvSpPr/>
            <p:nvPr/>
          </p:nvSpPr>
          <p:spPr>
            <a:xfrm>
              <a:off x="6284325" y="3781700"/>
              <a:ext cx="12550" cy="12125"/>
            </a:xfrm>
            <a:custGeom>
              <a:avLst/>
              <a:gdLst/>
              <a:ahLst/>
              <a:cxnLst/>
              <a:rect l="l" t="t" r="r" b="b"/>
              <a:pathLst>
                <a:path w="502" h="485" extrusionOk="0">
                  <a:moveTo>
                    <a:pt x="251" y="0"/>
                  </a:moveTo>
                  <a:cubicBezTo>
                    <a:pt x="126" y="0"/>
                    <a:pt x="1" y="84"/>
                    <a:pt x="1" y="251"/>
                  </a:cubicBezTo>
                  <a:cubicBezTo>
                    <a:pt x="1" y="384"/>
                    <a:pt x="101" y="484"/>
                    <a:pt x="234" y="484"/>
                  </a:cubicBezTo>
                  <a:cubicBezTo>
                    <a:pt x="368" y="484"/>
                    <a:pt x="501" y="384"/>
                    <a:pt x="501" y="251"/>
                  </a:cubicBezTo>
                  <a:cubicBezTo>
                    <a:pt x="501" y="84"/>
                    <a:pt x="376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8" name="Google Shape;15298;p35"/>
            <p:cNvSpPr/>
            <p:nvPr/>
          </p:nvSpPr>
          <p:spPr>
            <a:xfrm>
              <a:off x="6245975" y="383647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86" y="1"/>
                  </a:moveTo>
                  <a:cubicBezTo>
                    <a:pt x="212" y="1"/>
                    <a:pt x="139" y="36"/>
                    <a:pt x="101" y="94"/>
                  </a:cubicBezTo>
                  <a:cubicBezTo>
                    <a:pt x="1" y="194"/>
                    <a:pt x="34" y="328"/>
                    <a:pt x="134" y="428"/>
                  </a:cubicBezTo>
                  <a:cubicBezTo>
                    <a:pt x="176" y="470"/>
                    <a:pt x="229" y="488"/>
                    <a:pt x="283" y="488"/>
                  </a:cubicBezTo>
                  <a:cubicBezTo>
                    <a:pt x="356" y="488"/>
                    <a:pt x="429" y="453"/>
                    <a:pt x="468" y="395"/>
                  </a:cubicBezTo>
                  <a:cubicBezTo>
                    <a:pt x="534" y="295"/>
                    <a:pt x="534" y="128"/>
                    <a:pt x="434" y="61"/>
                  </a:cubicBezTo>
                  <a:cubicBezTo>
                    <a:pt x="392" y="19"/>
                    <a:pt x="339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9" name="Google Shape;15299;p35"/>
            <p:cNvSpPr/>
            <p:nvPr/>
          </p:nvSpPr>
          <p:spPr>
            <a:xfrm>
              <a:off x="6090150" y="3793575"/>
              <a:ext cx="14775" cy="8025"/>
            </a:xfrm>
            <a:custGeom>
              <a:avLst/>
              <a:gdLst/>
              <a:ahLst/>
              <a:cxnLst/>
              <a:rect l="l" t="t" r="r" b="b"/>
              <a:pathLst>
                <a:path w="591" h="321" extrusionOk="0">
                  <a:moveTo>
                    <a:pt x="261" y="1"/>
                  </a:moveTo>
                  <a:cubicBezTo>
                    <a:pt x="153" y="1"/>
                    <a:pt x="57" y="65"/>
                    <a:pt x="29" y="176"/>
                  </a:cubicBezTo>
                  <a:cubicBezTo>
                    <a:pt x="0" y="281"/>
                    <a:pt x="43" y="321"/>
                    <a:pt x="111" y="321"/>
                  </a:cubicBezTo>
                  <a:cubicBezTo>
                    <a:pt x="277" y="321"/>
                    <a:pt x="591" y="80"/>
                    <a:pt x="329" y="9"/>
                  </a:cubicBezTo>
                  <a:cubicBezTo>
                    <a:pt x="306" y="3"/>
                    <a:pt x="284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35"/>
            <p:cNvSpPr/>
            <p:nvPr/>
          </p:nvSpPr>
          <p:spPr>
            <a:xfrm>
              <a:off x="6066200" y="3778025"/>
              <a:ext cx="13850" cy="11950"/>
            </a:xfrm>
            <a:custGeom>
              <a:avLst/>
              <a:gdLst/>
              <a:ahLst/>
              <a:cxnLst/>
              <a:rect l="l" t="t" r="r" b="b"/>
              <a:pathLst>
                <a:path w="554" h="478" extrusionOk="0">
                  <a:moveTo>
                    <a:pt x="278" y="1"/>
                  </a:moveTo>
                  <a:cubicBezTo>
                    <a:pt x="136" y="1"/>
                    <a:pt x="0" y="139"/>
                    <a:pt x="53" y="298"/>
                  </a:cubicBezTo>
                  <a:cubicBezTo>
                    <a:pt x="88" y="419"/>
                    <a:pt x="185" y="477"/>
                    <a:pt x="285" y="477"/>
                  </a:cubicBezTo>
                  <a:cubicBezTo>
                    <a:pt x="378" y="477"/>
                    <a:pt x="472" y="427"/>
                    <a:pt x="520" y="331"/>
                  </a:cubicBezTo>
                  <a:cubicBezTo>
                    <a:pt x="553" y="231"/>
                    <a:pt x="520" y="64"/>
                    <a:pt x="387" y="31"/>
                  </a:cubicBezTo>
                  <a:cubicBezTo>
                    <a:pt x="352" y="10"/>
                    <a:pt x="315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35"/>
            <p:cNvSpPr/>
            <p:nvPr/>
          </p:nvSpPr>
          <p:spPr>
            <a:xfrm>
              <a:off x="6411950" y="3833125"/>
              <a:ext cx="14400" cy="9050"/>
            </a:xfrm>
            <a:custGeom>
              <a:avLst/>
              <a:gdLst/>
              <a:ahLst/>
              <a:cxnLst/>
              <a:rect l="l" t="t" r="r" b="b"/>
              <a:pathLst>
                <a:path w="576" h="362" extrusionOk="0">
                  <a:moveTo>
                    <a:pt x="482" y="1"/>
                  </a:moveTo>
                  <a:cubicBezTo>
                    <a:pt x="317" y="1"/>
                    <a:pt x="0" y="312"/>
                    <a:pt x="300" y="362"/>
                  </a:cubicBezTo>
                  <a:cubicBezTo>
                    <a:pt x="433" y="362"/>
                    <a:pt x="533" y="262"/>
                    <a:pt x="567" y="128"/>
                  </a:cubicBezTo>
                  <a:cubicBezTo>
                    <a:pt x="575" y="36"/>
                    <a:pt x="53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35"/>
            <p:cNvSpPr/>
            <p:nvPr/>
          </p:nvSpPr>
          <p:spPr>
            <a:xfrm>
              <a:off x="6257650" y="3876175"/>
              <a:ext cx="13500" cy="12225"/>
            </a:xfrm>
            <a:custGeom>
              <a:avLst/>
              <a:gdLst/>
              <a:ahLst/>
              <a:cxnLst/>
              <a:rect l="l" t="t" r="r" b="b"/>
              <a:pathLst>
                <a:path w="540" h="489" extrusionOk="0">
                  <a:moveTo>
                    <a:pt x="253" y="1"/>
                  </a:moveTo>
                  <a:cubicBezTo>
                    <a:pt x="236" y="1"/>
                    <a:pt x="218" y="3"/>
                    <a:pt x="201" y="7"/>
                  </a:cubicBezTo>
                  <a:cubicBezTo>
                    <a:pt x="67" y="41"/>
                    <a:pt x="1" y="174"/>
                    <a:pt x="34" y="308"/>
                  </a:cubicBezTo>
                  <a:cubicBezTo>
                    <a:pt x="62" y="433"/>
                    <a:pt x="160" y="489"/>
                    <a:pt x="260" y="489"/>
                  </a:cubicBezTo>
                  <a:cubicBezTo>
                    <a:pt x="398" y="489"/>
                    <a:pt x="540" y="382"/>
                    <a:pt x="501" y="208"/>
                  </a:cubicBezTo>
                  <a:cubicBezTo>
                    <a:pt x="472" y="92"/>
                    <a:pt x="367" y="1"/>
                    <a:pt x="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35"/>
            <p:cNvSpPr/>
            <p:nvPr/>
          </p:nvSpPr>
          <p:spPr>
            <a:xfrm>
              <a:off x="6157900" y="3849425"/>
              <a:ext cx="11375" cy="9525"/>
            </a:xfrm>
            <a:custGeom>
              <a:avLst/>
              <a:gdLst/>
              <a:ahLst/>
              <a:cxnLst/>
              <a:rect l="l" t="t" r="r" b="b"/>
              <a:pathLst>
                <a:path w="455" h="381" extrusionOk="0">
                  <a:moveTo>
                    <a:pt x="193" y="1"/>
                  </a:moveTo>
                  <a:cubicBezTo>
                    <a:pt x="0" y="1"/>
                    <a:pt x="212" y="380"/>
                    <a:pt x="359" y="380"/>
                  </a:cubicBezTo>
                  <a:cubicBezTo>
                    <a:pt x="399" y="380"/>
                    <a:pt x="434" y="351"/>
                    <a:pt x="455" y="277"/>
                  </a:cubicBezTo>
                  <a:cubicBezTo>
                    <a:pt x="455" y="143"/>
                    <a:pt x="388" y="10"/>
                    <a:pt x="255" y="10"/>
                  </a:cubicBezTo>
                  <a:cubicBezTo>
                    <a:pt x="231" y="4"/>
                    <a:pt x="210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35"/>
            <p:cNvSpPr/>
            <p:nvPr/>
          </p:nvSpPr>
          <p:spPr>
            <a:xfrm>
              <a:off x="6178825" y="3869025"/>
              <a:ext cx="15250" cy="7350"/>
            </a:xfrm>
            <a:custGeom>
              <a:avLst/>
              <a:gdLst/>
              <a:ahLst/>
              <a:cxnLst/>
              <a:rect l="l" t="t" r="r" b="b"/>
              <a:pathLst>
                <a:path w="610" h="294" extrusionOk="0">
                  <a:moveTo>
                    <a:pt x="453" y="0"/>
                  </a:moveTo>
                  <a:cubicBezTo>
                    <a:pt x="279" y="0"/>
                    <a:pt x="1" y="151"/>
                    <a:pt x="218" y="260"/>
                  </a:cubicBezTo>
                  <a:cubicBezTo>
                    <a:pt x="263" y="282"/>
                    <a:pt x="307" y="293"/>
                    <a:pt x="349" y="293"/>
                  </a:cubicBezTo>
                  <a:cubicBezTo>
                    <a:pt x="433" y="293"/>
                    <a:pt x="507" y="249"/>
                    <a:pt x="552" y="160"/>
                  </a:cubicBezTo>
                  <a:cubicBezTo>
                    <a:pt x="610" y="44"/>
                    <a:pt x="546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5" name="Google Shape;15305;p35"/>
            <p:cNvSpPr/>
            <p:nvPr/>
          </p:nvSpPr>
          <p:spPr>
            <a:xfrm>
              <a:off x="6010375" y="3796975"/>
              <a:ext cx="13975" cy="8375"/>
            </a:xfrm>
            <a:custGeom>
              <a:avLst/>
              <a:gdLst/>
              <a:ahLst/>
              <a:cxnLst/>
              <a:rect l="l" t="t" r="r" b="b"/>
              <a:pathLst>
                <a:path w="559" h="335" extrusionOk="0">
                  <a:moveTo>
                    <a:pt x="232" y="0"/>
                  </a:moveTo>
                  <a:cubicBezTo>
                    <a:pt x="118" y="0"/>
                    <a:pt x="18" y="91"/>
                    <a:pt x="18" y="207"/>
                  </a:cubicBezTo>
                  <a:cubicBezTo>
                    <a:pt x="1" y="300"/>
                    <a:pt x="33" y="335"/>
                    <a:pt x="85" y="335"/>
                  </a:cubicBezTo>
                  <a:cubicBezTo>
                    <a:pt x="238" y="335"/>
                    <a:pt x="558" y="31"/>
                    <a:pt x="285" y="7"/>
                  </a:cubicBezTo>
                  <a:cubicBezTo>
                    <a:pt x="267" y="2"/>
                    <a:pt x="250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6" name="Google Shape;15306;p35"/>
            <p:cNvSpPr/>
            <p:nvPr/>
          </p:nvSpPr>
          <p:spPr>
            <a:xfrm>
              <a:off x="5726650" y="3680525"/>
              <a:ext cx="14825" cy="11875"/>
            </a:xfrm>
            <a:custGeom>
              <a:avLst/>
              <a:gdLst/>
              <a:ahLst/>
              <a:cxnLst/>
              <a:rect l="l" t="t" r="r" b="b"/>
              <a:pathLst>
                <a:path w="593" h="475" extrusionOk="0">
                  <a:moveTo>
                    <a:pt x="282" y="1"/>
                  </a:moveTo>
                  <a:cubicBezTo>
                    <a:pt x="190" y="1"/>
                    <a:pt x="107" y="56"/>
                    <a:pt x="59" y="128"/>
                  </a:cubicBezTo>
                  <a:cubicBezTo>
                    <a:pt x="1" y="301"/>
                    <a:pt x="143" y="475"/>
                    <a:pt x="312" y="475"/>
                  </a:cubicBezTo>
                  <a:cubicBezTo>
                    <a:pt x="339" y="475"/>
                    <a:pt x="365" y="470"/>
                    <a:pt x="392" y="461"/>
                  </a:cubicBezTo>
                  <a:cubicBezTo>
                    <a:pt x="592" y="395"/>
                    <a:pt x="592" y="95"/>
                    <a:pt x="392" y="28"/>
                  </a:cubicBezTo>
                  <a:cubicBezTo>
                    <a:pt x="355" y="9"/>
                    <a:pt x="318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35"/>
            <p:cNvSpPr/>
            <p:nvPr/>
          </p:nvSpPr>
          <p:spPr>
            <a:xfrm>
              <a:off x="5723250" y="3652850"/>
              <a:ext cx="11550" cy="10275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340" y="1"/>
                  </a:moveTo>
                  <a:cubicBezTo>
                    <a:pt x="201" y="1"/>
                    <a:pt x="0" y="410"/>
                    <a:pt x="202" y="410"/>
                  </a:cubicBezTo>
                  <a:cubicBezTo>
                    <a:pt x="219" y="410"/>
                    <a:pt x="239" y="407"/>
                    <a:pt x="261" y="401"/>
                  </a:cubicBezTo>
                  <a:cubicBezTo>
                    <a:pt x="395" y="368"/>
                    <a:pt x="462" y="201"/>
                    <a:pt x="428" y="101"/>
                  </a:cubicBezTo>
                  <a:cubicBezTo>
                    <a:pt x="409" y="29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35"/>
            <p:cNvSpPr/>
            <p:nvPr/>
          </p:nvSpPr>
          <p:spPr>
            <a:xfrm>
              <a:off x="5810675" y="3717825"/>
              <a:ext cx="15700" cy="11800"/>
            </a:xfrm>
            <a:custGeom>
              <a:avLst/>
              <a:gdLst/>
              <a:ahLst/>
              <a:cxnLst/>
              <a:rect l="l" t="t" r="r" b="b"/>
              <a:pathLst>
                <a:path w="628" h="472" extrusionOk="0">
                  <a:moveTo>
                    <a:pt x="339" y="0"/>
                  </a:moveTo>
                  <a:cubicBezTo>
                    <a:pt x="326" y="0"/>
                    <a:pt x="313" y="1"/>
                    <a:pt x="300" y="4"/>
                  </a:cubicBezTo>
                  <a:cubicBezTo>
                    <a:pt x="67" y="37"/>
                    <a:pt x="0" y="304"/>
                    <a:pt x="200" y="437"/>
                  </a:cubicBezTo>
                  <a:cubicBezTo>
                    <a:pt x="236" y="461"/>
                    <a:pt x="275" y="472"/>
                    <a:pt x="316" y="472"/>
                  </a:cubicBezTo>
                  <a:cubicBezTo>
                    <a:pt x="391" y="472"/>
                    <a:pt x="469" y="435"/>
                    <a:pt x="534" y="371"/>
                  </a:cubicBezTo>
                  <a:cubicBezTo>
                    <a:pt x="627" y="215"/>
                    <a:pt x="517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9" name="Google Shape;15309;p35"/>
            <p:cNvSpPr/>
            <p:nvPr/>
          </p:nvSpPr>
          <p:spPr>
            <a:xfrm>
              <a:off x="5814000" y="373457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401"/>
                    <a:pt x="101" y="501"/>
                    <a:pt x="234" y="501"/>
                  </a:cubicBezTo>
                  <a:cubicBezTo>
                    <a:pt x="367" y="501"/>
                    <a:pt x="468" y="401"/>
                    <a:pt x="468" y="234"/>
                  </a:cubicBezTo>
                  <a:cubicBezTo>
                    <a:pt x="468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0" name="Google Shape;15310;p35"/>
            <p:cNvSpPr/>
            <p:nvPr/>
          </p:nvSpPr>
          <p:spPr>
            <a:xfrm>
              <a:off x="5571525" y="3628900"/>
              <a:ext cx="18875" cy="12875"/>
            </a:xfrm>
            <a:custGeom>
              <a:avLst/>
              <a:gdLst/>
              <a:ahLst/>
              <a:cxnLst/>
              <a:rect l="l" t="t" r="r" b="b"/>
              <a:pathLst>
                <a:path w="755" h="515" extrusionOk="0">
                  <a:moveTo>
                    <a:pt x="354" y="1"/>
                  </a:moveTo>
                  <a:cubicBezTo>
                    <a:pt x="118" y="1"/>
                    <a:pt x="0" y="375"/>
                    <a:pt x="293" y="492"/>
                  </a:cubicBezTo>
                  <a:cubicBezTo>
                    <a:pt x="328" y="507"/>
                    <a:pt x="361" y="514"/>
                    <a:pt x="393" y="514"/>
                  </a:cubicBezTo>
                  <a:cubicBezTo>
                    <a:pt x="632" y="514"/>
                    <a:pt x="754" y="113"/>
                    <a:pt x="460" y="25"/>
                  </a:cubicBezTo>
                  <a:cubicBezTo>
                    <a:pt x="423" y="8"/>
                    <a:pt x="387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35"/>
            <p:cNvSpPr/>
            <p:nvPr/>
          </p:nvSpPr>
          <p:spPr>
            <a:xfrm>
              <a:off x="5408700" y="3487525"/>
              <a:ext cx="15525" cy="12525"/>
            </a:xfrm>
            <a:custGeom>
              <a:avLst/>
              <a:gdLst/>
              <a:ahLst/>
              <a:cxnLst/>
              <a:rect l="l" t="t" r="r" b="b"/>
              <a:pathLst>
                <a:path w="621" h="501" extrusionOk="0">
                  <a:moveTo>
                    <a:pt x="239" y="1"/>
                  </a:moveTo>
                  <a:cubicBezTo>
                    <a:pt x="176" y="1"/>
                    <a:pt x="118" y="26"/>
                    <a:pt x="68" y="76"/>
                  </a:cubicBezTo>
                  <a:cubicBezTo>
                    <a:pt x="1" y="176"/>
                    <a:pt x="1" y="343"/>
                    <a:pt x="101" y="443"/>
                  </a:cubicBezTo>
                  <a:cubicBezTo>
                    <a:pt x="155" y="483"/>
                    <a:pt x="211" y="501"/>
                    <a:pt x="263" y="501"/>
                  </a:cubicBezTo>
                  <a:cubicBezTo>
                    <a:pt x="468" y="501"/>
                    <a:pt x="621" y="235"/>
                    <a:pt x="435" y="76"/>
                  </a:cubicBezTo>
                  <a:cubicBezTo>
                    <a:pt x="368" y="26"/>
                    <a:pt x="301" y="1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2" name="Google Shape;15312;p35"/>
            <p:cNvSpPr/>
            <p:nvPr/>
          </p:nvSpPr>
          <p:spPr>
            <a:xfrm>
              <a:off x="5428725" y="3508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367" y="501"/>
                    <a:pt x="501" y="368"/>
                    <a:pt x="501" y="234"/>
                  </a:cubicBezTo>
                  <a:cubicBezTo>
                    <a:pt x="501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3" name="Google Shape;15313;p35"/>
            <p:cNvSpPr/>
            <p:nvPr/>
          </p:nvSpPr>
          <p:spPr>
            <a:xfrm>
              <a:off x="5536300" y="3687250"/>
              <a:ext cx="14200" cy="12375"/>
            </a:xfrm>
            <a:custGeom>
              <a:avLst/>
              <a:gdLst/>
              <a:ahLst/>
              <a:cxnLst/>
              <a:rect l="l" t="t" r="r" b="b"/>
              <a:pathLst>
                <a:path w="568" h="495" extrusionOk="0">
                  <a:moveTo>
                    <a:pt x="295" y="1"/>
                  </a:moveTo>
                  <a:cubicBezTo>
                    <a:pt x="251" y="1"/>
                    <a:pt x="207" y="20"/>
                    <a:pt x="167" y="59"/>
                  </a:cubicBezTo>
                  <a:cubicBezTo>
                    <a:pt x="34" y="126"/>
                    <a:pt x="1" y="259"/>
                    <a:pt x="67" y="393"/>
                  </a:cubicBezTo>
                  <a:cubicBezTo>
                    <a:pt x="110" y="457"/>
                    <a:pt x="195" y="494"/>
                    <a:pt x="277" y="494"/>
                  </a:cubicBezTo>
                  <a:cubicBezTo>
                    <a:pt x="322" y="494"/>
                    <a:pt x="365" y="483"/>
                    <a:pt x="401" y="459"/>
                  </a:cubicBezTo>
                  <a:cubicBezTo>
                    <a:pt x="534" y="359"/>
                    <a:pt x="568" y="226"/>
                    <a:pt x="468" y="126"/>
                  </a:cubicBezTo>
                  <a:cubicBezTo>
                    <a:pt x="427" y="45"/>
                    <a:pt x="362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35"/>
            <p:cNvSpPr/>
            <p:nvPr/>
          </p:nvSpPr>
          <p:spPr>
            <a:xfrm>
              <a:off x="5444575" y="3616325"/>
              <a:ext cx="14200" cy="12225"/>
            </a:xfrm>
            <a:custGeom>
              <a:avLst/>
              <a:gdLst/>
              <a:ahLst/>
              <a:cxnLst/>
              <a:rect l="l" t="t" r="r" b="b"/>
              <a:pathLst>
                <a:path w="568" h="489" extrusionOk="0">
                  <a:moveTo>
                    <a:pt x="285" y="0"/>
                  </a:moveTo>
                  <a:cubicBezTo>
                    <a:pt x="212" y="0"/>
                    <a:pt x="139" y="36"/>
                    <a:pt x="100" y="94"/>
                  </a:cubicBezTo>
                  <a:cubicBezTo>
                    <a:pt x="0" y="194"/>
                    <a:pt x="34" y="361"/>
                    <a:pt x="134" y="428"/>
                  </a:cubicBezTo>
                  <a:cubicBezTo>
                    <a:pt x="176" y="470"/>
                    <a:pt x="229" y="488"/>
                    <a:pt x="282" y="488"/>
                  </a:cubicBezTo>
                  <a:cubicBezTo>
                    <a:pt x="356" y="488"/>
                    <a:pt x="429" y="452"/>
                    <a:pt x="467" y="394"/>
                  </a:cubicBezTo>
                  <a:cubicBezTo>
                    <a:pt x="567" y="294"/>
                    <a:pt x="534" y="127"/>
                    <a:pt x="434" y="61"/>
                  </a:cubicBezTo>
                  <a:cubicBezTo>
                    <a:pt x="392" y="19"/>
                    <a:pt x="338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35"/>
            <p:cNvSpPr/>
            <p:nvPr/>
          </p:nvSpPr>
          <p:spPr>
            <a:xfrm>
              <a:off x="5277775" y="3390125"/>
              <a:ext cx="13375" cy="12000"/>
            </a:xfrm>
            <a:custGeom>
              <a:avLst/>
              <a:gdLst/>
              <a:ahLst/>
              <a:cxnLst/>
              <a:rect l="l" t="t" r="r" b="b"/>
              <a:pathLst>
                <a:path w="535" h="480" extrusionOk="0">
                  <a:moveTo>
                    <a:pt x="250" y="1"/>
                  </a:moveTo>
                  <a:cubicBezTo>
                    <a:pt x="209" y="1"/>
                    <a:pt x="170" y="12"/>
                    <a:pt x="134" y="36"/>
                  </a:cubicBezTo>
                  <a:cubicBezTo>
                    <a:pt x="1" y="136"/>
                    <a:pt x="1" y="269"/>
                    <a:pt x="68" y="369"/>
                  </a:cubicBezTo>
                  <a:cubicBezTo>
                    <a:pt x="126" y="447"/>
                    <a:pt x="196" y="480"/>
                    <a:pt x="264" y="480"/>
                  </a:cubicBezTo>
                  <a:cubicBezTo>
                    <a:pt x="313" y="480"/>
                    <a:pt x="360" y="463"/>
                    <a:pt x="401" y="436"/>
                  </a:cubicBezTo>
                  <a:cubicBezTo>
                    <a:pt x="501" y="336"/>
                    <a:pt x="535" y="202"/>
                    <a:pt x="468" y="102"/>
                  </a:cubicBezTo>
                  <a:cubicBezTo>
                    <a:pt x="403" y="38"/>
                    <a:pt x="325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6" name="Google Shape;15316;p35"/>
            <p:cNvSpPr/>
            <p:nvPr/>
          </p:nvSpPr>
          <p:spPr>
            <a:xfrm>
              <a:off x="5284450" y="3334975"/>
              <a:ext cx="13375" cy="12675"/>
            </a:xfrm>
            <a:custGeom>
              <a:avLst/>
              <a:gdLst/>
              <a:ahLst/>
              <a:cxnLst/>
              <a:rect l="l" t="t" r="r" b="b"/>
              <a:pathLst>
                <a:path w="535" h="507" extrusionOk="0">
                  <a:moveTo>
                    <a:pt x="249" y="0"/>
                  </a:moveTo>
                  <a:cubicBezTo>
                    <a:pt x="135" y="0"/>
                    <a:pt x="34" y="91"/>
                    <a:pt x="34" y="207"/>
                  </a:cubicBezTo>
                  <a:cubicBezTo>
                    <a:pt x="1" y="340"/>
                    <a:pt x="101" y="474"/>
                    <a:pt x="234" y="507"/>
                  </a:cubicBezTo>
                  <a:cubicBezTo>
                    <a:pt x="368" y="507"/>
                    <a:pt x="468" y="407"/>
                    <a:pt x="501" y="273"/>
                  </a:cubicBezTo>
                  <a:cubicBezTo>
                    <a:pt x="534" y="140"/>
                    <a:pt x="434" y="40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7" name="Google Shape;15317;p35"/>
            <p:cNvSpPr/>
            <p:nvPr/>
          </p:nvSpPr>
          <p:spPr>
            <a:xfrm>
              <a:off x="5519625" y="3506825"/>
              <a:ext cx="14725" cy="12475"/>
            </a:xfrm>
            <a:custGeom>
              <a:avLst/>
              <a:gdLst/>
              <a:ahLst/>
              <a:cxnLst/>
              <a:rect l="l" t="t" r="r" b="b"/>
              <a:pathLst>
                <a:path w="589" h="499" extrusionOk="0">
                  <a:moveTo>
                    <a:pt x="256" y="0"/>
                  </a:moveTo>
                  <a:cubicBezTo>
                    <a:pt x="190" y="0"/>
                    <a:pt x="122" y="31"/>
                    <a:pt x="67" y="104"/>
                  </a:cubicBezTo>
                  <a:cubicBezTo>
                    <a:pt x="0" y="204"/>
                    <a:pt x="0" y="371"/>
                    <a:pt x="134" y="438"/>
                  </a:cubicBezTo>
                  <a:cubicBezTo>
                    <a:pt x="176" y="480"/>
                    <a:pt x="224" y="498"/>
                    <a:pt x="272" y="498"/>
                  </a:cubicBezTo>
                  <a:cubicBezTo>
                    <a:pt x="340" y="498"/>
                    <a:pt x="409" y="463"/>
                    <a:pt x="467" y="404"/>
                  </a:cubicBezTo>
                  <a:cubicBezTo>
                    <a:pt x="588" y="211"/>
                    <a:pt x="429" y="0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35"/>
            <p:cNvSpPr/>
            <p:nvPr/>
          </p:nvSpPr>
          <p:spPr>
            <a:xfrm>
              <a:off x="5525825" y="3543600"/>
              <a:ext cx="13600" cy="11850"/>
            </a:xfrm>
            <a:custGeom>
              <a:avLst/>
              <a:gdLst/>
              <a:ahLst/>
              <a:cxnLst/>
              <a:rect l="l" t="t" r="r" b="b"/>
              <a:pathLst>
                <a:path w="544" h="474" extrusionOk="0">
                  <a:moveTo>
                    <a:pt x="251" y="1"/>
                  </a:moveTo>
                  <a:cubicBezTo>
                    <a:pt x="123" y="1"/>
                    <a:pt x="0" y="96"/>
                    <a:pt x="19" y="268"/>
                  </a:cubicBezTo>
                  <a:cubicBezTo>
                    <a:pt x="19" y="410"/>
                    <a:pt x="122" y="473"/>
                    <a:pt x="233" y="473"/>
                  </a:cubicBezTo>
                  <a:cubicBezTo>
                    <a:pt x="382" y="473"/>
                    <a:pt x="544" y="359"/>
                    <a:pt x="486" y="168"/>
                  </a:cubicBezTo>
                  <a:cubicBezTo>
                    <a:pt x="444" y="54"/>
                    <a:pt x="346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35"/>
            <p:cNvSpPr/>
            <p:nvPr/>
          </p:nvSpPr>
          <p:spPr>
            <a:xfrm>
              <a:off x="5349525" y="3355800"/>
              <a:ext cx="17450" cy="12350"/>
            </a:xfrm>
            <a:custGeom>
              <a:avLst/>
              <a:gdLst/>
              <a:ahLst/>
              <a:cxnLst/>
              <a:rect l="l" t="t" r="r" b="b"/>
              <a:pathLst>
                <a:path w="698" h="494" extrusionOk="0">
                  <a:moveTo>
                    <a:pt x="370" y="0"/>
                  </a:moveTo>
                  <a:cubicBezTo>
                    <a:pt x="173" y="0"/>
                    <a:pt x="1" y="267"/>
                    <a:pt x="200" y="441"/>
                  </a:cubicBezTo>
                  <a:cubicBezTo>
                    <a:pt x="251" y="478"/>
                    <a:pt x="305" y="493"/>
                    <a:pt x="356" y="493"/>
                  </a:cubicBezTo>
                  <a:cubicBezTo>
                    <a:pt x="542" y="493"/>
                    <a:pt x="697" y="290"/>
                    <a:pt x="567" y="108"/>
                  </a:cubicBezTo>
                  <a:cubicBezTo>
                    <a:pt x="507" y="31"/>
                    <a:pt x="437" y="0"/>
                    <a:pt x="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35"/>
            <p:cNvSpPr/>
            <p:nvPr/>
          </p:nvSpPr>
          <p:spPr>
            <a:xfrm>
              <a:off x="5275275" y="3156500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82" y="1"/>
                  </a:moveTo>
                  <a:cubicBezTo>
                    <a:pt x="168" y="1"/>
                    <a:pt x="63" y="91"/>
                    <a:pt x="34" y="207"/>
                  </a:cubicBezTo>
                  <a:cubicBezTo>
                    <a:pt x="1" y="341"/>
                    <a:pt x="101" y="474"/>
                    <a:pt x="234" y="474"/>
                  </a:cubicBezTo>
                  <a:cubicBezTo>
                    <a:pt x="257" y="480"/>
                    <a:pt x="280" y="483"/>
                    <a:pt x="302" y="483"/>
                  </a:cubicBezTo>
                  <a:cubicBezTo>
                    <a:pt x="411" y="483"/>
                    <a:pt x="507" y="418"/>
                    <a:pt x="535" y="307"/>
                  </a:cubicBezTo>
                  <a:cubicBezTo>
                    <a:pt x="535" y="174"/>
                    <a:pt x="468" y="41"/>
                    <a:pt x="334" y="7"/>
                  </a:cubicBezTo>
                  <a:cubicBezTo>
                    <a:pt x="317" y="3"/>
                    <a:pt x="299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35"/>
            <p:cNvSpPr/>
            <p:nvPr/>
          </p:nvSpPr>
          <p:spPr>
            <a:xfrm>
              <a:off x="7538575" y="2058175"/>
              <a:ext cx="14075" cy="11875"/>
            </a:xfrm>
            <a:custGeom>
              <a:avLst/>
              <a:gdLst/>
              <a:ahLst/>
              <a:cxnLst/>
              <a:rect l="l" t="t" r="r" b="b"/>
              <a:pathLst>
                <a:path w="563" h="475" extrusionOk="0">
                  <a:moveTo>
                    <a:pt x="250" y="0"/>
                  </a:moveTo>
                  <a:cubicBezTo>
                    <a:pt x="184" y="0"/>
                    <a:pt x="117" y="25"/>
                    <a:pt x="67" y="75"/>
                  </a:cubicBezTo>
                  <a:cubicBezTo>
                    <a:pt x="0" y="176"/>
                    <a:pt x="0" y="342"/>
                    <a:pt x="67" y="409"/>
                  </a:cubicBezTo>
                  <a:cubicBezTo>
                    <a:pt x="113" y="455"/>
                    <a:pt x="166" y="475"/>
                    <a:pt x="218" y="475"/>
                  </a:cubicBezTo>
                  <a:cubicBezTo>
                    <a:pt x="394" y="475"/>
                    <a:pt x="562" y="255"/>
                    <a:pt x="434" y="75"/>
                  </a:cubicBezTo>
                  <a:cubicBezTo>
                    <a:pt x="384" y="25"/>
                    <a:pt x="317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2" name="Google Shape;15322;p35"/>
            <p:cNvSpPr/>
            <p:nvPr/>
          </p:nvSpPr>
          <p:spPr>
            <a:xfrm>
              <a:off x="7709300" y="2175325"/>
              <a:ext cx="14300" cy="7625"/>
            </a:xfrm>
            <a:custGeom>
              <a:avLst/>
              <a:gdLst/>
              <a:ahLst/>
              <a:cxnLst/>
              <a:rect l="l" t="t" r="r" b="b"/>
              <a:pathLst>
                <a:path w="572" h="305" extrusionOk="0">
                  <a:moveTo>
                    <a:pt x="123" y="1"/>
                  </a:moveTo>
                  <a:cubicBezTo>
                    <a:pt x="48" y="1"/>
                    <a:pt x="1" y="44"/>
                    <a:pt x="43" y="160"/>
                  </a:cubicBezTo>
                  <a:cubicBezTo>
                    <a:pt x="68" y="261"/>
                    <a:pt x="152" y="305"/>
                    <a:pt x="250" y="305"/>
                  </a:cubicBezTo>
                  <a:cubicBezTo>
                    <a:pt x="280" y="305"/>
                    <a:pt x="311" y="301"/>
                    <a:pt x="343" y="293"/>
                  </a:cubicBezTo>
                  <a:cubicBezTo>
                    <a:pt x="571" y="202"/>
                    <a:pt x="284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3" name="Google Shape;15323;p35"/>
            <p:cNvSpPr/>
            <p:nvPr/>
          </p:nvSpPr>
          <p:spPr>
            <a:xfrm>
              <a:off x="7726425" y="2157325"/>
              <a:ext cx="13150" cy="11225"/>
            </a:xfrm>
            <a:custGeom>
              <a:avLst/>
              <a:gdLst/>
              <a:ahLst/>
              <a:cxnLst/>
              <a:rect l="l" t="t" r="r" b="b"/>
              <a:pathLst>
                <a:path w="526" h="449" extrusionOk="0">
                  <a:moveTo>
                    <a:pt x="252" y="0"/>
                  </a:moveTo>
                  <a:cubicBezTo>
                    <a:pt x="221" y="0"/>
                    <a:pt x="190" y="4"/>
                    <a:pt x="158" y="12"/>
                  </a:cubicBezTo>
                  <a:cubicBezTo>
                    <a:pt x="0" y="170"/>
                    <a:pt x="112" y="448"/>
                    <a:pt x="351" y="448"/>
                  </a:cubicBezTo>
                  <a:cubicBezTo>
                    <a:pt x="364" y="448"/>
                    <a:pt x="378" y="448"/>
                    <a:pt x="392" y="446"/>
                  </a:cubicBezTo>
                  <a:cubicBezTo>
                    <a:pt x="492" y="379"/>
                    <a:pt x="525" y="246"/>
                    <a:pt x="492" y="146"/>
                  </a:cubicBezTo>
                  <a:cubicBezTo>
                    <a:pt x="441" y="44"/>
                    <a:pt x="351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4" name="Google Shape;15324;p35"/>
            <p:cNvSpPr/>
            <p:nvPr/>
          </p:nvSpPr>
          <p:spPr>
            <a:xfrm>
              <a:off x="7701500" y="2049675"/>
              <a:ext cx="15225" cy="12450"/>
            </a:xfrm>
            <a:custGeom>
              <a:avLst/>
              <a:gdLst/>
              <a:ahLst/>
              <a:cxnLst/>
              <a:rect l="l" t="t" r="r" b="b"/>
              <a:pathLst>
                <a:path w="609" h="498" extrusionOk="0">
                  <a:moveTo>
                    <a:pt x="324" y="0"/>
                  </a:moveTo>
                  <a:cubicBezTo>
                    <a:pt x="169" y="0"/>
                    <a:pt x="1" y="153"/>
                    <a:pt x="88" y="349"/>
                  </a:cubicBezTo>
                  <a:cubicBezTo>
                    <a:pt x="123" y="453"/>
                    <a:pt x="202" y="497"/>
                    <a:pt x="285" y="497"/>
                  </a:cubicBezTo>
                  <a:cubicBezTo>
                    <a:pt x="441" y="497"/>
                    <a:pt x="608" y="344"/>
                    <a:pt x="521" y="149"/>
                  </a:cubicBezTo>
                  <a:cubicBezTo>
                    <a:pt x="487" y="44"/>
                    <a:pt x="407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5" name="Google Shape;15325;p35"/>
            <p:cNvSpPr/>
            <p:nvPr/>
          </p:nvSpPr>
          <p:spPr>
            <a:xfrm>
              <a:off x="7586100" y="2091575"/>
              <a:ext cx="12525" cy="11875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86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7"/>
                    <a:pt x="0" y="107"/>
                    <a:pt x="34" y="241"/>
                  </a:cubicBezTo>
                  <a:cubicBezTo>
                    <a:pt x="34" y="374"/>
                    <a:pt x="134" y="474"/>
                    <a:pt x="267" y="474"/>
                  </a:cubicBezTo>
                  <a:cubicBezTo>
                    <a:pt x="401" y="474"/>
                    <a:pt x="501" y="341"/>
                    <a:pt x="501" y="207"/>
                  </a:cubicBezTo>
                  <a:cubicBezTo>
                    <a:pt x="501" y="91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6" name="Google Shape;15326;p35"/>
            <p:cNvSpPr/>
            <p:nvPr/>
          </p:nvSpPr>
          <p:spPr>
            <a:xfrm>
              <a:off x="7656150" y="2205325"/>
              <a:ext cx="13900" cy="12050"/>
            </a:xfrm>
            <a:custGeom>
              <a:avLst/>
              <a:gdLst/>
              <a:ahLst/>
              <a:cxnLst/>
              <a:rect l="l" t="t" r="r" b="b"/>
              <a:pathLst>
                <a:path w="556" h="482" extrusionOk="0">
                  <a:moveTo>
                    <a:pt x="276" y="0"/>
                  </a:moveTo>
                  <a:cubicBezTo>
                    <a:pt x="241" y="0"/>
                    <a:pt x="204" y="9"/>
                    <a:pt x="167" y="27"/>
                  </a:cubicBezTo>
                  <a:cubicBezTo>
                    <a:pt x="67" y="94"/>
                    <a:pt x="0" y="227"/>
                    <a:pt x="67" y="361"/>
                  </a:cubicBezTo>
                  <a:cubicBezTo>
                    <a:pt x="115" y="440"/>
                    <a:pt x="201" y="482"/>
                    <a:pt x="285" y="482"/>
                  </a:cubicBezTo>
                  <a:cubicBezTo>
                    <a:pt x="376" y="482"/>
                    <a:pt x="466" y="432"/>
                    <a:pt x="501" y="327"/>
                  </a:cubicBezTo>
                  <a:cubicBezTo>
                    <a:pt x="555" y="164"/>
                    <a:pt x="43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35"/>
            <p:cNvSpPr/>
            <p:nvPr/>
          </p:nvSpPr>
          <p:spPr>
            <a:xfrm>
              <a:off x="7747875" y="2147075"/>
              <a:ext cx="15425" cy="12275"/>
            </a:xfrm>
            <a:custGeom>
              <a:avLst/>
              <a:gdLst/>
              <a:ahLst/>
              <a:cxnLst/>
              <a:rect l="l" t="t" r="r" b="b"/>
              <a:pathLst>
                <a:path w="617" h="491" extrusionOk="0">
                  <a:moveTo>
                    <a:pt x="283" y="1"/>
                  </a:moveTo>
                  <a:cubicBezTo>
                    <a:pt x="236" y="1"/>
                    <a:pt x="185" y="17"/>
                    <a:pt x="134" y="55"/>
                  </a:cubicBezTo>
                  <a:cubicBezTo>
                    <a:pt x="34" y="122"/>
                    <a:pt x="1" y="255"/>
                    <a:pt x="67" y="389"/>
                  </a:cubicBezTo>
                  <a:cubicBezTo>
                    <a:pt x="111" y="453"/>
                    <a:pt x="195" y="490"/>
                    <a:pt x="277" y="490"/>
                  </a:cubicBezTo>
                  <a:cubicBezTo>
                    <a:pt x="322" y="490"/>
                    <a:pt x="366" y="479"/>
                    <a:pt x="401" y="456"/>
                  </a:cubicBezTo>
                  <a:cubicBezTo>
                    <a:pt x="617" y="294"/>
                    <a:pt x="484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35"/>
            <p:cNvSpPr/>
            <p:nvPr/>
          </p:nvSpPr>
          <p:spPr>
            <a:xfrm>
              <a:off x="7687850" y="2011375"/>
              <a:ext cx="14200" cy="12300"/>
            </a:xfrm>
            <a:custGeom>
              <a:avLst/>
              <a:gdLst/>
              <a:ahLst/>
              <a:cxnLst/>
              <a:rect l="l" t="t" r="r" b="b"/>
              <a:pathLst>
                <a:path w="568" h="492" extrusionOk="0">
                  <a:moveTo>
                    <a:pt x="260" y="1"/>
                  </a:moveTo>
                  <a:cubicBezTo>
                    <a:pt x="230" y="1"/>
                    <a:pt x="198" y="5"/>
                    <a:pt x="167" y="13"/>
                  </a:cubicBezTo>
                  <a:cubicBezTo>
                    <a:pt x="67" y="79"/>
                    <a:pt x="0" y="213"/>
                    <a:pt x="67" y="346"/>
                  </a:cubicBezTo>
                  <a:cubicBezTo>
                    <a:pt x="118" y="448"/>
                    <a:pt x="208" y="492"/>
                    <a:pt x="307" y="492"/>
                  </a:cubicBezTo>
                  <a:cubicBezTo>
                    <a:pt x="337" y="492"/>
                    <a:pt x="369" y="488"/>
                    <a:pt x="400" y="480"/>
                  </a:cubicBezTo>
                  <a:cubicBezTo>
                    <a:pt x="500" y="413"/>
                    <a:pt x="567" y="246"/>
                    <a:pt x="500" y="146"/>
                  </a:cubicBezTo>
                  <a:cubicBezTo>
                    <a:pt x="449" y="4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9" name="Google Shape;15329;p35"/>
            <p:cNvSpPr/>
            <p:nvPr/>
          </p:nvSpPr>
          <p:spPr>
            <a:xfrm>
              <a:off x="7613625" y="2045225"/>
              <a:ext cx="13350" cy="12175"/>
            </a:xfrm>
            <a:custGeom>
              <a:avLst/>
              <a:gdLst/>
              <a:ahLst/>
              <a:cxnLst/>
              <a:rect l="l" t="t" r="r" b="b"/>
              <a:pathLst>
                <a:path w="534" h="487" extrusionOk="0">
                  <a:moveTo>
                    <a:pt x="272" y="0"/>
                  </a:moveTo>
                  <a:cubicBezTo>
                    <a:pt x="239" y="0"/>
                    <a:pt x="203" y="8"/>
                    <a:pt x="167" y="26"/>
                  </a:cubicBezTo>
                  <a:cubicBezTo>
                    <a:pt x="34" y="60"/>
                    <a:pt x="0" y="193"/>
                    <a:pt x="34" y="327"/>
                  </a:cubicBezTo>
                  <a:cubicBezTo>
                    <a:pt x="82" y="424"/>
                    <a:pt x="167" y="486"/>
                    <a:pt x="248" y="486"/>
                  </a:cubicBezTo>
                  <a:cubicBezTo>
                    <a:pt x="278" y="486"/>
                    <a:pt x="307" y="478"/>
                    <a:pt x="334" y="460"/>
                  </a:cubicBezTo>
                  <a:cubicBezTo>
                    <a:pt x="467" y="427"/>
                    <a:pt x="534" y="260"/>
                    <a:pt x="467" y="160"/>
                  </a:cubicBezTo>
                  <a:cubicBezTo>
                    <a:pt x="443" y="62"/>
                    <a:pt x="365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0" name="Google Shape;15330;p35"/>
            <p:cNvSpPr/>
            <p:nvPr/>
          </p:nvSpPr>
          <p:spPr>
            <a:xfrm>
              <a:off x="7672350" y="2257900"/>
              <a:ext cx="14550" cy="7525"/>
            </a:xfrm>
            <a:custGeom>
              <a:avLst/>
              <a:gdLst/>
              <a:ahLst/>
              <a:cxnLst/>
              <a:rect l="l" t="t" r="r" b="b"/>
              <a:pathLst>
                <a:path w="582" h="301" extrusionOk="0">
                  <a:moveTo>
                    <a:pt x="118" y="0"/>
                  </a:moveTo>
                  <a:cubicBezTo>
                    <a:pt x="44" y="0"/>
                    <a:pt x="0" y="43"/>
                    <a:pt x="53" y="159"/>
                  </a:cubicBezTo>
                  <a:cubicBezTo>
                    <a:pt x="80" y="241"/>
                    <a:pt x="176" y="301"/>
                    <a:pt x="283" y="301"/>
                  </a:cubicBezTo>
                  <a:cubicBezTo>
                    <a:pt x="306" y="301"/>
                    <a:pt x="330" y="298"/>
                    <a:pt x="353" y="292"/>
                  </a:cubicBezTo>
                  <a:cubicBezTo>
                    <a:pt x="581" y="201"/>
                    <a:pt x="279" y="0"/>
                    <a:pt x="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1" name="Google Shape;15331;p35"/>
            <p:cNvSpPr/>
            <p:nvPr/>
          </p:nvSpPr>
          <p:spPr>
            <a:xfrm>
              <a:off x="7797075" y="2225650"/>
              <a:ext cx="12550" cy="11375"/>
            </a:xfrm>
            <a:custGeom>
              <a:avLst/>
              <a:gdLst/>
              <a:ahLst/>
              <a:cxnLst/>
              <a:rect l="l" t="t" r="r" b="b"/>
              <a:pathLst>
                <a:path w="502" h="455" extrusionOk="0">
                  <a:moveTo>
                    <a:pt x="252" y="0"/>
                  </a:moveTo>
                  <a:cubicBezTo>
                    <a:pt x="129" y="0"/>
                    <a:pt x="1" y="85"/>
                    <a:pt x="1" y="248"/>
                  </a:cubicBezTo>
                  <a:cubicBezTo>
                    <a:pt x="1" y="364"/>
                    <a:pt x="101" y="455"/>
                    <a:pt x="215" y="455"/>
                  </a:cubicBezTo>
                  <a:cubicBezTo>
                    <a:pt x="233" y="455"/>
                    <a:pt x="250" y="453"/>
                    <a:pt x="268" y="448"/>
                  </a:cubicBezTo>
                  <a:cubicBezTo>
                    <a:pt x="401" y="448"/>
                    <a:pt x="501" y="315"/>
                    <a:pt x="468" y="181"/>
                  </a:cubicBezTo>
                  <a:cubicBezTo>
                    <a:pt x="453" y="60"/>
                    <a:pt x="354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2" name="Google Shape;15332;p35"/>
            <p:cNvSpPr/>
            <p:nvPr/>
          </p:nvSpPr>
          <p:spPr>
            <a:xfrm>
              <a:off x="7794575" y="2074225"/>
              <a:ext cx="15050" cy="12525"/>
            </a:xfrm>
            <a:custGeom>
              <a:avLst/>
              <a:gdLst/>
              <a:ahLst/>
              <a:cxnLst/>
              <a:rect l="l" t="t" r="r" b="b"/>
              <a:pathLst>
                <a:path w="602" h="501" extrusionOk="0">
                  <a:moveTo>
                    <a:pt x="334" y="1"/>
                  </a:moveTo>
                  <a:cubicBezTo>
                    <a:pt x="1" y="34"/>
                    <a:pt x="34" y="501"/>
                    <a:pt x="368" y="501"/>
                  </a:cubicBezTo>
                  <a:cubicBezTo>
                    <a:pt x="501" y="468"/>
                    <a:pt x="601" y="367"/>
                    <a:pt x="568" y="234"/>
                  </a:cubicBezTo>
                  <a:cubicBezTo>
                    <a:pt x="568" y="101"/>
                    <a:pt x="468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3" name="Google Shape;15333;p35"/>
            <p:cNvSpPr/>
            <p:nvPr/>
          </p:nvSpPr>
          <p:spPr>
            <a:xfrm>
              <a:off x="7734550" y="2080075"/>
              <a:ext cx="15025" cy="12525"/>
            </a:xfrm>
            <a:custGeom>
              <a:avLst/>
              <a:gdLst/>
              <a:ahLst/>
              <a:cxnLst/>
              <a:rect l="l" t="t" r="r" b="b"/>
              <a:pathLst>
                <a:path w="601" h="501" extrusionOk="0">
                  <a:moveTo>
                    <a:pt x="334" y="0"/>
                  </a:moveTo>
                  <a:cubicBezTo>
                    <a:pt x="0" y="0"/>
                    <a:pt x="33" y="500"/>
                    <a:pt x="367" y="500"/>
                  </a:cubicBezTo>
                  <a:cubicBezTo>
                    <a:pt x="500" y="467"/>
                    <a:pt x="600" y="367"/>
                    <a:pt x="600" y="234"/>
                  </a:cubicBezTo>
                  <a:cubicBezTo>
                    <a:pt x="567" y="100"/>
                    <a:pt x="467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35"/>
            <p:cNvSpPr/>
            <p:nvPr/>
          </p:nvSpPr>
          <p:spPr>
            <a:xfrm>
              <a:off x="7726950" y="2316425"/>
              <a:ext cx="13075" cy="12025"/>
            </a:xfrm>
            <a:custGeom>
              <a:avLst/>
              <a:gdLst/>
              <a:ahLst/>
              <a:cxnLst/>
              <a:rect l="l" t="t" r="r" b="b"/>
              <a:pathLst>
                <a:path w="523" h="481" extrusionOk="0">
                  <a:moveTo>
                    <a:pt x="283" y="0"/>
                  </a:moveTo>
                  <a:cubicBezTo>
                    <a:pt x="145" y="0"/>
                    <a:pt x="1" y="103"/>
                    <a:pt x="37" y="286"/>
                  </a:cubicBezTo>
                  <a:cubicBezTo>
                    <a:pt x="52" y="420"/>
                    <a:pt x="153" y="481"/>
                    <a:pt x="257" y="481"/>
                  </a:cubicBezTo>
                  <a:cubicBezTo>
                    <a:pt x="387" y="481"/>
                    <a:pt x="523" y="386"/>
                    <a:pt x="504" y="220"/>
                  </a:cubicBezTo>
                  <a:cubicBezTo>
                    <a:pt x="504" y="69"/>
                    <a:pt x="39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35"/>
            <p:cNvSpPr/>
            <p:nvPr/>
          </p:nvSpPr>
          <p:spPr>
            <a:xfrm>
              <a:off x="7908125" y="2349700"/>
              <a:ext cx="15750" cy="12475"/>
            </a:xfrm>
            <a:custGeom>
              <a:avLst/>
              <a:gdLst/>
              <a:ahLst/>
              <a:cxnLst/>
              <a:rect l="l" t="t" r="r" b="b"/>
              <a:pathLst>
                <a:path w="630" h="499" extrusionOk="0">
                  <a:moveTo>
                    <a:pt x="353" y="0"/>
                  </a:moveTo>
                  <a:cubicBezTo>
                    <a:pt x="97" y="0"/>
                    <a:pt x="1" y="401"/>
                    <a:pt x="296" y="490"/>
                  </a:cubicBezTo>
                  <a:cubicBezTo>
                    <a:pt x="318" y="495"/>
                    <a:pt x="341" y="498"/>
                    <a:pt x="364" y="498"/>
                  </a:cubicBezTo>
                  <a:cubicBezTo>
                    <a:pt x="472" y="498"/>
                    <a:pt x="568" y="433"/>
                    <a:pt x="596" y="323"/>
                  </a:cubicBezTo>
                  <a:cubicBezTo>
                    <a:pt x="629" y="190"/>
                    <a:pt x="562" y="56"/>
                    <a:pt x="462" y="23"/>
                  </a:cubicBezTo>
                  <a:cubicBezTo>
                    <a:pt x="424" y="7"/>
                    <a:pt x="387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35"/>
            <p:cNvSpPr/>
            <p:nvPr/>
          </p:nvSpPr>
          <p:spPr>
            <a:xfrm>
              <a:off x="7882150" y="2238300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0"/>
                  </a:moveTo>
                  <a:cubicBezTo>
                    <a:pt x="280" y="0"/>
                    <a:pt x="257" y="3"/>
                    <a:pt x="234" y="9"/>
                  </a:cubicBezTo>
                  <a:cubicBezTo>
                    <a:pt x="34" y="76"/>
                    <a:pt x="0" y="342"/>
                    <a:pt x="200" y="443"/>
                  </a:cubicBezTo>
                  <a:cubicBezTo>
                    <a:pt x="235" y="463"/>
                    <a:pt x="272" y="472"/>
                    <a:pt x="309" y="472"/>
                  </a:cubicBezTo>
                  <a:cubicBezTo>
                    <a:pt x="451" y="472"/>
                    <a:pt x="587" y="335"/>
                    <a:pt x="534" y="176"/>
                  </a:cubicBezTo>
                  <a:cubicBezTo>
                    <a:pt x="506" y="65"/>
                    <a:pt x="410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35"/>
            <p:cNvSpPr/>
            <p:nvPr/>
          </p:nvSpPr>
          <p:spPr>
            <a:xfrm>
              <a:off x="7815700" y="2245975"/>
              <a:ext cx="16425" cy="12575"/>
            </a:xfrm>
            <a:custGeom>
              <a:avLst/>
              <a:gdLst/>
              <a:ahLst/>
              <a:cxnLst/>
              <a:rect l="l" t="t" r="r" b="b"/>
              <a:pathLst>
                <a:path w="657" h="503" extrusionOk="0">
                  <a:moveTo>
                    <a:pt x="325" y="0"/>
                  </a:moveTo>
                  <a:cubicBezTo>
                    <a:pt x="21" y="0"/>
                    <a:pt x="0" y="470"/>
                    <a:pt x="323" y="502"/>
                  </a:cubicBezTo>
                  <a:cubicBezTo>
                    <a:pt x="623" y="502"/>
                    <a:pt x="657" y="35"/>
                    <a:pt x="357" y="2"/>
                  </a:cubicBezTo>
                  <a:cubicBezTo>
                    <a:pt x="346" y="1"/>
                    <a:pt x="335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35"/>
            <p:cNvSpPr/>
            <p:nvPr/>
          </p:nvSpPr>
          <p:spPr>
            <a:xfrm>
              <a:off x="7831475" y="2410550"/>
              <a:ext cx="14650" cy="10375"/>
            </a:xfrm>
            <a:custGeom>
              <a:avLst/>
              <a:gdLst/>
              <a:ahLst/>
              <a:cxnLst/>
              <a:rect l="l" t="t" r="r" b="b"/>
              <a:pathLst>
                <a:path w="586" h="415" extrusionOk="0">
                  <a:moveTo>
                    <a:pt x="326" y="0"/>
                  </a:moveTo>
                  <a:cubicBezTo>
                    <a:pt x="174" y="0"/>
                    <a:pt x="0" y="100"/>
                    <a:pt x="59" y="257"/>
                  </a:cubicBezTo>
                  <a:cubicBezTo>
                    <a:pt x="73" y="367"/>
                    <a:pt x="170" y="414"/>
                    <a:pt x="274" y="414"/>
                  </a:cubicBezTo>
                  <a:cubicBezTo>
                    <a:pt x="423" y="414"/>
                    <a:pt x="585" y="315"/>
                    <a:pt x="526" y="157"/>
                  </a:cubicBezTo>
                  <a:cubicBezTo>
                    <a:pt x="526" y="48"/>
                    <a:pt x="431" y="0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35"/>
            <p:cNvSpPr/>
            <p:nvPr/>
          </p:nvSpPr>
          <p:spPr>
            <a:xfrm>
              <a:off x="7903825" y="2411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367" y="501"/>
                    <a:pt x="468" y="401"/>
                    <a:pt x="501" y="268"/>
                  </a:cubicBezTo>
                  <a:cubicBezTo>
                    <a:pt x="501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0" name="Google Shape;15340;p35"/>
            <p:cNvSpPr/>
            <p:nvPr/>
          </p:nvSpPr>
          <p:spPr>
            <a:xfrm>
              <a:off x="7870975" y="2294200"/>
              <a:ext cx="14525" cy="12875"/>
            </a:xfrm>
            <a:custGeom>
              <a:avLst/>
              <a:gdLst/>
              <a:ahLst/>
              <a:cxnLst/>
              <a:rect l="l" t="t" r="r" b="b"/>
              <a:pathLst>
                <a:path w="581" h="515" extrusionOk="0">
                  <a:moveTo>
                    <a:pt x="317" y="0"/>
                  </a:moveTo>
                  <a:cubicBezTo>
                    <a:pt x="161" y="0"/>
                    <a:pt x="0" y="141"/>
                    <a:pt x="80" y="341"/>
                  </a:cubicBezTo>
                  <a:cubicBezTo>
                    <a:pt x="109" y="428"/>
                    <a:pt x="213" y="515"/>
                    <a:pt x="327" y="515"/>
                  </a:cubicBezTo>
                  <a:cubicBezTo>
                    <a:pt x="345" y="515"/>
                    <a:pt x="363" y="513"/>
                    <a:pt x="381" y="508"/>
                  </a:cubicBezTo>
                  <a:cubicBezTo>
                    <a:pt x="514" y="441"/>
                    <a:pt x="581" y="308"/>
                    <a:pt x="547" y="208"/>
                  </a:cubicBezTo>
                  <a:cubicBezTo>
                    <a:pt x="521" y="62"/>
                    <a:pt x="420" y="0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1" name="Google Shape;15341;p35"/>
            <p:cNvSpPr/>
            <p:nvPr/>
          </p:nvSpPr>
          <p:spPr>
            <a:xfrm>
              <a:off x="7820425" y="2441000"/>
              <a:ext cx="15925" cy="12175"/>
            </a:xfrm>
            <a:custGeom>
              <a:avLst/>
              <a:gdLst/>
              <a:ahLst/>
              <a:cxnLst/>
              <a:rect l="l" t="t" r="r" b="b"/>
              <a:pathLst>
                <a:path w="637" h="487" extrusionOk="0">
                  <a:moveTo>
                    <a:pt x="249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340"/>
                    <a:pt x="68" y="440"/>
                    <a:pt x="201" y="474"/>
                  </a:cubicBezTo>
                  <a:cubicBezTo>
                    <a:pt x="229" y="482"/>
                    <a:pt x="257" y="486"/>
                    <a:pt x="282" y="486"/>
                  </a:cubicBezTo>
                  <a:cubicBezTo>
                    <a:pt x="554" y="486"/>
                    <a:pt x="637" y="37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35"/>
            <p:cNvSpPr/>
            <p:nvPr/>
          </p:nvSpPr>
          <p:spPr>
            <a:xfrm>
              <a:off x="7957700" y="2661600"/>
              <a:ext cx="14725" cy="10850"/>
            </a:xfrm>
            <a:custGeom>
              <a:avLst/>
              <a:gdLst/>
              <a:ahLst/>
              <a:cxnLst/>
              <a:rect l="l" t="t" r="r" b="b"/>
              <a:pathLst>
                <a:path w="589" h="434" extrusionOk="0">
                  <a:moveTo>
                    <a:pt x="271" y="1"/>
                  </a:moveTo>
                  <a:cubicBezTo>
                    <a:pt x="131" y="1"/>
                    <a:pt x="1" y="138"/>
                    <a:pt x="47" y="323"/>
                  </a:cubicBezTo>
                  <a:cubicBezTo>
                    <a:pt x="67" y="402"/>
                    <a:pt x="128" y="434"/>
                    <a:pt x="199" y="434"/>
                  </a:cubicBezTo>
                  <a:cubicBezTo>
                    <a:pt x="366" y="434"/>
                    <a:pt x="588" y="253"/>
                    <a:pt x="447" y="89"/>
                  </a:cubicBezTo>
                  <a:cubicBezTo>
                    <a:pt x="396" y="28"/>
                    <a:pt x="332" y="1"/>
                    <a:pt x="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35"/>
            <p:cNvSpPr/>
            <p:nvPr/>
          </p:nvSpPr>
          <p:spPr>
            <a:xfrm>
              <a:off x="8072075" y="2646125"/>
              <a:ext cx="12750" cy="10225"/>
            </a:xfrm>
            <a:custGeom>
              <a:avLst/>
              <a:gdLst/>
              <a:ahLst/>
              <a:cxnLst/>
              <a:rect l="l" t="t" r="r" b="b"/>
              <a:pathLst>
                <a:path w="510" h="409" extrusionOk="0">
                  <a:moveTo>
                    <a:pt x="389" y="1"/>
                  </a:moveTo>
                  <a:cubicBezTo>
                    <a:pt x="242" y="1"/>
                    <a:pt x="0" y="409"/>
                    <a:pt x="251" y="409"/>
                  </a:cubicBezTo>
                  <a:cubicBezTo>
                    <a:pt x="259" y="409"/>
                    <a:pt x="267" y="409"/>
                    <a:pt x="276" y="408"/>
                  </a:cubicBezTo>
                  <a:cubicBezTo>
                    <a:pt x="409" y="374"/>
                    <a:pt x="509" y="241"/>
                    <a:pt x="476" y="108"/>
                  </a:cubicBezTo>
                  <a:cubicBezTo>
                    <a:pt x="462" y="31"/>
                    <a:pt x="429" y="1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35"/>
            <p:cNvSpPr/>
            <p:nvPr/>
          </p:nvSpPr>
          <p:spPr>
            <a:xfrm>
              <a:off x="8003075" y="2458025"/>
              <a:ext cx="14725" cy="12175"/>
            </a:xfrm>
            <a:custGeom>
              <a:avLst/>
              <a:gdLst/>
              <a:ahLst/>
              <a:cxnLst/>
              <a:rect l="l" t="t" r="r" b="b"/>
              <a:pathLst>
                <a:path w="589" h="487" extrusionOk="0">
                  <a:moveTo>
                    <a:pt x="339" y="0"/>
                  </a:moveTo>
                  <a:cubicBezTo>
                    <a:pt x="305" y="0"/>
                    <a:pt x="269" y="8"/>
                    <a:pt x="234" y="26"/>
                  </a:cubicBezTo>
                  <a:cubicBezTo>
                    <a:pt x="33" y="93"/>
                    <a:pt x="0" y="360"/>
                    <a:pt x="200" y="460"/>
                  </a:cubicBezTo>
                  <a:cubicBezTo>
                    <a:pt x="237" y="478"/>
                    <a:pt x="274" y="486"/>
                    <a:pt x="309" y="486"/>
                  </a:cubicBezTo>
                  <a:cubicBezTo>
                    <a:pt x="465" y="486"/>
                    <a:pt x="588" y="323"/>
                    <a:pt x="534" y="160"/>
                  </a:cubicBezTo>
                  <a:cubicBezTo>
                    <a:pt x="509" y="62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35"/>
            <p:cNvSpPr/>
            <p:nvPr/>
          </p:nvSpPr>
          <p:spPr>
            <a:xfrm>
              <a:off x="7834600" y="2517350"/>
              <a:ext cx="14400" cy="12450"/>
            </a:xfrm>
            <a:custGeom>
              <a:avLst/>
              <a:gdLst/>
              <a:ahLst/>
              <a:cxnLst/>
              <a:rect l="l" t="t" r="r" b="b"/>
              <a:pathLst>
                <a:path w="576" h="498" extrusionOk="0">
                  <a:moveTo>
                    <a:pt x="275" y="0"/>
                  </a:moveTo>
                  <a:cubicBezTo>
                    <a:pt x="252" y="0"/>
                    <a:pt x="227" y="7"/>
                    <a:pt x="201" y="22"/>
                  </a:cubicBezTo>
                  <a:cubicBezTo>
                    <a:pt x="68" y="55"/>
                    <a:pt x="1" y="188"/>
                    <a:pt x="34" y="322"/>
                  </a:cubicBezTo>
                  <a:cubicBezTo>
                    <a:pt x="90" y="432"/>
                    <a:pt x="191" y="497"/>
                    <a:pt x="299" y="497"/>
                  </a:cubicBezTo>
                  <a:cubicBezTo>
                    <a:pt x="322" y="497"/>
                    <a:pt x="345" y="494"/>
                    <a:pt x="368" y="489"/>
                  </a:cubicBezTo>
                  <a:cubicBezTo>
                    <a:pt x="576" y="429"/>
                    <a:pt x="466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35"/>
            <p:cNvSpPr/>
            <p:nvPr/>
          </p:nvSpPr>
          <p:spPr>
            <a:xfrm>
              <a:off x="7869625" y="2681950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69" y="0"/>
                  </a:moveTo>
                  <a:cubicBezTo>
                    <a:pt x="247" y="0"/>
                    <a:pt x="224" y="3"/>
                    <a:pt x="201" y="9"/>
                  </a:cubicBezTo>
                  <a:cubicBezTo>
                    <a:pt x="68" y="42"/>
                    <a:pt x="1" y="176"/>
                    <a:pt x="34" y="309"/>
                  </a:cubicBezTo>
                  <a:cubicBezTo>
                    <a:pt x="62" y="420"/>
                    <a:pt x="158" y="484"/>
                    <a:pt x="266" y="484"/>
                  </a:cubicBezTo>
                  <a:cubicBezTo>
                    <a:pt x="289" y="484"/>
                    <a:pt x="312" y="482"/>
                    <a:pt x="334" y="476"/>
                  </a:cubicBezTo>
                  <a:cubicBezTo>
                    <a:pt x="468" y="443"/>
                    <a:pt x="535" y="309"/>
                    <a:pt x="501" y="176"/>
                  </a:cubicBezTo>
                  <a:cubicBezTo>
                    <a:pt x="474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35"/>
            <p:cNvSpPr/>
            <p:nvPr/>
          </p:nvSpPr>
          <p:spPr>
            <a:xfrm>
              <a:off x="8018075" y="26780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67" y="0"/>
                  </a:moveTo>
                  <a:cubicBezTo>
                    <a:pt x="34" y="0"/>
                    <a:pt x="0" y="467"/>
                    <a:pt x="334" y="500"/>
                  </a:cubicBezTo>
                  <a:cubicBezTo>
                    <a:pt x="634" y="500"/>
                    <a:pt x="668" y="33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35"/>
            <p:cNvSpPr/>
            <p:nvPr/>
          </p:nvSpPr>
          <p:spPr>
            <a:xfrm>
              <a:off x="7963875" y="2501825"/>
              <a:ext cx="14850" cy="11825"/>
            </a:xfrm>
            <a:custGeom>
              <a:avLst/>
              <a:gdLst/>
              <a:ahLst/>
              <a:cxnLst/>
              <a:rect l="l" t="t" r="r" b="b"/>
              <a:pathLst>
                <a:path w="594" h="473" extrusionOk="0">
                  <a:moveTo>
                    <a:pt x="335" y="0"/>
                  </a:moveTo>
                  <a:cubicBezTo>
                    <a:pt x="313" y="0"/>
                    <a:pt x="290" y="3"/>
                    <a:pt x="267" y="9"/>
                  </a:cubicBezTo>
                  <a:cubicBezTo>
                    <a:pt x="34" y="75"/>
                    <a:pt x="0" y="342"/>
                    <a:pt x="200" y="442"/>
                  </a:cubicBezTo>
                  <a:cubicBezTo>
                    <a:pt x="242" y="463"/>
                    <a:pt x="283" y="472"/>
                    <a:pt x="322" y="472"/>
                  </a:cubicBezTo>
                  <a:cubicBezTo>
                    <a:pt x="473" y="472"/>
                    <a:pt x="594" y="334"/>
                    <a:pt x="567" y="176"/>
                  </a:cubicBezTo>
                  <a:cubicBezTo>
                    <a:pt x="540" y="65"/>
                    <a:pt x="443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35"/>
            <p:cNvSpPr/>
            <p:nvPr/>
          </p:nvSpPr>
          <p:spPr>
            <a:xfrm>
              <a:off x="7877150" y="2572700"/>
              <a:ext cx="12525" cy="11500"/>
            </a:xfrm>
            <a:custGeom>
              <a:avLst/>
              <a:gdLst/>
              <a:ahLst/>
              <a:cxnLst/>
              <a:rect l="l" t="t" r="r" b="b"/>
              <a:pathLst>
                <a:path w="501" h="460" extrusionOk="0">
                  <a:moveTo>
                    <a:pt x="250" y="1"/>
                  </a:moveTo>
                  <a:cubicBezTo>
                    <a:pt x="184" y="1"/>
                    <a:pt x="117" y="26"/>
                    <a:pt x="67" y="76"/>
                  </a:cubicBezTo>
                  <a:cubicBezTo>
                    <a:pt x="0" y="143"/>
                    <a:pt x="0" y="309"/>
                    <a:pt x="67" y="409"/>
                  </a:cubicBezTo>
                  <a:cubicBezTo>
                    <a:pt x="117" y="443"/>
                    <a:pt x="184" y="459"/>
                    <a:pt x="250" y="459"/>
                  </a:cubicBezTo>
                  <a:cubicBezTo>
                    <a:pt x="317" y="459"/>
                    <a:pt x="384" y="443"/>
                    <a:pt x="434" y="409"/>
                  </a:cubicBezTo>
                  <a:cubicBezTo>
                    <a:pt x="500" y="309"/>
                    <a:pt x="500" y="143"/>
                    <a:pt x="434" y="76"/>
                  </a:cubicBezTo>
                  <a:cubicBezTo>
                    <a:pt x="384" y="26"/>
                    <a:pt x="317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35"/>
            <p:cNvSpPr/>
            <p:nvPr/>
          </p:nvSpPr>
          <p:spPr>
            <a:xfrm>
              <a:off x="7923000" y="2715750"/>
              <a:ext cx="15775" cy="12125"/>
            </a:xfrm>
            <a:custGeom>
              <a:avLst/>
              <a:gdLst/>
              <a:ahLst/>
              <a:cxnLst/>
              <a:rect l="l" t="t" r="r" b="b"/>
              <a:pathLst>
                <a:path w="631" h="485" extrusionOk="0">
                  <a:moveTo>
                    <a:pt x="305" y="1"/>
                  </a:moveTo>
                  <a:cubicBezTo>
                    <a:pt x="273" y="1"/>
                    <a:pt x="238" y="8"/>
                    <a:pt x="201" y="25"/>
                  </a:cubicBezTo>
                  <a:cubicBezTo>
                    <a:pt x="67" y="58"/>
                    <a:pt x="1" y="191"/>
                    <a:pt x="34" y="325"/>
                  </a:cubicBezTo>
                  <a:cubicBezTo>
                    <a:pt x="83" y="422"/>
                    <a:pt x="168" y="484"/>
                    <a:pt x="262" y="484"/>
                  </a:cubicBezTo>
                  <a:cubicBezTo>
                    <a:pt x="296" y="484"/>
                    <a:pt x="332" y="476"/>
                    <a:pt x="368" y="458"/>
                  </a:cubicBezTo>
                  <a:cubicBezTo>
                    <a:pt x="631" y="370"/>
                    <a:pt x="53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35"/>
            <p:cNvSpPr/>
            <p:nvPr/>
          </p:nvSpPr>
          <p:spPr>
            <a:xfrm>
              <a:off x="7981850" y="2612275"/>
              <a:ext cx="15225" cy="12800"/>
            </a:xfrm>
            <a:custGeom>
              <a:avLst/>
              <a:gdLst/>
              <a:ahLst/>
              <a:cxnLst/>
              <a:rect l="l" t="t" r="r" b="b"/>
              <a:pathLst>
                <a:path w="609" h="512" extrusionOk="0">
                  <a:moveTo>
                    <a:pt x="307" y="1"/>
                  </a:moveTo>
                  <a:cubicBezTo>
                    <a:pt x="206" y="1"/>
                    <a:pt x="109" y="59"/>
                    <a:pt x="82" y="194"/>
                  </a:cubicBezTo>
                  <a:cubicBezTo>
                    <a:pt x="0" y="378"/>
                    <a:pt x="156" y="511"/>
                    <a:pt x="311" y="511"/>
                  </a:cubicBezTo>
                  <a:cubicBezTo>
                    <a:pt x="411" y="511"/>
                    <a:pt x="510" y="457"/>
                    <a:pt x="549" y="327"/>
                  </a:cubicBezTo>
                  <a:cubicBezTo>
                    <a:pt x="609" y="129"/>
                    <a:pt x="455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35"/>
            <p:cNvSpPr/>
            <p:nvPr/>
          </p:nvSpPr>
          <p:spPr>
            <a:xfrm>
              <a:off x="7968875" y="2581050"/>
              <a:ext cx="14850" cy="11825"/>
            </a:xfrm>
            <a:custGeom>
              <a:avLst/>
              <a:gdLst/>
              <a:ahLst/>
              <a:cxnLst/>
              <a:rect l="l" t="t" r="r" b="b"/>
              <a:pathLst>
                <a:path w="594" h="473" extrusionOk="0">
                  <a:moveTo>
                    <a:pt x="302" y="0"/>
                  </a:moveTo>
                  <a:cubicBezTo>
                    <a:pt x="280" y="0"/>
                    <a:pt x="257" y="3"/>
                    <a:pt x="234" y="9"/>
                  </a:cubicBezTo>
                  <a:cubicBezTo>
                    <a:pt x="34" y="75"/>
                    <a:pt x="0" y="342"/>
                    <a:pt x="201" y="442"/>
                  </a:cubicBezTo>
                  <a:cubicBezTo>
                    <a:pt x="242" y="463"/>
                    <a:pt x="283" y="472"/>
                    <a:pt x="322" y="472"/>
                  </a:cubicBezTo>
                  <a:cubicBezTo>
                    <a:pt x="473" y="472"/>
                    <a:pt x="594" y="334"/>
                    <a:pt x="567" y="175"/>
                  </a:cubicBezTo>
                  <a:cubicBezTo>
                    <a:pt x="512" y="65"/>
                    <a:pt x="411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3" name="Google Shape;15353;p35"/>
            <p:cNvSpPr/>
            <p:nvPr/>
          </p:nvSpPr>
          <p:spPr>
            <a:xfrm>
              <a:off x="8021400" y="2899650"/>
              <a:ext cx="13375" cy="12025"/>
            </a:xfrm>
            <a:custGeom>
              <a:avLst/>
              <a:gdLst/>
              <a:ahLst/>
              <a:cxnLst/>
              <a:rect l="l" t="t" r="r" b="b"/>
              <a:pathLst>
                <a:path w="535" h="481" extrusionOk="0">
                  <a:moveTo>
                    <a:pt x="287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41"/>
                    <a:pt x="1" y="141"/>
                    <a:pt x="34" y="274"/>
                  </a:cubicBezTo>
                  <a:cubicBezTo>
                    <a:pt x="63" y="390"/>
                    <a:pt x="168" y="481"/>
                    <a:pt x="282" y="481"/>
                  </a:cubicBezTo>
                  <a:cubicBezTo>
                    <a:pt x="299" y="481"/>
                    <a:pt x="317" y="479"/>
                    <a:pt x="334" y="474"/>
                  </a:cubicBezTo>
                  <a:cubicBezTo>
                    <a:pt x="468" y="441"/>
                    <a:pt x="535" y="341"/>
                    <a:pt x="535" y="207"/>
                  </a:cubicBezTo>
                  <a:cubicBezTo>
                    <a:pt x="506" y="91"/>
                    <a:pt x="401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4" name="Google Shape;15354;p35"/>
            <p:cNvSpPr/>
            <p:nvPr/>
          </p:nvSpPr>
          <p:spPr>
            <a:xfrm>
              <a:off x="8018675" y="2944200"/>
              <a:ext cx="13600" cy="11550"/>
            </a:xfrm>
            <a:custGeom>
              <a:avLst/>
              <a:gdLst/>
              <a:ahLst/>
              <a:cxnLst/>
              <a:rect l="l" t="t" r="r" b="b"/>
              <a:pathLst>
                <a:path w="544" h="462" extrusionOk="0">
                  <a:moveTo>
                    <a:pt x="252" y="0"/>
                  </a:moveTo>
                  <a:cubicBezTo>
                    <a:pt x="164" y="0"/>
                    <a:pt x="68" y="62"/>
                    <a:pt x="43" y="160"/>
                  </a:cubicBezTo>
                  <a:cubicBezTo>
                    <a:pt x="0" y="332"/>
                    <a:pt x="137" y="462"/>
                    <a:pt x="275" y="462"/>
                  </a:cubicBezTo>
                  <a:cubicBezTo>
                    <a:pt x="352" y="462"/>
                    <a:pt x="429" y="422"/>
                    <a:pt x="477" y="327"/>
                  </a:cubicBezTo>
                  <a:cubicBezTo>
                    <a:pt x="544" y="193"/>
                    <a:pt x="477" y="60"/>
                    <a:pt x="343" y="26"/>
                  </a:cubicBezTo>
                  <a:cubicBezTo>
                    <a:pt x="317" y="9"/>
                    <a:pt x="285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35"/>
            <p:cNvSpPr/>
            <p:nvPr/>
          </p:nvSpPr>
          <p:spPr>
            <a:xfrm>
              <a:off x="8013900" y="3142850"/>
              <a:ext cx="13525" cy="8850"/>
            </a:xfrm>
            <a:custGeom>
              <a:avLst/>
              <a:gdLst/>
              <a:ahLst/>
              <a:cxnLst/>
              <a:rect l="l" t="t" r="r" b="b"/>
              <a:pathLst>
                <a:path w="541" h="354" extrusionOk="0">
                  <a:moveTo>
                    <a:pt x="83" y="1"/>
                  </a:moveTo>
                  <a:cubicBezTo>
                    <a:pt x="35" y="1"/>
                    <a:pt x="1" y="34"/>
                    <a:pt x="1" y="120"/>
                  </a:cubicBezTo>
                  <a:cubicBezTo>
                    <a:pt x="1" y="253"/>
                    <a:pt x="101" y="353"/>
                    <a:pt x="234" y="353"/>
                  </a:cubicBezTo>
                  <a:cubicBezTo>
                    <a:pt x="541" y="353"/>
                    <a:pt x="241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35"/>
            <p:cNvSpPr/>
            <p:nvPr/>
          </p:nvSpPr>
          <p:spPr>
            <a:xfrm>
              <a:off x="8099175" y="3050400"/>
              <a:ext cx="13150" cy="12225"/>
            </a:xfrm>
            <a:custGeom>
              <a:avLst/>
              <a:gdLst/>
              <a:ahLst/>
              <a:cxnLst/>
              <a:rect l="l" t="t" r="r" b="b"/>
              <a:pathLst>
                <a:path w="526" h="489" extrusionOk="0">
                  <a:moveTo>
                    <a:pt x="248" y="1"/>
                  </a:moveTo>
                  <a:cubicBezTo>
                    <a:pt x="108" y="1"/>
                    <a:pt x="0" y="139"/>
                    <a:pt x="25" y="315"/>
                  </a:cubicBezTo>
                  <a:cubicBezTo>
                    <a:pt x="44" y="429"/>
                    <a:pt x="149" y="489"/>
                    <a:pt x="255" y="489"/>
                  </a:cubicBezTo>
                  <a:cubicBezTo>
                    <a:pt x="335" y="489"/>
                    <a:pt x="416" y="454"/>
                    <a:pt x="459" y="382"/>
                  </a:cubicBezTo>
                  <a:cubicBezTo>
                    <a:pt x="526" y="248"/>
                    <a:pt x="492" y="115"/>
                    <a:pt x="392" y="48"/>
                  </a:cubicBezTo>
                  <a:cubicBezTo>
                    <a:pt x="343" y="15"/>
                    <a:pt x="294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35"/>
            <p:cNvSpPr/>
            <p:nvPr/>
          </p:nvSpPr>
          <p:spPr>
            <a:xfrm>
              <a:off x="8059075" y="2905450"/>
              <a:ext cx="14550" cy="8025"/>
            </a:xfrm>
            <a:custGeom>
              <a:avLst/>
              <a:gdLst/>
              <a:ahLst/>
              <a:cxnLst/>
              <a:rect l="l" t="t" r="r" b="b"/>
              <a:pathLst>
                <a:path w="582" h="321" extrusionOk="0">
                  <a:moveTo>
                    <a:pt x="330" y="0"/>
                  </a:moveTo>
                  <a:cubicBezTo>
                    <a:pt x="308" y="0"/>
                    <a:pt x="285" y="3"/>
                    <a:pt x="262" y="9"/>
                  </a:cubicBezTo>
                  <a:cubicBezTo>
                    <a:pt x="1" y="80"/>
                    <a:pt x="297" y="320"/>
                    <a:pt x="466" y="320"/>
                  </a:cubicBezTo>
                  <a:cubicBezTo>
                    <a:pt x="534" y="320"/>
                    <a:pt x="581" y="281"/>
                    <a:pt x="562" y="175"/>
                  </a:cubicBezTo>
                  <a:cubicBezTo>
                    <a:pt x="534" y="65"/>
                    <a:pt x="438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35"/>
            <p:cNvSpPr/>
            <p:nvPr/>
          </p:nvSpPr>
          <p:spPr>
            <a:xfrm>
              <a:off x="7906325" y="3033275"/>
              <a:ext cx="15175" cy="11875"/>
            </a:xfrm>
            <a:custGeom>
              <a:avLst/>
              <a:gdLst/>
              <a:ahLst/>
              <a:cxnLst/>
              <a:rect l="l" t="t" r="r" b="b"/>
              <a:pathLst>
                <a:path w="607" h="475" extrusionOk="0">
                  <a:moveTo>
                    <a:pt x="279" y="1"/>
                  </a:moveTo>
                  <a:cubicBezTo>
                    <a:pt x="217" y="1"/>
                    <a:pt x="153" y="29"/>
                    <a:pt x="101" y="99"/>
                  </a:cubicBezTo>
                  <a:cubicBezTo>
                    <a:pt x="1" y="166"/>
                    <a:pt x="34" y="333"/>
                    <a:pt x="101" y="400"/>
                  </a:cubicBezTo>
                  <a:cubicBezTo>
                    <a:pt x="151" y="450"/>
                    <a:pt x="217" y="475"/>
                    <a:pt x="280" y="475"/>
                  </a:cubicBezTo>
                  <a:cubicBezTo>
                    <a:pt x="343" y="475"/>
                    <a:pt x="401" y="450"/>
                    <a:pt x="434" y="400"/>
                  </a:cubicBezTo>
                  <a:cubicBezTo>
                    <a:pt x="606" y="227"/>
                    <a:pt x="452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9" name="Google Shape;15359;p35"/>
            <p:cNvSpPr/>
            <p:nvPr/>
          </p:nvSpPr>
          <p:spPr>
            <a:xfrm>
              <a:off x="7915500" y="3224925"/>
              <a:ext cx="11700" cy="11825"/>
            </a:xfrm>
            <a:custGeom>
              <a:avLst/>
              <a:gdLst/>
              <a:ahLst/>
              <a:cxnLst/>
              <a:rect l="l" t="t" r="r" b="b"/>
              <a:pathLst>
                <a:path w="468" h="473" extrusionOk="0">
                  <a:moveTo>
                    <a:pt x="275" y="0"/>
                  </a:moveTo>
                  <a:cubicBezTo>
                    <a:pt x="262" y="0"/>
                    <a:pt x="248" y="2"/>
                    <a:pt x="234" y="5"/>
                  </a:cubicBezTo>
                  <a:cubicBezTo>
                    <a:pt x="101" y="5"/>
                    <a:pt x="1" y="106"/>
                    <a:pt x="1" y="239"/>
                  </a:cubicBezTo>
                  <a:cubicBezTo>
                    <a:pt x="1" y="372"/>
                    <a:pt x="101" y="472"/>
                    <a:pt x="234" y="472"/>
                  </a:cubicBezTo>
                  <a:cubicBezTo>
                    <a:pt x="367" y="472"/>
                    <a:pt x="468" y="372"/>
                    <a:pt x="468" y="239"/>
                  </a:cubicBezTo>
                  <a:cubicBezTo>
                    <a:pt x="468" y="120"/>
                    <a:pt x="387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35"/>
            <p:cNvSpPr/>
            <p:nvPr/>
          </p:nvSpPr>
          <p:spPr>
            <a:xfrm>
              <a:off x="8007000" y="3173225"/>
              <a:ext cx="16100" cy="12750"/>
            </a:xfrm>
            <a:custGeom>
              <a:avLst/>
              <a:gdLst/>
              <a:ahLst/>
              <a:cxnLst/>
              <a:rect l="l" t="t" r="r" b="b"/>
              <a:pathLst>
                <a:path w="644" h="510" extrusionOk="0">
                  <a:moveTo>
                    <a:pt x="379" y="1"/>
                  </a:moveTo>
                  <a:cubicBezTo>
                    <a:pt x="317" y="1"/>
                    <a:pt x="256" y="26"/>
                    <a:pt x="210" y="72"/>
                  </a:cubicBezTo>
                  <a:cubicBezTo>
                    <a:pt x="0" y="229"/>
                    <a:pt x="161" y="510"/>
                    <a:pt x="369" y="510"/>
                  </a:cubicBezTo>
                  <a:cubicBezTo>
                    <a:pt x="426" y="510"/>
                    <a:pt x="486" y="489"/>
                    <a:pt x="544" y="439"/>
                  </a:cubicBezTo>
                  <a:cubicBezTo>
                    <a:pt x="644" y="339"/>
                    <a:pt x="644" y="205"/>
                    <a:pt x="577" y="105"/>
                  </a:cubicBezTo>
                  <a:cubicBezTo>
                    <a:pt x="523" y="34"/>
                    <a:pt x="450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1" name="Google Shape;15361;p35"/>
            <p:cNvSpPr/>
            <p:nvPr/>
          </p:nvSpPr>
          <p:spPr>
            <a:xfrm>
              <a:off x="7949600" y="2998000"/>
              <a:ext cx="15950" cy="12250"/>
            </a:xfrm>
            <a:custGeom>
              <a:avLst/>
              <a:gdLst/>
              <a:ahLst/>
              <a:cxnLst/>
              <a:rect l="l" t="t" r="r" b="b"/>
              <a:pathLst>
                <a:path w="638" h="490" extrusionOk="0">
                  <a:moveTo>
                    <a:pt x="373" y="1"/>
                  </a:moveTo>
                  <a:cubicBezTo>
                    <a:pt x="350" y="1"/>
                    <a:pt x="327" y="4"/>
                    <a:pt x="304" y="9"/>
                  </a:cubicBezTo>
                  <a:cubicBezTo>
                    <a:pt x="1" y="70"/>
                    <a:pt x="84" y="489"/>
                    <a:pt x="353" y="489"/>
                  </a:cubicBezTo>
                  <a:cubicBezTo>
                    <a:pt x="379" y="489"/>
                    <a:pt x="408" y="485"/>
                    <a:pt x="438" y="476"/>
                  </a:cubicBezTo>
                  <a:cubicBezTo>
                    <a:pt x="571" y="443"/>
                    <a:pt x="638" y="310"/>
                    <a:pt x="605" y="176"/>
                  </a:cubicBezTo>
                  <a:cubicBezTo>
                    <a:pt x="577" y="66"/>
                    <a:pt x="481" y="1"/>
                    <a:pt x="3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2" name="Google Shape;15362;p35"/>
            <p:cNvSpPr/>
            <p:nvPr/>
          </p:nvSpPr>
          <p:spPr>
            <a:xfrm>
              <a:off x="7869250" y="3088175"/>
              <a:ext cx="15425" cy="12250"/>
            </a:xfrm>
            <a:custGeom>
              <a:avLst/>
              <a:gdLst/>
              <a:ahLst/>
              <a:cxnLst/>
              <a:rect l="l" t="t" r="r" b="b"/>
              <a:pathLst>
                <a:path w="617" h="490" extrusionOk="0">
                  <a:moveTo>
                    <a:pt x="334" y="0"/>
                  </a:moveTo>
                  <a:cubicBezTo>
                    <a:pt x="266" y="0"/>
                    <a:pt x="203" y="33"/>
                    <a:pt x="149" y="105"/>
                  </a:cubicBezTo>
                  <a:cubicBezTo>
                    <a:pt x="0" y="279"/>
                    <a:pt x="184" y="490"/>
                    <a:pt x="370" y="490"/>
                  </a:cubicBezTo>
                  <a:cubicBezTo>
                    <a:pt x="434" y="490"/>
                    <a:pt x="498" y="465"/>
                    <a:pt x="550" y="405"/>
                  </a:cubicBezTo>
                  <a:cubicBezTo>
                    <a:pt x="616" y="305"/>
                    <a:pt x="616" y="138"/>
                    <a:pt x="516" y="72"/>
                  </a:cubicBezTo>
                  <a:cubicBezTo>
                    <a:pt x="454" y="25"/>
                    <a:pt x="392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3" name="Google Shape;15363;p35"/>
            <p:cNvSpPr/>
            <p:nvPr/>
          </p:nvSpPr>
          <p:spPr>
            <a:xfrm>
              <a:off x="7977075" y="3436500"/>
              <a:ext cx="12675" cy="12225"/>
            </a:xfrm>
            <a:custGeom>
              <a:avLst/>
              <a:gdLst/>
              <a:ahLst/>
              <a:cxnLst/>
              <a:rect l="l" t="t" r="r" b="b"/>
              <a:pathLst>
                <a:path w="507" h="489" extrusionOk="0">
                  <a:moveTo>
                    <a:pt x="280" y="1"/>
                  </a:moveTo>
                  <a:cubicBezTo>
                    <a:pt x="142" y="1"/>
                    <a:pt x="1" y="108"/>
                    <a:pt x="39" y="282"/>
                  </a:cubicBezTo>
                  <a:cubicBezTo>
                    <a:pt x="39" y="398"/>
                    <a:pt x="140" y="489"/>
                    <a:pt x="254" y="489"/>
                  </a:cubicBezTo>
                  <a:cubicBezTo>
                    <a:pt x="271" y="489"/>
                    <a:pt x="289" y="487"/>
                    <a:pt x="306" y="482"/>
                  </a:cubicBezTo>
                  <a:cubicBezTo>
                    <a:pt x="440" y="449"/>
                    <a:pt x="506" y="315"/>
                    <a:pt x="506" y="182"/>
                  </a:cubicBezTo>
                  <a:cubicBezTo>
                    <a:pt x="478" y="56"/>
                    <a:pt x="380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35"/>
            <p:cNvSpPr/>
            <p:nvPr/>
          </p:nvSpPr>
          <p:spPr>
            <a:xfrm>
              <a:off x="8081075" y="3391400"/>
              <a:ext cx="15425" cy="12125"/>
            </a:xfrm>
            <a:custGeom>
              <a:avLst/>
              <a:gdLst/>
              <a:ahLst/>
              <a:cxnLst/>
              <a:rect l="l" t="t" r="r" b="b"/>
              <a:pathLst>
                <a:path w="617" h="485" extrusionOk="0">
                  <a:moveTo>
                    <a:pt x="342" y="0"/>
                  </a:moveTo>
                  <a:cubicBezTo>
                    <a:pt x="170" y="0"/>
                    <a:pt x="1" y="168"/>
                    <a:pt x="116" y="351"/>
                  </a:cubicBezTo>
                  <a:cubicBezTo>
                    <a:pt x="160" y="440"/>
                    <a:pt x="249" y="485"/>
                    <a:pt x="333" y="485"/>
                  </a:cubicBezTo>
                  <a:cubicBezTo>
                    <a:pt x="375" y="485"/>
                    <a:pt x="416" y="474"/>
                    <a:pt x="449" y="452"/>
                  </a:cubicBezTo>
                  <a:cubicBezTo>
                    <a:pt x="549" y="385"/>
                    <a:pt x="616" y="218"/>
                    <a:pt x="549" y="118"/>
                  </a:cubicBezTo>
                  <a:cubicBezTo>
                    <a:pt x="497" y="35"/>
                    <a:pt x="419" y="0"/>
                    <a:pt x="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5" name="Google Shape;15365;p35"/>
            <p:cNvSpPr/>
            <p:nvPr/>
          </p:nvSpPr>
          <p:spPr>
            <a:xfrm>
              <a:off x="8054650" y="3280775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274" y="1"/>
                  </a:moveTo>
                  <a:cubicBezTo>
                    <a:pt x="138" y="1"/>
                    <a:pt x="0" y="115"/>
                    <a:pt x="39" y="307"/>
                  </a:cubicBezTo>
                  <a:cubicBezTo>
                    <a:pt x="66" y="417"/>
                    <a:pt x="162" y="482"/>
                    <a:pt x="271" y="482"/>
                  </a:cubicBezTo>
                  <a:cubicBezTo>
                    <a:pt x="293" y="482"/>
                    <a:pt x="316" y="479"/>
                    <a:pt x="339" y="473"/>
                  </a:cubicBezTo>
                  <a:cubicBezTo>
                    <a:pt x="472" y="440"/>
                    <a:pt x="539" y="340"/>
                    <a:pt x="506" y="207"/>
                  </a:cubicBezTo>
                  <a:cubicBezTo>
                    <a:pt x="477" y="64"/>
                    <a:pt x="376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6" name="Google Shape;15366;p35"/>
            <p:cNvSpPr/>
            <p:nvPr/>
          </p:nvSpPr>
          <p:spPr>
            <a:xfrm>
              <a:off x="7950125" y="3424625"/>
              <a:ext cx="14925" cy="10075"/>
            </a:xfrm>
            <a:custGeom>
              <a:avLst/>
              <a:gdLst/>
              <a:ahLst/>
              <a:cxnLst/>
              <a:rect l="l" t="t" r="r" b="b"/>
              <a:pathLst>
                <a:path w="597" h="403" extrusionOk="0">
                  <a:moveTo>
                    <a:pt x="305" y="1"/>
                  </a:moveTo>
                  <a:cubicBezTo>
                    <a:pt x="237" y="1"/>
                    <a:pt x="169" y="27"/>
                    <a:pt x="117" y="90"/>
                  </a:cubicBezTo>
                  <a:cubicBezTo>
                    <a:pt x="0" y="230"/>
                    <a:pt x="226" y="402"/>
                    <a:pt x="395" y="402"/>
                  </a:cubicBezTo>
                  <a:cubicBezTo>
                    <a:pt x="468" y="402"/>
                    <a:pt x="530" y="370"/>
                    <a:pt x="550" y="290"/>
                  </a:cubicBezTo>
                  <a:cubicBezTo>
                    <a:pt x="596" y="130"/>
                    <a:pt x="453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35"/>
            <p:cNvSpPr/>
            <p:nvPr/>
          </p:nvSpPr>
          <p:spPr>
            <a:xfrm>
              <a:off x="7963025" y="3640300"/>
              <a:ext cx="13175" cy="11775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291" y="1"/>
                  </a:moveTo>
                  <a:cubicBezTo>
                    <a:pt x="284" y="1"/>
                    <a:pt x="276" y="1"/>
                    <a:pt x="268" y="2"/>
                  </a:cubicBezTo>
                  <a:cubicBezTo>
                    <a:pt x="134" y="2"/>
                    <a:pt x="1" y="102"/>
                    <a:pt x="1" y="236"/>
                  </a:cubicBezTo>
                  <a:cubicBezTo>
                    <a:pt x="1" y="369"/>
                    <a:pt x="134" y="469"/>
                    <a:pt x="268" y="469"/>
                  </a:cubicBezTo>
                  <a:cubicBezTo>
                    <a:pt x="276" y="470"/>
                    <a:pt x="284" y="471"/>
                    <a:pt x="291" y="471"/>
                  </a:cubicBezTo>
                  <a:cubicBezTo>
                    <a:pt x="527" y="471"/>
                    <a:pt x="527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35"/>
            <p:cNvSpPr/>
            <p:nvPr/>
          </p:nvSpPr>
          <p:spPr>
            <a:xfrm>
              <a:off x="8072725" y="3559000"/>
              <a:ext cx="15425" cy="12425"/>
            </a:xfrm>
            <a:custGeom>
              <a:avLst/>
              <a:gdLst/>
              <a:ahLst/>
              <a:cxnLst/>
              <a:rect l="l" t="t" r="r" b="b"/>
              <a:pathLst>
                <a:path w="617" h="497" extrusionOk="0">
                  <a:moveTo>
                    <a:pt x="371" y="1"/>
                  </a:moveTo>
                  <a:cubicBezTo>
                    <a:pt x="184" y="1"/>
                    <a:pt x="0" y="212"/>
                    <a:pt x="149" y="386"/>
                  </a:cubicBezTo>
                  <a:cubicBezTo>
                    <a:pt x="208" y="464"/>
                    <a:pt x="278" y="496"/>
                    <a:pt x="346" y="496"/>
                  </a:cubicBezTo>
                  <a:cubicBezTo>
                    <a:pt x="394" y="496"/>
                    <a:pt x="442" y="480"/>
                    <a:pt x="483" y="452"/>
                  </a:cubicBezTo>
                  <a:cubicBezTo>
                    <a:pt x="583" y="352"/>
                    <a:pt x="616" y="219"/>
                    <a:pt x="550" y="85"/>
                  </a:cubicBezTo>
                  <a:cubicBezTo>
                    <a:pt x="499" y="26"/>
                    <a:pt x="434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9" name="Google Shape;15369;p35"/>
            <p:cNvSpPr/>
            <p:nvPr/>
          </p:nvSpPr>
          <p:spPr>
            <a:xfrm>
              <a:off x="8045600" y="3352425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240" y="0"/>
                  </a:moveTo>
                  <a:cubicBezTo>
                    <a:pt x="121" y="0"/>
                    <a:pt x="0" y="84"/>
                    <a:pt x="0" y="243"/>
                  </a:cubicBezTo>
                  <a:cubicBezTo>
                    <a:pt x="0" y="376"/>
                    <a:pt x="134" y="476"/>
                    <a:pt x="267" y="476"/>
                  </a:cubicBezTo>
                  <a:cubicBezTo>
                    <a:pt x="401" y="443"/>
                    <a:pt x="501" y="343"/>
                    <a:pt x="467" y="209"/>
                  </a:cubicBezTo>
                  <a:cubicBezTo>
                    <a:pt x="452" y="67"/>
                    <a:pt x="346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0" name="Google Shape;15370;p35"/>
            <p:cNvSpPr/>
            <p:nvPr/>
          </p:nvSpPr>
          <p:spPr>
            <a:xfrm>
              <a:off x="7882150" y="3492525"/>
              <a:ext cx="13350" cy="12250"/>
            </a:xfrm>
            <a:custGeom>
              <a:avLst/>
              <a:gdLst/>
              <a:ahLst/>
              <a:cxnLst/>
              <a:rect l="l" t="t" r="r" b="b"/>
              <a:pathLst>
                <a:path w="534" h="490" extrusionOk="0">
                  <a:moveTo>
                    <a:pt x="255" y="1"/>
                  </a:moveTo>
                  <a:cubicBezTo>
                    <a:pt x="192" y="1"/>
                    <a:pt x="134" y="26"/>
                    <a:pt x="100" y="76"/>
                  </a:cubicBezTo>
                  <a:cubicBezTo>
                    <a:pt x="0" y="176"/>
                    <a:pt x="0" y="343"/>
                    <a:pt x="100" y="443"/>
                  </a:cubicBezTo>
                  <a:cubicBezTo>
                    <a:pt x="145" y="473"/>
                    <a:pt x="204" y="489"/>
                    <a:pt x="264" y="489"/>
                  </a:cubicBezTo>
                  <a:cubicBezTo>
                    <a:pt x="337" y="489"/>
                    <a:pt x="412" y="465"/>
                    <a:pt x="467" y="409"/>
                  </a:cubicBezTo>
                  <a:cubicBezTo>
                    <a:pt x="534" y="309"/>
                    <a:pt x="534" y="143"/>
                    <a:pt x="434" y="76"/>
                  </a:cubicBezTo>
                  <a:cubicBezTo>
                    <a:pt x="384" y="26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35"/>
            <p:cNvSpPr/>
            <p:nvPr/>
          </p:nvSpPr>
          <p:spPr>
            <a:xfrm>
              <a:off x="7887150" y="3718125"/>
              <a:ext cx="12225" cy="9100"/>
            </a:xfrm>
            <a:custGeom>
              <a:avLst/>
              <a:gdLst/>
              <a:ahLst/>
              <a:cxnLst/>
              <a:rect l="l" t="t" r="r" b="b"/>
              <a:pathLst>
                <a:path w="489" h="364" extrusionOk="0">
                  <a:moveTo>
                    <a:pt x="116" y="1"/>
                  </a:moveTo>
                  <a:cubicBezTo>
                    <a:pt x="74" y="1"/>
                    <a:pt x="41" y="35"/>
                    <a:pt x="34" y="125"/>
                  </a:cubicBezTo>
                  <a:cubicBezTo>
                    <a:pt x="0" y="225"/>
                    <a:pt x="100" y="359"/>
                    <a:pt x="234" y="359"/>
                  </a:cubicBezTo>
                  <a:cubicBezTo>
                    <a:pt x="251" y="362"/>
                    <a:pt x="266" y="363"/>
                    <a:pt x="279" y="363"/>
                  </a:cubicBezTo>
                  <a:cubicBezTo>
                    <a:pt x="488" y="363"/>
                    <a:pt x="253" y="1"/>
                    <a:pt x="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35"/>
            <p:cNvSpPr/>
            <p:nvPr/>
          </p:nvSpPr>
          <p:spPr>
            <a:xfrm>
              <a:off x="7717025" y="3831500"/>
              <a:ext cx="12525" cy="12200"/>
            </a:xfrm>
            <a:custGeom>
              <a:avLst/>
              <a:gdLst/>
              <a:ahLst/>
              <a:cxnLst/>
              <a:rect l="l" t="t" r="r" b="b"/>
              <a:pathLst>
                <a:path w="501" h="488" extrusionOk="0">
                  <a:moveTo>
                    <a:pt x="249" y="0"/>
                  </a:moveTo>
                  <a:cubicBezTo>
                    <a:pt x="195" y="0"/>
                    <a:pt x="141" y="19"/>
                    <a:pt x="101" y="60"/>
                  </a:cubicBezTo>
                  <a:cubicBezTo>
                    <a:pt x="1" y="160"/>
                    <a:pt x="1" y="327"/>
                    <a:pt x="101" y="427"/>
                  </a:cubicBezTo>
                  <a:cubicBezTo>
                    <a:pt x="142" y="469"/>
                    <a:pt x="198" y="488"/>
                    <a:pt x="253" y="488"/>
                  </a:cubicBezTo>
                  <a:cubicBezTo>
                    <a:pt x="375" y="488"/>
                    <a:pt x="501" y="397"/>
                    <a:pt x="501" y="260"/>
                  </a:cubicBezTo>
                  <a:cubicBezTo>
                    <a:pt x="501" y="98"/>
                    <a:pt x="372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35"/>
            <p:cNvSpPr/>
            <p:nvPr/>
          </p:nvSpPr>
          <p:spPr>
            <a:xfrm>
              <a:off x="7742875" y="4011800"/>
              <a:ext cx="13725" cy="8850"/>
            </a:xfrm>
            <a:custGeom>
              <a:avLst/>
              <a:gdLst/>
              <a:ahLst/>
              <a:cxnLst/>
              <a:rect l="l" t="t" r="r" b="b"/>
              <a:pathLst>
                <a:path w="549" h="354" extrusionOk="0">
                  <a:moveTo>
                    <a:pt x="84" y="1"/>
                  </a:moveTo>
                  <a:cubicBezTo>
                    <a:pt x="35" y="1"/>
                    <a:pt x="1" y="34"/>
                    <a:pt x="1" y="120"/>
                  </a:cubicBezTo>
                  <a:cubicBezTo>
                    <a:pt x="1" y="253"/>
                    <a:pt x="101" y="353"/>
                    <a:pt x="267" y="353"/>
                  </a:cubicBezTo>
                  <a:cubicBezTo>
                    <a:pt x="549" y="353"/>
                    <a:pt x="242" y="1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35"/>
            <p:cNvSpPr/>
            <p:nvPr/>
          </p:nvSpPr>
          <p:spPr>
            <a:xfrm>
              <a:off x="7820600" y="3968125"/>
              <a:ext cx="14025" cy="12400"/>
            </a:xfrm>
            <a:custGeom>
              <a:avLst/>
              <a:gdLst/>
              <a:ahLst/>
              <a:cxnLst/>
              <a:rect l="l" t="t" r="r" b="b"/>
              <a:pathLst>
                <a:path w="561" h="496" extrusionOk="0">
                  <a:moveTo>
                    <a:pt x="268" y="1"/>
                  </a:moveTo>
                  <a:cubicBezTo>
                    <a:pt x="164" y="1"/>
                    <a:pt x="64" y="69"/>
                    <a:pt x="27" y="199"/>
                  </a:cubicBezTo>
                  <a:cubicBezTo>
                    <a:pt x="1" y="358"/>
                    <a:pt x="142" y="496"/>
                    <a:pt x="285" y="496"/>
                  </a:cubicBezTo>
                  <a:cubicBezTo>
                    <a:pt x="323" y="496"/>
                    <a:pt x="360" y="486"/>
                    <a:pt x="394" y="466"/>
                  </a:cubicBezTo>
                  <a:cubicBezTo>
                    <a:pt x="528" y="366"/>
                    <a:pt x="561" y="232"/>
                    <a:pt x="494" y="132"/>
                  </a:cubicBezTo>
                  <a:cubicBezTo>
                    <a:pt x="435" y="44"/>
                    <a:pt x="350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5" name="Google Shape;15375;p35"/>
            <p:cNvSpPr/>
            <p:nvPr/>
          </p:nvSpPr>
          <p:spPr>
            <a:xfrm>
              <a:off x="7800400" y="3877800"/>
              <a:ext cx="13825" cy="8125"/>
            </a:xfrm>
            <a:custGeom>
              <a:avLst/>
              <a:gdLst/>
              <a:ahLst/>
              <a:cxnLst/>
              <a:rect l="l" t="t" r="r" b="b"/>
              <a:pathLst>
                <a:path w="553" h="325" extrusionOk="0">
                  <a:moveTo>
                    <a:pt x="336" y="1"/>
                  </a:moveTo>
                  <a:cubicBezTo>
                    <a:pt x="314" y="1"/>
                    <a:pt x="291" y="3"/>
                    <a:pt x="268" y="9"/>
                  </a:cubicBezTo>
                  <a:cubicBezTo>
                    <a:pt x="0" y="33"/>
                    <a:pt x="301" y="324"/>
                    <a:pt x="457" y="324"/>
                  </a:cubicBezTo>
                  <a:cubicBezTo>
                    <a:pt x="515" y="324"/>
                    <a:pt x="553" y="284"/>
                    <a:pt x="535" y="176"/>
                  </a:cubicBezTo>
                  <a:cubicBezTo>
                    <a:pt x="535" y="65"/>
                    <a:pt x="443" y="1"/>
                    <a:pt x="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6" name="Google Shape;15376;p35"/>
            <p:cNvSpPr/>
            <p:nvPr/>
          </p:nvSpPr>
          <p:spPr>
            <a:xfrm>
              <a:off x="7671725" y="3996950"/>
              <a:ext cx="17250" cy="12325"/>
            </a:xfrm>
            <a:custGeom>
              <a:avLst/>
              <a:gdLst/>
              <a:ahLst/>
              <a:cxnLst/>
              <a:rect l="l" t="t" r="r" b="b"/>
              <a:pathLst>
                <a:path w="690" h="493" extrusionOk="0">
                  <a:moveTo>
                    <a:pt x="354" y="1"/>
                  </a:moveTo>
                  <a:cubicBezTo>
                    <a:pt x="296" y="1"/>
                    <a:pt x="234" y="24"/>
                    <a:pt x="178" y="80"/>
                  </a:cubicBezTo>
                  <a:cubicBezTo>
                    <a:pt x="1" y="257"/>
                    <a:pt x="151" y="493"/>
                    <a:pt x="336" y="493"/>
                  </a:cubicBezTo>
                  <a:cubicBezTo>
                    <a:pt x="394" y="493"/>
                    <a:pt x="456" y="469"/>
                    <a:pt x="512" y="414"/>
                  </a:cubicBezTo>
                  <a:cubicBezTo>
                    <a:pt x="689" y="236"/>
                    <a:pt x="539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35"/>
            <p:cNvSpPr/>
            <p:nvPr/>
          </p:nvSpPr>
          <p:spPr>
            <a:xfrm>
              <a:off x="7634125" y="4208550"/>
              <a:ext cx="14200" cy="12425"/>
            </a:xfrm>
            <a:custGeom>
              <a:avLst/>
              <a:gdLst/>
              <a:ahLst/>
              <a:cxnLst/>
              <a:rect l="l" t="t" r="r" b="b"/>
              <a:pathLst>
                <a:path w="568" h="497" extrusionOk="0">
                  <a:moveTo>
                    <a:pt x="298" y="1"/>
                  </a:moveTo>
                  <a:cubicBezTo>
                    <a:pt x="209" y="1"/>
                    <a:pt x="121" y="49"/>
                    <a:pt x="81" y="155"/>
                  </a:cubicBezTo>
                  <a:cubicBezTo>
                    <a:pt x="1" y="356"/>
                    <a:pt x="162" y="496"/>
                    <a:pt x="318" y="496"/>
                  </a:cubicBezTo>
                  <a:cubicBezTo>
                    <a:pt x="421" y="496"/>
                    <a:pt x="521" y="435"/>
                    <a:pt x="548" y="289"/>
                  </a:cubicBezTo>
                  <a:cubicBezTo>
                    <a:pt x="568" y="109"/>
                    <a:pt x="432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35"/>
            <p:cNvSpPr/>
            <p:nvPr/>
          </p:nvSpPr>
          <p:spPr>
            <a:xfrm>
              <a:off x="7685325" y="4154475"/>
              <a:ext cx="12550" cy="12325"/>
            </a:xfrm>
            <a:custGeom>
              <a:avLst/>
              <a:gdLst/>
              <a:ahLst/>
              <a:cxnLst/>
              <a:rect l="l" t="t" r="r" b="b"/>
              <a:pathLst>
                <a:path w="502" h="493" extrusionOk="0">
                  <a:moveTo>
                    <a:pt x="219" y="1"/>
                  </a:moveTo>
                  <a:cubicBezTo>
                    <a:pt x="102" y="1"/>
                    <a:pt x="1" y="97"/>
                    <a:pt x="1" y="250"/>
                  </a:cubicBezTo>
                  <a:cubicBezTo>
                    <a:pt x="1" y="387"/>
                    <a:pt x="110" y="493"/>
                    <a:pt x="232" y="493"/>
                  </a:cubicBezTo>
                  <a:cubicBezTo>
                    <a:pt x="289" y="493"/>
                    <a:pt x="348" y="470"/>
                    <a:pt x="401" y="417"/>
                  </a:cubicBezTo>
                  <a:cubicBezTo>
                    <a:pt x="501" y="317"/>
                    <a:pt x="501" y="184"/>
                    <a:pt x="401" y="83"/>
                  </a:cubicBezTo>
                  <a:cubicBezTo>
                    <a:pt x="344" y="26"/>
                    <a:pt x="27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35"/>
            <p:cNvSpPr/>
            <p:nvPr/>
          </p:nvSpPr>
          <p:spPr>
            <a:xfrm>
              <a:off x="7652825" y="4003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467" y="368"/>
                    <a:pt x="467" y="234"/>
                  </a:cubicBezTo>
                  <a:cubicBezTo>
                    <a:pt x="467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35"/>
            <p:cNvSpPr/>
            <p:nvPr/>
          </p:nvSpPr>
          <p:spPr>
            <a:xfrm>
              <a:off x="7584425" y="4090800"/>
              <a:ext cx="14000" cy="11925"/>
            </a:xfrm>
            <a:custGeom>
              <a:avLst/>
              <a:gdLst/>
              <a:ahLst/>
              <a:cxnLst/>
              <a:rect l="l" t="t" r="r" b="b"/>
              <a:pathLst>
                <a:path w="560" h="477" extrusionOk="0">
                  <a:moveTo>
                    <a:pt x="272" y="1"/>
                  </a:moveTo>
                  <a:cubicBezTo>
                    <a:pt x="204" y="1"/>
                    <a:pt x="140" y="30"/>
                    <a:pt x="101" y="95"/>
                  </a:cubicBezTo>
                  <a:cubicBezTo>
                    <a:pt x="1" y="195"/>
                    <a:pt x="34" y="362"/>
                    <a:pt x="134" y="429"/>
                  </a:cubicBezTo>
                  <a:cubicBezTo>
                    <a:pt x="184" y="462"/>
                    <a:pt x="236" y="477"/>
                    <a:pt x="286" y="477"/>
                  </a:cubicBezTo>
                  <a:cubicBezTo>
                    <a:pt x="434" y="477"/>
                    <a:pt x="559" y="345"/>
                    <a:pt x="534" y="195"/>
                  </a:cubicBezTo>
                  <a:cubicBezTo>
                    <a:pt x="494" y="73"/>
                    <a:pt x="378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35"/>
            <p:cNvSpPr/>
            <p:nvPr/>
          </p:nvSpPr>
          <p:spPr>
            <a:xfrm>
              <a:off x="7596100" y="441090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68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501"/>
                    <a:pt x="234" y="501"/>
                  </a:cubicBezTo>
                  <a:cubicBezTo>
                    <a:pt x="368" y="501"/>
                    <a:pt x="468" y="401"/>
                    <a:pt x="468" y="267"/>
                  </a:cubicBezTo>
                  <a:cubicBezTo>
                    <a:pt x="501" y="134"/>
                    <a:pt x="368" y="34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35"/>
            <p:cNvSpPr/>
            <p:nvPr/>
          </p:nvSpPr>
          <p:spPr>
            <a:xfrm>
              <a:off x="7663175" y="4371525"/>
              <a:ext cx="13850" cy="11800"/>
            </a:xfrm>
            <a:custGeom>
              <a:avLst/>
              <a:gdLst/>
              <a:ahLst/>
              <a:cxnLst/>
              <a:rect l="l" t="t" r="r" b="b"/>
              <a:pathLst>
                <a:path w="554" h="472" extrusionOk="0">
                  <a:moveTo>
                    <a:pt x="293" y="1"/>
                  </a:moveTo>
                  <a:cubicBezTo>
                    <a:pt x="193" y="1"/>
                    <a:pt x="91" y="61"/>
                    <a:pt x="53" y="174"/>
                  </a:cubicBezTo>
                  <a:cubicBezTo>
                    <a:pt x="0" y="333"/>
                    <a:pt x="136" y="471"/>
                    <a:pt x="295" y="471"/>
                  </a:cubicBezTo>
                  <a:cubicBezTo>
                    <a:pt x="336" y="471"/>
                    <a:pt x="379" y="462"/>
                    <a:pt x="420" y="441"/>
                  </a:cubicBezTo>
                  <a:cubicBezTo>
                    <a:pt x="520" y="375"/>
                    <a:pt x="553" y="241"/>
                    <a:pt x="487" y="108"/>
                  </a:cubicBezTo>
                  <a:cubicBezTo>
                    <a:pt x="443" y="36"/>
                    <a:pt x="369" y="1"/>
                    <a:pt x="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35"/>
            <p:cNvSpPr/>
            <p:nvPr/>
          </p:nvSpPr>
          <p:spPr>
            <a:xfrm>
              <a:off x="7668650" y="4265175"/>
              <a:ext cx="11700" cy="11625"/>
            </a:xfrm>
            <a:custGeom>
              <a:avLst/>
              <a:gdLst/>
              <a:ahLst/>
              <a:cxnLst/>
              <a:rect l="l" t="t" r="r" b="b"/>
              <a:pathLst>
                <a:path w="468" h="465" extrusionOk="0">
                  <a:moveTo>
                    <a:pt x="234" y="0"/>
                  </a:moveTo>
                  <a:cubicBezTo>
                    <a:pt x="118" y="0"/>
                    <a:pt x="1" y="75"/>
                    <a:pt x="1" y="225"/>
                  </a:cubicBezTo>
                  <a:cubicBezTo>
                    <a:pt x="1" y="345"/>
                    <a:pt x="81" y="464"/>
                    <a:pt x="193" y="464"/>
                  </a:cubicBezTo>
                  <a:cubicBezTo>
                    <a:pt x="207" y="464"/>
                    <a:pt x="220" y="462"/>
                    <a:pt x="234" y="459"/>
                  </a:cubicBezTo>
                  <a:cubicBezTo>
                    <a:pt x="368" y="459"/>
                    <a:pt x="468" y="359"/>
                    <a:pt x="468" y="225"/>
                  </a:cubicBezTo>
                  <a:cubicBezTo>
                    <a:pt x="468" y="75"/>
                    <a:pt x="351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35"/>
            <p:cNvSpPr/>
            <p:nvPr/>
          </p:nvSpPr>
          <p:spPr>
            <a:xfrm>
              <a:off x="7511050" y="4236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467" y="401"/>
                    <a:pt x="501" y="268"/>
                  </a:cubicBezTo>
                  <a:cubicBezTo>
                    <a:pt x="501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35"/>
            <p:cNvSpPr/>
            <p:nvPr/>
          </p:nvSpPr>
          <p:spPr>
            <a:xfrm>
              <a:off x="7323400" y="4488125"/>
              <a:ext cx="16200" cy="11800"/>
            </a:xfrm>
            <a:custGeom>
              <a:avLst/>
              <a:gdLst/>
              <a:ahLst/>
              <a:cxnLst/>
              <a:rect l="l" t="t" r="r" b="b"/>
              <a:pathLst>
                <a:path w="648" h="472" extrusionOk="0">
                  <a:moveTo>
                    <a:pt x="286" y="0"/>
                  </a:moveTo>
                  <a:cubicBezTo>
                    <a:pt x="221" y="0"/>
                    <a:pt x="156" y="25"/>
                    <a:pt x="101" y="80"/>
                  </a:cubicBezTo>
                  <a:cubicBezTo>
                    <a:pt x="1" y="180"/>
                    <a:pt x="34" y="347"/>
                    <a:pt x="134" y="414"/>
                  </a:cubicBezTo>
                  <a:cubicBezTo>
                    <a:pt x="182" y="455"/>
                    <a:pt x="233" y="472"/>
                    <a:pt x="283" y="472"/>
                  </a:cubicBezTo>
                  <a:cubicBezTo>
                    <a:pt x="479" y="472"/>
                    <a:pt x="647" y="206"/>
                    <a:pt x="435" y="47"/>
                  </a:cubicBezTo>
                  <a:cubicBezTo>
                    <a:pt x="390" y="17"/>
                    <a:pt x="338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35"/>
            <p:cNvSpPr/>
            <p:nvPr/>
          </p:nvSpPr>
          <p:spPr>
            <a:xfrm>
              <a:off x="7411475" y="4455925"/>
              <a:ext cx="17525" cy="12725"/>
            </a:xfrm>
            <a:custGeom>
              <a:avLst/>
              <a:gdLst/>
              <a:ahLst/>
              <a:cxnLst/>
              <a:rect l="l" t="t" r="r" b="b"/>
              <a:pathLst>
                <a:path w="701" h="509" extrusionOk="0">
                  <a:moveTo>
                    <a:pt x="367" y="0"/>
                  </a:moveTo>
                  <a:cubicBezTo>
                    <a:pt x="330" y="0"/>
                    <a:pt x="289" y="11"/>
                    <a:pt x="247" y="34"/>
                  </a:cubicBezTo>
                  <a:cubicBezTo>
                    <a:pt x="1" y="157"/>
                    <a:pt x="124" y="509"/>
                    <a:pt x="355" y="509"/>
                  </a:cubicBezTo>
                  <a:cubicBezTo>
                    <a:pt x="374" y="509"/>
                    <a:pt x="394" y="506"/>
                    <a:pt x="414" y="501"/>
                  </a:cubicBezTo>
                  <a:cubicBezTo>
                    <a:pt x="701" y="386"/>
                    <a:pt x="593" y="0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7" name="Google Shape;15387;p35"/>
            <p:cNvSpPr/>
            <p:nvPr/>
          </p:nvSpPr>
          <p:spPr>
            <a:xfrm>
              <a:off x="7490925" y="4186175"/>
              <a:ext cx="15150" cy="11550"/>
            </a:xfrm>
            <a:custGeom>
              <a:avLst/>
              <a:gdLst/>
              <a:ahLst/>
              <a:cxnLst/>
              <a:rect l="l" t="t" r="r" b="b"/>
              <a:pathLst>
                <a:path w="606" h="462" extrusionOk="0">
                  <a:moveTo>
                    <a:pt x="322" y="0"/>
                  </a:moveTo>
                  <a:cubicBezTo>
                    <a:pt x="107" y="0"/>
                    <a:pt x="1" y="331"/>
                    <a:pt x="238" y="450"/>
                  </a:cubicBezTo>
                  <a:cubicBezTo>
                    <a:pt x="262" y="458"/>
                    <a:pt x="287" y="462"/>
                    <a:pt x="313" y="462"/>
                  </a:cubicBezTo>
                  <a:cubicBezTo>
                    <a:pt x="398" y="462"/>
                    <a:pt x="488" y="418"/>
                    <a:pt x="538" y="317"/>
                  </a:cubicBezTo>
                  <a:cubicBezTo>
                    <a:pt x="605" y="183"/>
                    <a:pt x="538" y="50"/>
                    <a:pt x="405" y="16"/>
                  </a:cubicBezTo>
                  <a:cubicBezTo>
                    <a:pt x="376" y="5"/>
                    <a:pt x="348" y="0"/>
                    <a:pt x="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8" name="Google Shape;15388;p35"/>
            <p:cNvSpPr/>
            <p:nvPr/>
          </p:nvSpPr>
          <p:spPr>
            <a:xfrm>
              <a:off x="7410150" y="4255275"/>
              <a:ext cx="13350" cy="12025"/>
            </a:xfrm>
            <a:custGeom>
              <a:avLst/>
              <a:gdLst/>
              <a:ahLst/>
              <a:cxnLst/>
              <a:rect l="l" t="t" r="r" b="b"/>
              <a:pathLst>
                <a:path w="534" h="481" extrusionOk="0">
                  <a:moveTo>
                    <a:pt x="282" y="1"/>
                  </a:moveTo>
                  <a:cubicBezTo>
                    <a:pt x="232" y="1"/>
                    <a:pt x="180" y="17"/>
                    <a:pt x="134" y="54"/>
                  </a:cubicBezTo>
                  <a:cubicBezTo>
                    <a:pt x="33" y="154"/>
                    <a:pt x="0" y="288"/>
                    <a:pt x="100" y="388"/>
                  </a:cubicBezTo>
                  <a:cubicBezTo>
                    <a:pt x="151" y="451"/>
                    <a:pt x="220" y="481"/>
                    <a:pt x="289" y="481"/>
                  </a:cubicBezTo>
                  <a:cubicBezTo>
                    <a:pt x="402" y="481"/>
                    <a:pt x="513" y="400"/>
                    <a:pt x="534" y="254"/>
                  </a:cubicBezTo>
                  <a:cubicBezTo>
                    <a:pt x="534" y="110"/>
                    <a:pt x="413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35"/>
            <p:cNvSpPr/>
            <p:nvPr/>
          </p:nvSpPr>
          <p:spPr>
            <a:xfrm>
              <a:off x="7369275" y="4467400"/>
              <a:ext cx="14775" cy="11950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299" y="0"/>
                  </a:moveTo>
                  <a:cubicBezTo>
                    <a:pt x="191" y="0"/>
                    <a:pt x="95" y="65"/>
                    <a:pt x="67" y="175"/>
                  </a:cubicBezTo>
                  <a:cubicBezTo>
                    <a:pt x="1" y="276"/>
                    <a:pt x="67" y="409"/>
                    <a:pt x="201" y="476"/>
                  </a:cubicBezTo>
                  <a:cubicBezTo>
                    <a:pt x="212" y="477"/>
                    <a:pt x="224" y="478"/>
                    <a:pt x="235" y="478"/>
                  </a:cubicBezTo>
                  <a:cubicBezTo>
                    <a:pt x="478" y="478"/>
                    <a:pt x="591" y="136"/>
                    <a:pt x="368" y="9"/>
                  </a:cubicBezTo>
                  <a:cubicBezTo>
                    <a:pt x="345" y="3"/>
                    <a:pt x="322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35"/>
            <p:cNvSpPr/>
            <p:nvPr/>
          </p:nvSpPr>
          <p:spPr>
            <a:xfrm>
              <a:off x="7042225" y="4605825"/>
              <a:ext cx="17650" cy="12750"/>
            </a:xfrm>
            <a:custGeom>
              <a:avLst/>
              <a:gdLst/>
              <a:ahLst/>
              <a:cxnLst/>
              <a:rect l="l" t="t" r="r" b="b"/>
              <a:pathLst>
                <a:path w="706" h="510" extrusionOk="0">
                  <a:moveTo>
                    <a:pt x="376" y="0"/>
                  </a:moveTo>
                  <a:cubicBezTo>
                    <a:pt x="333" y="0"/>
                    <a:pt x="287" y="13"/>
                    <a:pt x="240" y="42"/>
                  </a:cubicBezTo>
                  <a:cubicBezTo>
                    <a:pt x="1" y="202"/>
                    <a:pt x="164" y="510"/>
                    <a:pt x="376" y="510"/>
                  </a:cubicBezTo>
                  <a:cubicBezTo>
                    <a:pt x="429" y="510"/>
                    <a:pt x="486" y="490"/>
                    <a:pt x="540" y="443"/>
                  </a:cubicBezTo>
                  <a:cubicBezTo>
                    <a:pt x="705" y="278"/>
                    <a:pt x="576" y="0"/>
                    <a:pt x="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35"/>
            <p:cNvSpPr/>
            <p:nvPr/>
          </p:nvSpPr>
          <p:spPr>
            <a:xfrm>
              <a:off x="7059050" y="4717775"/>
              <a:ext cx="14200" cy="11875"/>
            </a:xfrm>
            <a:custGeom>
              <a:avLst/>
              <a:gdLst/>
              <a:ahLst/>
              <a:cxnLst/>
              <a:rect l="l" t="t" r="r" b="b"/>
              <a:pathLst>
                <a:path w="568" h="475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384"/>
                    <a:pt x="101" y="474"/>
                    <a:pt x="215" y="474"/>
                  </a:cubicBezTo>
                  <a:cubicBezTo>
                    <a:pt x="233" y="474"/>
                    <a:pt x="250" y="472"/>
                    <a:pt x="268" y="468"/>
                  </a:cubicBezTo>
                  <a:cubicBezTo>
                    <a:pt x="568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2" name="Google Shape;15392;p35"/>
            <p:cNvSpPr/>
            <p:nvPr/>
          </p:nvSpPr>
          <p:spPr>
            <a:xfrm>
              <a:off x="7155175" y="4645975"/>
              <a:ext cx="15650" cy="12650"/>
            </a:xfrm>
            <a:custGeom>
              <a:avLst/>
              <a:gdLst/>
              <a:ahLst/>
              <a:cxnLst/>
              <a:rect l="l" t="t" r="r" b="b"/>
              <a:pathLst>
                <a:path w="626" h="506" extrusionOk="0">
                  <a:moveTo>
                    <a:pt x="320" y="1"/>
                  </a:moveTo>
                  <a:cubicBezTo>
                    <a:pt x="138" y="1"/>
                    <a:pt x="0" y="217"/>
                    <a:pt x="125" y="404"/>
                  </a:cubicBezTo>
                  <a:cubicBezTo>
                    <a:pt x="168" y="469"/>
                    <a:pt x="239" y="506"/>
                    <a:pt x="320" y="506"/>
                  </a:cubicBezTo>
                  <a:cubicBezTo>
                    <a:pt x="364" y="506"/>
                    <a:pt x="412" y="495"/>
                    <a:pt x="459" y="471"/>
                  </a:cubicBezTo>
                  <a:cubicBezTo>
                    <a:pt x="626" y="338"/>
                    <a:pt x="559" y="71"/>
                    <a:pt x="359" y="4"/>
                  </a:cubicBezTo>
                  <a:cubicBezTo>
                    <a:pt x="346" y="2"/>
                    <a:pt x="333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3" name="Google Shape;15393;p35"/>
            <p:cNvSpPr/>
            <p:nvPr/>
          </p:nvSpPr>
          <p:spPr>
            <a:xfrm>
              <a:off x="7070725" y="455900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324" y="1"/>
                  </a:moveTo>
                  <a:cubicBezTo>
                    <a:pt x="254" y="1"/>
                    <a:pt x="189" y="26"/>
                    <a:pt x="134" y="81"/>
                  </a:cubicBezTo>
                  <a:cubicBezTo>
                    <a:pt x="1" y="247"/>
                    <a:pt x="134" y="481"/>
                    <a:pt x="334" y="481"/>
                  </a:cubicBezTo>
                  <a:cubicBezTo>
                    <a:pt x="568" y="481"/>
                    <a:pt x="635" y="214"/>
                    <a:pt x="501" y="47"/>
                  </a:cubicBezTo>
                  <a:cubicBezTo>
                    <a:pt x="441" y="17"/>
                    <a:pt x="381" y="1"/>
                    <a:pt x="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35"/>
            <p:cNvSpPr/>
            <p:nvPr/>
          </p:nvSpPr>
          <p:spPr>
            <a:xfrm>
              <a:off x="6751625" y="4734900"/>
              <a:ext cx="17350" cy="12150"/>
            </a:xfrm>
            <a:custGeom>
              <a:avLst/>
              <a:gdLst/>
              <a:ahLst/>
              <a:cxnLst/>
              <a:rect l="l" t="t" r="r" b="b"/>
              <a:pathLst>
                <a:path w="694" h="486" extrusionOk="0">
                  <a:moveTo>
                    <a:pt x="349" y="0"/>
                  </a:moveTo>
                  <a:cubicBezTo>
                    <a:pt x="320" y="0"/>
                    <a:pt x="289" y="5"/>
                    <a:pt x="256" y="16"/>
                  </a:cubicBezTo>
                  <a:cubicBezTo>
                    <a:pt x="0" y="130"/>
                    <a:pt x="107" y="486"/>
                    <a:pt x="330" y="486"/>
                  </a:cubicBezTo>
                  <a:cubicBezTo>
                    <a:pt x="369" y="486"/>
                    <a:pt x="411" y="475"/>
                    <a:pt x="456" y="450"/>
                  </a:cubicBezTo>
                  <a:cubicBezTo>
                    <a:pt x="694" y="331"/>
                    <a:pt x="587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5" name="Google Shape;15395;p35"/>
            <p:cNvSpPr/>
            <p:nvPr/>
          </p:nvSpPr>
          <p:spPr>
            <a:xfrm>
              <a:off x="6794700" y="4821825"/>
              <a:ext cx="15325" cy="12200"/>
            </a:xfrm>
            <a:custGeom>
              <a:avLst/>
              <a:gdLst/>
              <a:ahLst/>
              <a:cxnLst/>
              <a:rect l="l" t="t" r="r" b="b"/>
              <a:pathLst>
                <a:path w="613" h="488" extrusionOk="0">
                  <a:moveTo>
                    <a:pt x="264" y="1"/>
                  </a:moveTo>
                  <a:cubicBezTo>
                    <a:pt x="244" y="1"/>
                    <a:pt x="223" y="3"/>
                    <a:pt x="201" y="9"/>
                  </a:cubicBezTo>
                  <a:cubicBezTo>
                    <a:pt x="67" y="75"/>
                    <a:pt x="1" y="209"/>
                    <a:pt x="67" y="342"/>
                  </a:cubicBezTo>
                  <a:cubicBezTo>
                    <a:pt x="93" y="444"/>
                    <a:pt x="196" y="488"/>
                    <a:pt x="288" y="488"/>
                  </a:cubicBezTo>
                  <a:cubicBezTo>
                    <a:pt x="316" y="488"/>
                    <a:pt x="344" y="483"/>
                    <a:pt x="367" y="476"/>
                  </a:cubicBezTo>
                  <a:cubicBezTo>
                    <a:pt x="612" y="322"/>
                    <a:pt x="492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6" name="Google Shape;15396;p35"/>
            <p:cNvSpPr/>
            <p:nvPr/>
          </p:nvSpPr>
          <p:spPr>
            <a:xfrm>
              <a:off x="7086750" y="4620525"/>
              <a:ext cx="13200" cy="12125"/>
            </a:xfrm>
            <a:custGeom>
              <a:avLst/>
              <a:gdLst/>
              <a:ahLst/>
              <a:cxnLst/>
              <a:rect l="l" t="t" r="r" b="b"/>
              <a:pathLst>
                <a:path w="528" h="485" extrusionOk="0">
                  <a:moveTo>
                    <a:pt x="264" y="1"/>
                  </a:moveTo>
                  <a:cubicBezTo>
                    <a:pt x="156" y="1"/>
                    <a:pt x="46" y="72"/>
                    <a:pt x="27" y="188"/>
                  </a:cubicBezTo>
                  <a:cubicBezTo>
                    <a:pt x="0" y="347"/>
                    <a:pt x="142" y="485"/>
                    <a:pt x="285" y="485"/>
                  </a:cubicBezTo>
                  <a:cubicBezTo>
                    <a:pt x="322" y="485"/>
                    <a:pt x="359" y="476"/>
                    <a:pt x="394" y="455"/>
                  </a:cubicBezTo>
                  <a:cubicBezTo>
                    <a:pt x="494" y="355"/>
                    <a:pt x="527" y="222"/>
                    <a:pt x="461" y="122"/>
                  </a:cubicBezTo>
                  <a:cubicBezTo>
                    <a:pt x="419" y="38"/>
                    <a:pt x="342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35"/>
            <p:cNvSpPr/>
            <p:nvPr/>
          </p:nvSpPr>
          <p:spPr>
            <a:xfrm>
              <a:off x="7102200" y="4536600"/>
              <a:ext cx="13600" cy="11350"/>
            </a:xfrm>
            <a:custGeom>
              <a:avLst/>
              <a:gdLst/>
              <a:ahLst/>
              <a:cxnLst/>
              <a:rect l="l" t="t" r="r" b="b"/>
              <a:pathLst>
                <a:path w="544" h="454" extrusionOk="0">
                  <a:moveTo>
                    <a:pt x="273" y="1"/>
                  </a:moveTo>
                  <a:cubicBezTo>
                    <a:pt x="165" y="1"/>
                    <a:pt x="70" y="60"/>
                    <a:pt x="43" y="143"/>
                  </a:cubicBezTo>
                  <a:cubicBezTo>
                    <a:pt x="1" y="331"/>
                    <a:pt x="142" y="453"/>
                    <a:pt x="286" y="453"/>
                  </a:cubicBezTo>
                  <a:cubicBezTo>
                    <a:pt x="372" y="453"/>
                    <a:pt x="460" y="409"/>
                    <a:pt x="510" y="310"/>
                  </a:cubicBezTo>
                  <a:cubicBezTo>
                    <a:pt x="543" y="176"/>
                    <a:pt x="476" y="43"/>
                    <a:pt x="343" y="9"/>
                  </a:cubicBezTo>
                  <a:cubicBezTo>
                    <a:pt x="319" y="3"/>
                    <a:pt x="296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8" name="Google Shape;15398;p35"/>
            <p:cNvSpPr/>
            <p:nvPr/>
          </p:nvSpPr>
          <p:spPr>
            <a:xfrm>
              <a:off x="7048425" y="4676625"/>
              <a:ext cx="14825" cy="12300"/>
            </a:xfrm>
            <a:custGeom>
              <a:avLst/>
              <a:gdLst/>
              <a:ahLst/>
              <a:cxnLst/>
              <a:rect l="l" t="t" r="r" b="b"/>
              <a:pathLst>
                <a:path w="593" h="492" extrusionOk="0">
                  <a:moveTo>
                    <a:pt x="313" y="0"/>
                  </a:moveTo>
                  <a:cubicBezTo>
                    <a:pt x="219" y="0"/>
                    <a:pt x="110" y="44"/>
                    <a:pt x="59" y="146"/>
                  </a:cubicBezTo>
                  <a:cubicBezTo>
                    <a:pt x="0" y="293"/>
                    <a:pt x="122" y="491"/>
                    <a:pt x="289" y="491"/>
                  </a:cubicBezTo>
                  <a:cubicBezTo>
                    <a:pt x="312" y="491"/>
                    <a:pt x="335" y="487"/>
                    <a:pt x="359" y="479"/>
                  </a:cubicBezTo>
                  <a:cubicBezTo>
                    <a:pt x="559" y="413"/>
                    <a:pt x="593" y="112"/>
                    <a:pt x="392" y="12"/>
                  </a:cubicBezTo>
                  <a:cubicBezTo>
                    <a:pt x="369" y="4"/>
                    <a:pt x="341" y="0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9" name="Google Shape;15399;p35"/>
            <p:cNvSpPr/>
            <p:nvPr/>
          </p:nvSpPr>
          <p:spPr>
            <a:xfrm>
              <a:off x="7209375" y="4622800"/>
              <a:ext cx="11500" cy="10325"/>
            </a:xfrm>
            <a:custGeom>
              <a:avLst/>
              <a:gdLst/>
              <a:ahLst/>
              <a:cxnLst/>
              <a:rect l="l" t="t" r="r" b="b"/>
              <a:pathLst>
                <a:path w="460" h="413" extrusionOk="0">
                  <a:moveTo>
                    <a:pt x="328" y="0"/>
                  </a:moveTo>
                  <a:cubicBezTo>
                    <a:pt x="184" y="0"/>
                    <a:pt x="1" y="413"/>
                    <a:pt x="186" y="413"/>
                  </a:cubicBezTo>
                  <a:cubicBezTo>
                    <a:pt x="206" y="413"/>
                    <a:pt x="230" y="408"/>
                    <a:pt x="259" y="397"/>
                  </a:cubicBezTo>
                  <a:cubicBezTo>
                    <a:pt x="392" y="364"/>
                    <a:pt x="459" y="231"/>
                    <a:pt x="426" y="97"/>
                  </a:cubicBezTo>
                  <a:cubicBezTo>
                    <a:pt x="400" y="28"/>
                    <a:pt x="366" y="0"/>
                    <a:pt x="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35"/>
            <p:cNvSpPr/>
            <p:nvPr/>
          </p:nvSpPr>
          <p:spPr>
            <a:xfrm>
              <a:off x="7235150" y="4491550"/>
              <a:ext cx="11575" cy="10275"/>
            </a:xfrm>
            <a:custGeom>
              <a:avLst/>
              <a:gdLst/>
              <a:ahLst/>
              <a:cxnLst/>
              <a:rect l="l" t="t" r="r" b="b"/>
              <a:pathLst>
                <a:path w="463" h="411" extrusionOk="0">
                  <a:moveTo>
                    <a:pt x="203" y="1"/>
                  </a:moveTo>
                  <a:cubicBezTo>
                    <a:pt x="1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9" y="310"/>
                  </a:cubicBezTo>
                  <a:cubicBezTo>
                    <a:pt x="462" y="210"/>
                    <a:pt x="395" y="77"/>
                    <a:pt x="262" y="10"/>
                  </a:cubicBezTo>
                  <a:cubicBezTo>
                    <a:pt x="239" y="4"/>
                    <a:pt x="219" y="1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35"/>
            <p:cNvSpPr/>
            <p:nvPr/>
          </p:nvSpPr>
          <p:spPr>
            <a:xfrm>
              <a:off x="6961125" y="4466650"/>
              <a:ext cx="13725" cy="8950"/>
            </a:xfrm>
            <a:custGeom>
              <a:avLst/>
              <a:gdLst/>
              <a:ahLst/>
              <a:cxnLst/>
              <a:rect l="l" t="t" r="r" b="b"/>
              <a:pathLst>
                <a:path w="549" h="358" extrusionOk="0">
                  <a:moveTo>
                    <a:pt x="323" y="0"/>
                  </a:moveTo>
                  <a:cubicBezTo>
                    <a:pt x="310" y="0"/>
                    <a:pt x="296" y="2"/>
                    <a:pt x="282" y="5"/>
                  </a:cubicBezTo>
                  <a:cubicBezTo>
                    <a:pt x="1" y="5"/>
                    <a:pt x="307" y="358"/>
                    <a:pt x="465" y="358"/>
                  </a:cubicBezTo>
                  <a:cubicBezTo>
                    <a:pt x="514" y="358"/>
                    <a:pt x="549" y="325"/>
                    <a:pt x="549" y="239"/>
                  </a:cubicBezTo>
                  <a:cubicBezTo>
                    <a:pt x="519" y="120"/>
                    <a:pt x="436" y="0"/>
                    <a:pt x="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35"/>
            <p:cNvSpPr/>
            <p:nvPr/>
          </p:nvSpPr>
          <p:spPr>
            <a:xfrm>
              <a:off x="6739650" y="4718400"/>
              <a:ext cx="15450" cy="12625"/>
            </a:xfrm>
            <a:custGeom>
              <a:avLst/>
              <a:gdLst/>
              <a:ahLst/>
              <a:cxnLst/>
              <a:rect l="l" t="t" r="r" b="b"/>
              <a:pathLst>
                <a:path w="618" h="505" extrusionOk="0">
                  <a:moveTo>
                    <a:pt x="268" y="1"/>
                  </a:moveTo>
                  <a:cubicBezTo>
                    <a:pt x="209" y="1"/>
                    <a:pt x="151" y="26"/>
                    <a:pt x="101" y="76"/>
                  </a:cubicBezTo>
                  <a:cubicBezTo>
                    <a:pt x="1" y="176"/>
                    <a:pt x="1" y="343"/>
                    <a:pt x="101" y="443"/>
                  </a:cubicBezTo>
                  <a:cubicBezTo>
                    <a:pt x="151" y="486"/>
                    <a:pt x="206" y="504"/>
                    <a:pt x="259" y="504"/>
                  </a:cubicBezTo>
                  <a:cubicBezTo>
                    <a:pt x="452" y="504"/>
                    <a:pt x="618" y="259"/>
                    <a:pt x="435" y="76"/>
                  </a:cubicBezTo>
                  <a:cubicBezTo>
                    <a:pt x="385" y="26"/>
                    <a:pt x="326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35"/>
            <p:cNvSpPr/>
            <p:nvPr/>
          </p:nvSpPr>
          <p:spPr>
            <a:xfrm>
              <a:off x="6834725" y="4775825"/>
              <a:ext cx="15550" cy="11875"/>
            </a:xfrm>
            <a:custGeom>
              <a:avLst/>
              <a:gdLst/>
              <a:ahLst/>
              <a:cxnLst/>
              <a:rect l="l" t="t" r="r" b="b"/>
              <a:pathLst>
                <a:path w="622" h="475" extrusionOk="0">
                  <a:moveTo>
                    <a:pt x="314" y="1"/>
                  </a:moveTo>
                  <a:cubicBezTo>
                    <a:pt x="288" y="1"/>
                    <a:pt x="261" y="5"/>
                    <a:pt x="234" y="14"/>
                  </a:cubicBezTo>
                  <a:cubicBezTo>
                    <a:pt x="34" y="81"/>
                    <a:pt x="1" y="347"/>
                    <a:pt x="201" y="448"/>
                  </a:cubicBezTo>
                  <a:cubicBezTo>
                    <a:pt x="238" y="466"/>
                    <a:pt x="275" y="474"/>
                    <a:pt x="311" y="474"/>
                  </a:cubicBezTo>
                  <a:cubicBezTo>
                    <a:pt x="404" y="474"/>
                    <a:pt x="486" y="420"/>
                    <a:pt x="534" y="347"/>
                  </a:cubicBezTo>
                  <a:cubicBezTo>
                    <a:pt x="621" y="174"/>
                    <a:pt x="483" y="1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4" name="Google Shape;15404;p35"/>
            <p:cNvSpPr/>
            <p:nvPr/>
          </p:nvSpPr>
          <p:spPr>
            <a:xfrm>
              <a:off x="6995075" y="4609500"/>
              <a:ext cx="13125" cy="12075"/>
            </a:xfrm>
            <a:custGeom>
              <a:avLst/>
              <a:gdLst/>
              <a:ahLst/>
              <a:cxnLst/>
              <a:rect l="l" t="t" r="r" b="b"/>
              <a:pathLst>
                <a:path w="525" h="483" extrusionOk="0">
                  <a:moveTo>
                    <a:pt x="263" y="1"/>
                  </a:moveTo>
                  <a:cubicBezTo>
                    <a:pt x="152" y="1"/>
                    <a:pt x="45" y="73"/>
                    <a:pt x="25" y="196"/>
                  </a:cubicBezTo>
                  <a:cubicBezTo>
                    <a:pt x="0" y="365"/>
                    <a:pt x="117" y="482"/>
                    <a:pt x="247" y="482"/>
                  </a:cubicBezTo>
                  <a:cubicBezTo>
                    <a:pt x="295" y="482"/>
                    <a:pt x="346" y="466"/>
                    <a:pt x="392" y="429"/>
                  </a:cubicBezTo>
                  <a:cubicBezTo>
                    <a:pt x="492" y="362"/>
                    <a:pt x="525" y="196"/>
                    <a:pt x="458" y="96"/>
                  </a:cubicBezTo>
                  <a:cubicBezTo>
                    <a:pt x="406" y="31"/>
                    <a:pt x="334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5" name="Google Shape;15405;p35"/>
            <p:cNvSpPr/>
            <p:nvPr/>
          </p:nvSpPr>
          <p:spPr>
            <a:xfrm>
              <a:off x="6850925" y="4559950"/>
              <a:ext cx="14550" cy="8050"/>
            </a:xfrm>
            <a:custGeom>
              <a:avLst/>
              <a:gdLst/>
              <a:ahLst/>
              <a:cxnLst/>
              <a:rect l="l" t="t" r="r" b="b"/>
              <a:pathLst>
                <a:path w="582" h="322" extrusionOk="0">
                  <a:moveTo>
                    <a:pt x="252" y="1"/>
                  </a:moveTo>
                  <a:cubicBezTo>
                    <a:pt x="144" y="1"/>
                    <a:pt x="47" y="66"/>
                    <a:pt x="20" y="176"/>
                  </a:cubicBezTo>
                  <a:cubicBezTo>
                    <a:pt x="1" y="282"/>
                    <a:pt x="48" y="321"/>
                    <a:pt x="116" y="321"/>
                  </a:cubicBezTo>
                  <a:cubicBezTo>
                    <a:pt x="284" y="321"/>
                    <a:pt x="581" y="81"/>
                    <a:pt x="320" y="9"/>
                  </a:cubicBezTo>
                  <a:cubicBezTo>
                    <a:pt x="297" y="4"/>
                    <a:pt x="274" y="1"/>
                    <a:pt x="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35"/>
            <p:cNvSpPr/>
            <p:nvPr/>
          </p:nvSpPr>
          <p:spPr>
            <a:xfrm>
              <a:off x="6566200" y="4806975"/>
              <a:ext cx="13375" cy="11775"/>
            </a:xfrm>
            <a:custGeom>
              <a:avLst/>
              <a:gdLst/>
              <a:ahLst/>
              <a:cxnLst/>
              <a:rect l="l" t="t" r="r" b="b"/>
              <a:pathLst>
                <a:path w="535" h="471" extrusionOk="0">
                  <a:moveTo>
                    <a:pt x="258" y="1"/>
                  </a:moveTo>
                  <a:cubicBezTo>
                    <a:pt x="213" y="1"/>
                    <a:pt x="170" y="12"/>
                    <a:pt x="134" y="35"/>
                  </a:cubicBezTo>
                  <a:cubicBezTo>
                    <a:pt x="34" y="102"/>
                    <a:pt x="1" y="269"/>
                    <a:pt x="67" y="369"/>
                  </a:cubicBezTo>
                  <a:cubicBezTo>
                    <a:pt x="110" y="434"/>
                    <a:pt x="195" y="470"/>
                    <a:pt x="277" y="470"/>
                  </a:cubicBezTo>
                  <a:cubicBezTo>
                    <a:pt x="322" y="470"/>
                    <a:pt x="365" y="459"/>
                    <a:pt x="401" y="436"/>
                  </a:cubicBezTo>
                  <a:cubicBezTo>
                    <a:pt x="501" y="369"/>
                    <a:pt x="534" y="202"/>
                    <a:pt x="468" y="102"/>
                  </a:cubicBezTo>
                  <a:cubicBezTo>
                    <a:pt x="425" y="38"/>
                    <a:pt x="340" y="1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35"/>
            <p:cNvSpPr/>
            <p:nvPr/>
          </p:nvSpPr>
          <p:spPr>
            <a:xfrm>
              <a:off x="6721325" y="4802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cubicBezTo>
                    <a:pt x="367" y="467"/>
                    <a:pt x="467" y="367"/>
                    <a:pt x="467" y="234"/>
                  </a:cubicBezTo>
                  <a:cubicBezTo>
                    <a:pt x="467" y="100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8" name="Google Shape;15408;p35"/>
            <p:cNvSpPr/>
            <p:nvPr/>
          </p:nvSpPr>
          <p:spPr>
            <a:xfrm>
              <a:off x="6751825" y="4610875"/>
              <a:ext cx="15375" cy="12075"/>
            </a:xfrm>
            <a:custGeom>
              <a:avLst/>
              <a:gdLst/>
              <a:ahLst/>
              <a:cxnLst/>
              <a:rect l="l" t="t" r="r" b="b"/>
              <a:pathLst>
                <a:path w="615" h="483" extrusionOk="0">
                  <a:moveTo>
                    <a:pt x="357" y="1"/>
                  </a:moveTo>
                  <a:cubicBezTo>
                    <a:pt x="99" y="1"/>
                    <a:pt x="1" y="412"/>
                    <a:pt x="281" y="474"/>
                  </a:cubicBezTo>
                  <a:cubicBezTo>
                    <a:pt x="304" y="480"/>
                    <a:pt x="327" y="483"/>
                    <a:pt x="349" y="483"/>
                  </a:cubicBezTo>
                  <a:cubicBezTo>
                    <a:pt x="457" y="483"/>
                    <a:pt x="554" y="418"/>
                    <a:pt x="581" y="307"/>
                  </a:cubicBezTo>
                  <a:cubicBezTo>
                    <a:pt x="615" y="174"/>
                    <a:pt x="548" y="41"/>
                    <a:pt x="415" y="7"/>
                  </a:cubicBezTo>
                  <a:cubicBezTo>
                    <a:pt x="395" y="3"/>
                    <a:pt x="375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9" name="Google Shape;15409;p35"/>
            <p:cNvSpPr/>
            <p:nvPr/>
          </p:nvSpPr>
          <p:spPr>
            <a:xfrm>
              <a:off x="6538675" y="4677375"/>
              <a:ext cx="10800" cy="10350"/>
            </a:xfrm>
            <a:custGeom>
              <a:avLst/>
              <a:gdLst/>
              <a:ahLst/>
              <a:cxnLst/>
              <a:rect l="l" t="t" r="r" b="b"/>
              <a:pathLst>
                <a:path w="432" h="414" extrusionOk="0">
                  <a:moveTo>
                    <a:pt x="266" y="1"/>
                  </a:moveTo>
                  <a:cubicBezTo>
                    <a:pt x="249" y="1"/>
                    <a:pt x="227" y="5"/>
                    <a:pt x="201" y="16"/>
                  </a:cubicBezTo>
                  <a:cubicBezTo>
                    <a:pt x="68" y="49"/>
                    <a:pt x="1" y="183"/>
                    <a:pt x="34" y="316"/>
                  </a:cubicBezTo>
                  <a:cubicBezTo>
                    <a:pt x="53" y="385"/>
                    <a:pt x="83" y="413"/>
                    <a:pt x="116" y="413"/>
                  </a:cubicBezTo>
                  <a:cubicBezTo>
                    <a:pt x="246" y="413"/>
                    <a:pt x="431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35"/>
            <p:cNvSpPr/>
            <p:nvPr/>
          </p:nvSpPr>
          <p:spPr>
            <a:xfrm>
              <a:off x="6497825" y="4844025"/>
              <a:ext cx="13775" cy="11975"/>
            </a:xfrm>
            <a:custGeom>
              <a:avLst/>
              <a:gdLst/>
              <a:ahLst/>
              <a:cxnLst/>
              <a:rect l="l" t="t" r="r" b="b"/>
              <a:pathLst>
                <a:path w="551" h="479" extrusionOk="0">
                  <a:moveTo>
                    <a:pt x="263" y="0"/>
                  </a:moveTo>
                  <a:cubicBezTo>
                    <a:pt x="167" y="0"/>
                    <a:pt x="69" y="50"/>
                    <a:pt x="34" y="155"/>
                  </a:cubicBezTo>
                  <a:cubicBezTo>
                    <a:pt x="0" y="288"/>
                    <a:pt x="34" y="421"/>
                    <a:pt x="167" y="455"/>
                  </a:cubicBezTo>
                  <a:cubicBezTo>
                    <a:pt x="200" y="471"/>
                    <a:pt x="233" y="479"/>
                    <a:pt x="265" y="479"/>
                  </a:cubicBezTo>
                  <a:cubicBezTo>
                    <a:pt x="425" y="479"/>
                    <a:pt x="551" y="288"/>
                    <a:pt x="467" y="121"/>
                  </a:cubicBezTo>
                  <a:cubicBezTo>
                    <a:pt x="436" y="42"/>
                    <a:pt x="351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35"/>
            <p:cNvSpPr/>
            <p:nvPr/>
          </p:nvSpPr>
          <p:spPr>
            <a:xfrm>
              <a:off x="6503650" y="4755725"/>
              <a:ext cx="14600" cy="12150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265" y="1"/>
                  </a:moveTo>
                  <a:cubicBezTo>
                    <a:pt x="192" y="1"/>
                    <a:pt x="119" y="35"/>
                    <a:pt x="68" y="117"/>
                  </a:cubicBezTo>
                  <a:cubicBezTo>
                    <a:pt x="1" y="217"/>
                    <a:pt x="34" y="384"/>
                    <a:pt x="134" y="451"/>
                  </a:cubicBezTo>
                  <a:cubicBezTo>
                    <a:pt x="182" y="475"/>
                    <a:pt x="229" y="486"/>
                    <a:pt x="273" y="486"/>
                  </a:cubicBezTo>
                  <a:cubicBezTo>
                    <a:pt x="354" y="486"/>
                    <a:pt x="425" y="449"/>
                    <a:pt x="468" y="384"/>
                  </a:cubicBezTo>
                  <a:cubicBezTo>
                    <a:pt x="583" y="176"/>
                    <a:pt x="427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35"/>
            <p:cNvSpPr/>
            <p:nvPr/>
          </p:nvSpPr>
          <p:spPr>
            <a:xfrm>
              <a:off x="6542025" y="4796050"/>
              <a:ext cx="13375" cy="12500"/>
            </a:xfrm>
            <a:custGeom>
              <a:avLst/>
              <a:gdLst/>
              <a:ahLst/>
              <a:cxnLst/>
              <a:rect l="l" t="t" r="r" b="b"/>
              <a:pathLst>
                <a:path w="535" h="500" extrusionOk="0">
                  <a:moveTo>
                    <a:pt x="268" y="1"/>
                  </a:moveTo>
                  <a:cubicBezTo>
                    <a:pt x="201" y="1"/>
                    <a:pt x="136" y="34"/>
                    <a:pt x="100" y="106"/>
                  </a:cubicBezTo>
                  <a:cubicBezTo>
                    <a:pt x="0" y="172"/>
                    <a:pt x="0" y="339"/>
                    <a:pt x="100" y="439"/>
                  </a:cubicBezTo>
                  <a:cubicBezTo>
                    <a:pt x="142" y="481"/>
                    <a:pt x="196" y="500"/>
                    <a:pt x="249" y="500"/>
                  </a:cubicBezTo>
                  <a:cubicBezTo>
                    <a:pt x="323" y="500"/>
                    <a:pt x="395" y="464"/>
                    <a:pt x="434" y="406"/>
                  </a:cubicBezTo>
                  <a:cubicBezTo>
                    <a:pt x="534" y="306"/>
                    <a:pt x="534" y="139"/>
                    <a:pt x="434" y="72"/>
                  </a:cubicBezTo>
                  <a:cubicBezTo>
                    <a:pt x="388" y="26"/>
                    <a:pt x="327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35"/>
            <p:cNvSpPr/>
            <p:nvPr/>
          </p:nvSpPr>
          <p:spPr>
            <a:xfrm>
              <a:off x="6597250" y="4759025"/>
              <a:ext cx="14000" cy="12175"/>
            </a:xfrm>
            <a:custGeom>
              <a:avLst/>
              <a:gdLst/>
              <a:ahLst/>
              <a:cxnLst/>
              <a:rect l="l" t="t" r="r" b="b"/>
              <a:pathLst>
                <a:path w="560" h="487" extrusionOk="0">
                  <a:moveTo>
                    <a:pt x="287" y="0"/>
                  </a:moveTo>
                  <a:cubicBezTo>
                    <a:pt x="176" y="0"/>
                    <a:pt x="66" y="80"/>
                    <a:pt x="26" y="219"/>
                  </a:cubicBezTo>
                  <a:cubicBezTo>
                    <a:pt x="1" y="372"/>
                    <a:pt x="132" y="486"/>
                    <a:pt x="285" y="486"/>
                  </a:cubicBezTo>
                  <a:cubicBezTo>
                    <a:pt x="331" y="486"/>
                    <a:pt x="380" y="476"/>
                    <a:pt x="427" y="452"/>
                  </a:cubicBezTo>
                  <a:cubicBezTo>
                    <a:pt x="527" y="352"/>
                    <a:pt x="560" y="219"/>
                    <a:pt x="493" y="119"/>
                  </a:cubicBezTo>
                  <a:cubicBezTo>
                    <a:pt x="439" y="38"/>
                    <a:pt x="363" y="0"/>
                    <a:pt x="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35"/>
            <p:cNvSpPr/>
            <p:nvPr/>
          </p:nvSpPr>
          <p:spPr>
            <a:xfrm>
              <a:off x="6373650" y="4648275"/>
              <a:ext cx="14125" cy="11775"/>
            </a:xfrm>
            <a:custGeom>
              <a:avLst/>
              <a:gdLst/>
              <a:ahLst/>
              <a:cxnLst/>
              <a:rect l="l" t="t" r="r" b="b"/>
              <a:pathLst>
                <a:path w="565" h="471" extrusionOk="0">
                  <a:moveTo>
                    <a:pt x="304" y="0"/>
                  </a:moveTo>
                  <a:cubicBezTo>
                    <a:pt x="205" y="0"/>
                    <a:pt x="115" y="44"/>
                    <a:pt x="64" y="146"/>
                  </a:cubicBezTo>
                  <a:cubicBezTo>
                    <a:pt x="1" y="335"/>
                    <a:pt x="163" y="471"/>
                    <a:pt x="316" y="471"/>
                  </a:cubicBezTo>
                  <a:cubicBezTo>
                    <a:pt x="406" y="471"/>
                    <a:pt x="494" y="424"/>
                    <a:pt x="531" y="312"/>
                  </a:cubicBezTo>
                  <a:cubicBezTo>
                    <a:pt x="564" y="179"/>
                    <a:pt x="498" y="46"/>
                    <a:pt x="397" y="12"/>
                  </a:cubicBezTo>
                  <a:cubicBezTo>
                    <a:pt x="366" y="4"/>
                    <a:pt x="33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35"/>
            <p:cNvSpPr/>
            <p:nvPr/>
          </p:nvSpPr>
          <p:spPr>
            <a:xfrm>
              <a:off x="6077525" y="4779175"/>
              <a:ext cx="14700" cy="12050"/>
            </a:xfrm>
            <a:custGeom>
              <a:avLst/>
              <a:gdLst/>
              <a:ahLst/>
              <a:cxnLst/>
              <a:rect l="l" t="t" r="r" b="b"/>
              <a:pathLst>
                <a:path w="588" h="482" extrusionOk="0">
                  <a:moveTo>
                    <a:pt x="280" y="0"/>
                  </a:moveTo>
                  <a:cubicBezTo>
                    <a:pt x="254" y="0"/>
                    <a:pt x="227" y="4"/>
                    <a:pt x="201" y="13"/>
                  </a:cubicBezTo>
                  <a:cubicBezTo>
                    <a:pt x="67" y="47"/>
                    <a:pt x="0" y="180"/>
                    <a:pt x="34" y="314"/>
                  </a:cubicBezTo>
                  <a:cubicBezTo>
                    <a:pt x="70" y="422"/>
                    <a:pt x="165" y="481"/>
                    <a:pt x="265" y="481"/>
                  </a:cubicBezTo>
                  <a:cubicBezTo>
                    <a:pt x="350" y="481"/>
                    <a:pt x="440" y="439"/>
                    <a:pt x="501" y="347"/>
                  </a:cubicBezTo>
                  <a:cubicBezTo>
                    <a:pt x="587" y="174"/>
                    <a:pt x="449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35"/>
            <p:cNvSpPr/>
            <p:nvPr/>
          </p:nvSpPr>
          <p:spPr>
            <a:xfrm>
              <a:off x="6213475" y="4808550"/>
              <a:ext cx="14625" cy="8650"/>
            </a:xfrm>
            <a:custGeom>
              <a:avLst/>
              <a:gdLst/>
              <a:ahLst/>
              <a:cxnLst/>
              <a:rect l="l" t="t" r="r" b="b"/>
              <a:pathLst>
                <a:path w="585" h="346" extrusionOk="0">
                  <a:moveTo>
                    <a:pt x="480" y="1"/>
                  </a:moveTo>
                  <a:cubicBezTo>
                    <a:pt x="314" y="1"/>
                    <a:pt x="0" y="267"/>
                    <a:pt x="266" y="339"/>
                  </a:cubicBezTo>
                  <a:cubicBezTo>
                    <a:pt x="284" y="344"/>
                    <a:pt x="302" y="346"/>
                    <a:pt x="319" y="346"/>
                  </a:cubicBezTo>
                  <a:cubicBezTo>
                    <a:pt x="433" y="346"/>
                    <a:pt x="538" y="255"/>
                    <a:pt x="567" y="139"/>
                  </a:cubicBezTo>
                  <a:cubicBezTo>
                    <a:pt x="585" y="39"/>
                    <a:pt x="543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35"/>
            <p:cNvSpPr/>
            <p:nvPr/>
          </p:nvSpPr>
          <p:spPr>
            <a:xfrm>
              <a:off x="6312250" y="4734175"/>
              <a:ext cx="15475" cy="12000"/>
            </a:xfrm>
            <a:custGeom>
              <a:avLst/>
              <a:gdLst/>
              <a:ahLst/>
              <a:cxnLst/>
              <a:rect l="l" t="t" r="r" b="b"/>
              <a:pathLst>
                <a:path w="619" h="480" extrusionOk="0">
                  <a:moveTo>
                    <a:pt x="314" y="0"/>
                  </a:moveTo>
                  <a:cubicBezTo>
                    <a:pt x="142" y="0"/>
                    <a:pt x="1" y="199"/>
                    <a:pt x="118" y="346"/>
                  </a:cubicBezTo>
                  <a:cubicBezTo>
                    <a:pt x="140" y="435"/>
                    <a:pt x="222" y="479"/>
                    <a:pt x="303" y="479"/>
                  </a:cubicBezTo>
                  <a:cubicBezTo>
                    <a:pt x="344" y="479"/>
                    <a:pt x="385" y="468"/>
                    <a:pt x="418" y="446"/>
                  </a:cubicBezTo>
                  <a:cubicBezTo>
                    <a:pt x="619" y="346"/>
                    <a:pt x="585" y="79"/>
                    <a:pt x="385" y="12"/>
                  </a:cubicBezTo>
                  <a:cubicBezTo>
                    <a:pt x="361" y="4"/>
                    <a:pt x="337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35"/>
            <p:cNvSpPr/>
            <p:nvPr/>
          </p:nvSpPr>
          <p:spPr>
            <a:xfrm>
              <a:off x="6189150" y="4662400"/>
              <a:ext cx="17775" cy="12400"/>
            </a:xfrm>
            <a:custGeom>
              <a:avLst/>
              <a:gdLst/>
              <a:ahLst/>
              <a:cxnLst/>
              <a:rect l="l" t="t" r="r" b="b"/>
              <a:pathLst>
                <a:path w="711" h="496" extrusionOk="0">
                  <a:moveTo>
                    <a:pt x="357" y="0"/>
                  </a:moveTo>
                  <a:cubicBezTo>
                    <a:pt x="111" y="0"/>
                    <a:pt x="1" y="391"/>
                    <a:pt x="272" y="481"/>
                  </a:cubicBezTo>
                  <a:cubicBezTo>
                    <a:pt x="304" y="491"/>
                    <a:pt x="334" y="495"/>
                    <a:pt x="362" y="495"/>
                  </a:cubicBezTo>
                  <a:cubicBezTo>
                    <a:pt x="627" y="495"/>
                    <a:pt x="710" y="105"/>
                    <a:pt x="439" y="14"/>
                  </a:cubicBezTo>
                  <a:cubicBezTo>
                    <a:pt x="410" y="5"/>
                    <a:pt x="383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35"/>
            <p:cNvSpPr/>
            <p:nvPr/>
          </p:nvSpPr>
          <p:spPr>
            <a:xfrm>
              <a:off x="6111725" y="4753875"/>
              <a:ext cx="15500" cy="12150"/>
            </a:xfrm>
            <a:custGeom>
              <a:avLst/>
              <a:gdLst/>
              <a:ahLst/>
              <a:cxnLst/>
              <a:rect l="l" t="t" r="r" b="b"/>
              <a:pathLst>
                <a:path w="620" h="486" extrusionOk="0">
                  <a:moveTo>
                    <a:pt x="279" y="0"/>
                  </a:moveTo>
                  <a:cubicBezTo>
                    <a:pt x="231" y="0"/>
                    <a:pt x="181" y="17"/>
                    <a:pt x="133" y="58"/>
                  </a:cubicBezTo>
                  <a:cubicBezTo>
                    <a:pt x="0" y="125"/>
                    <a:pt x="0" y="291"/>
                    <a:pt x="67" y="392"/>
                  </a:cubicBezTo>
                  <a:cubicBezTo>
                    <a:pt x="125" y="450"/>
                    <a:pt x="194" y="485"/>
                    <a:pt x="268" y="485"/>
                  </a:cubicBezTo>
                  <a:cubicBezTo>
                    <a:pt x="322" y="485"/>
                    <a:pt x="378" y="467"/>
                    <a:pt x="434" y="425"/>
                  </a:cubicBezTo>
                  <a:cubicBezTo>
                    <a:pt x="620" y="265"/>
                    <a:pt x="467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0" name="Google Shape;15420;p35"/>
            <p:cNvSpPr/>
            <p:nvPr/>
          </p:nvSpPr>
          <p:spPr>
            <a:xfrm>
              <a:off x="6199300" y="4781025"/>
              <a:ext cx="14625" cy="8675"/>
            </a:xfrm>
            <a:custGeom>
              <a:avLst/>
              <a:gdLst/>
              <a:ahLst/>
              <a:cxnLst/>
              <a:rect l="l" t="t" r="r" b="b"/>
              <a:pathLst>
                <a:path w="585" h="347" extrusionOk="0">
                  <a:moveTo>
                    <a:pt x="480" y="1"/>
                  </a:moveTo>
                  <a:cubicBezTo>
                    <a:pt x="314" y="1"/>
                    <a:pt x="0" y="267"/>
                    <a:pt x="266" y="340"/>
                  </a:cubicBezTo>
                  <a:cubicBezTo>
                    <a:pt x="284" y="344"/>
                    <a:pt x="301" y="346"/>
                    <a:pt x="319" y="346"/>
                  </a:cubicBezTo>
                  <a:cubicBezTo>
                    <a:pt x="433" y="346"/>
                    <a:pt x="538" y="255"/>
                    <a:pt x="567" y="139"/>
                  </a:cubicBezTo>
                  <a:cubicBezTo>
                    <a:pt x="585" y="39"/>
                    <a:pt x="543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35"/>
            <p:cNvSpPr/>
            <p:nvPr/>
          </p:nvSpPr>
          <p:spPr>
            <a:xfrm>
              <a:off x="6266350" y="4691625"/>
              <a:ext cx="15500" cy="12225"/>
            </a:xfrm>
            <a:custGeom>
              <a:avLst/>
              <a:gdLst/>
              <a:ahLst/>
              <a:cxnLst/>
              <a:rect l="l" t="t" r="r" b="b"/>
              <a:pathLst>
                <a:path w="620" h="489" extrusionOk="0">
                  <a:moveTo>
                    <a:pt x="357" y="0"/>
                  </a:moveTo>
                  <a:cubicBezTo>
                    <a:pt x="176" y="0"/>
                    <a:pt x="1" y="236"/>
                    <a:pt x="153" y="413"/>
                  </a:cubicBezTo>
                  <a:cubicBezTo>
                    <a:pt x="203" y="463"/>
                    <a:pt x="270" y="488"/>
                    <a:pt x="336" y="488"/>
                  </a:cubicBezTo>
                  <a:cubicBezTo>
                    <a:pt x="403" y="488"/>
                    <a:pt x="470" y="463"/>
                    <a:pt x="520" y="413"/>
                  </a:cubicBezTo>
                  <a:cubicBezTo>
                    <a:pt x="587" y="313"/>
                    <a:pt x="620" y="180"/>
                    <a:pt x="520" y="80"/>
                  </a:cubicBezTo>
                  <a:cubicBezTo>
                    <a:pt x="472" y="24"/>
                    <a:pt x="414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35"/>
            <p:cNvSpPr/>
            <p:nvPr/>
          </p:nvSpPr>
          <p:spPr>
            <a:xfrm>
              <a:off x="6097575" y="4607500"/>
              <a:ext cx="14175" cy="11900"/>
            </a:xfrm>
            <a:custGeom>
              <a:avLst/>
              <a:gdLst/>
              <a:ahLst/>
              <a:cxnLst/>
              <a:rect l="l" t="t" r="r" b="b"/>
              <a:pathLst>
                <a:path w="567" h="476" extrusionOk="0">
                  <a:moveTo>
                    <a:pt x="308" y="0"/>
                  </a:moveTo>
                  <a:cubicBezTo>
                    <a:pt x="211" y="0"/>
                    <a:pt x="93" y="60"/>
                    <a:pt x="66" y="142"/>
                  </a:cubicBezTo>
                  <a:cubicBezTo>
                    <a:pt x="1" y="337"/>
                    <a:pt x="161" y="476"/>
                    <a:pt x="309" y="476"/>
                  </a:cubicBezTo>
                  <a:cubicBezTo>
                    <a:pt x="388" y="476"/>
                    <a:pt x="464" y="436"/>
                    <a:pt x="499" y="342"/>
                  </a:cubicBezTo>
                  <a:cubicBezTo>
                    <a:pt x="566" y="209"/>
                    <a:pt x="499" y="75"/>
                    <a:pt x="366" y="9"/>
                  </a:cubicBezTo>
                  <a:cubicBezTo>
                    <a:pt x="348" y="3"/>
                    <a:pt x="328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35"/>
            <p:cNvSpPr/>
            <p:nvPr/>
          </p:nvSpPr>
          <p:spPr>
            <a:xfrm>
              <a:off x="5980775" y="4731600"/>
              <a:ext cx="13175" cy="12500"/>
            </a:xfrm>
            <a:custGeom>
              <a:avLst/>
              <a:gdLst/>
              <a:ahLst/>
              <a:cxnLst/>
              <a:rect l="l" t="t" r="r" b="b"/>
              <a:pathLst>
                <a:path w="527" h="500" extrusionOk="0">
                  <a:moveTo>
                    <a:pt x="267" y="0"/>
                  </a:moveTo>
                  <a:cubicBezTo>
                    <a:pt x="222" y="0"/>
                    <a:pt x="176" y="15"/>
                    <a:pt x="134" y="48"/>
                  </a:cubicBezTo>
                  <a:cubicBezTo>
                    <a:pt x="34" y="148"/>
                    <a:pt x="1" y="282"/>
                    <a:pt x="68" y="415"/>
                  </a:cubicBezTo>
                  <a:cubicBezTo>
                    <a:pt x="114" y="474"/>
                    <a:pt x="182" y="499"/>
                    <a:pt x="250" y="499"/>
                  </a:cubicBezTo>
                  <a:cubicBezTo>
                    <a:pt x="375" y="499"/>
                    <a:pt x="501" y="412"/>
                    <a:pt x="501" y="282"/>
                  </a:cubicBezTo>
                  <a:cubicBezTo>
                    <a:pt x="526" y="132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35"/>
            <p:cNvSpPr/>
            <p:nvPr/>
          </p:nvSpPr>
          <p:spPr>
            <a:xfrm>
              <a:off x="6082525" y="4748425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66" y="1"/>
                  </a:moveTo>
                  <a:cubicBezTo>
                    <a:pt x="158" y="1"/>
                    <a:pt x="62" y="65"/>
                    <a:pt x="34" y="176"/>
                  </a:cubicBezTo>
                  <a:cubicBezTo>
                    <a:pt x="1" y="309"/>
                    <a:pt x="67" y="443"/>
                    <a:pt x="201" y="476"/>
                  </a:cubicBezTo>
                  <a:cubicBezTo>
                    <a:pt x="219" y="481"/>
                    <a:pt x="236" y="483"/>
                    <a:pt x="254" y="483"/>
                  </a:cubicBezTo>
                  <a:cubicBezTo>
                    <a:pt x="368" y="483"/>
                    <a:pt x="472" y="396"/>
                    <a:pt x="501" y="309"/>
                  </a:cubicBezTo>
                  <a:cubicBezTo>
                    <a:pt x="534" y="176"/>
                    <a:pt x="468" y="42"/>
                    <a:pt x="334" y="9"/>
                  </a:cubicBezTo>
                  <a:cubicBezTo>
                    <a:pt x="311" y="3"/>
                    <a:pt x="288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35"/>
            <p:cNvSpPr/>
            <p:nvPr/>
          </p:nvSpPr>
          <p:spPr>
            <a:xfrm>
              <a:off x="6136350" y="4683150"/>
              <a:ext cx="14575" cy="11525"/>
            </a:xfrm>
            <a:custGeom>
              <a:avLst/>
              <a:gdLst/>
              <a:ahLst/>
              <a:cxnLst/>
              <a:rect l="l" t="t" r="r" b="b"/>
              <a:pathLst>
                <a:path w="583" h="461" extrusionOk="0">
                  <a:moveTo>
                    <a:pt x="328" y="0"/>
                  </a:moveTo>
                  <a:cubicBezTo>
                    <a:pt x="147" y="0"/>
                    <a:pt x="0" y="211"/>
                    <a:pt x="149" y="385"/>
                  </a:cubicBezTo>
                  <a:cubicBezTo>
                    <a:pt x="199" y="435"/>
                    <a:pt x="266" y="460"/>
                    <a:pt x="328" y="460"/>
                  </a:cubicBezTo>
                  <a:cubicBezTo>
                    <a:pt x="391" y="460"/>
                    <a:pt x="449" y="435"/>
                    <a:pt x="483" y="385"/>
                  </a:cubicBezTo>
                  <a:cubicBezTo>
                    <a:pt x="583" y="318"/>
                    <a:pt x="583" y="152"/>
                    <a:pt x="516" y="85"/>
                  </a:cubicBezTo>
                  <a:cubicBezTo>
                    <a:pt x="456" y="25"/>
                    <a:pt x="390" y="0"/>
                    <a:pt x="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35"/>
            <p:cNvSpPr/>
            <p:nvPr/>
          </p:nvSpPr>
          <p:spPr>
            <a:xfrm>
              <a:off x="5972675" y="4545325"/>
              <a:ext cx="15650" cy="12450"/>
            </a:xfrm>
            <a:custGeom>
              <a:avLst/>
              <a:gdLst/>
              <a:ahLst/>
              <a:cxnLst/>
              <a:rect l="l" t="t" r="r" b="b"/>
              <a:pathLst>
                <a:path w="626" h="498" extrusionOk="0">
                  <a:moveTo>
                    <a:pt x="310" y="0"/>
                  </a:moveTo>
                  <a:cubicBezTo>
                    <a:pt x="236" y="0"/>
                    <a:pt x="164" y="36"/>
                    <a:pt x="125" y="94"/>
                  </a:cubicBezTo>
                  <a:cubicBezTo>
                    <a:pt x="0" y="281"/>
                    <a:pt x="138" y="497"/>
                    <a:pt x="320" y="497"/>
                  </a:cubicBezTo>
                  <a:cubicBezTo>
                    <a:pt x="332" y="497"/>
                    <a:pt x="345" y="496"/>
                    <a:pt x="358" y="494"/>
                  </a:cubicBezTo>
                  <a:cubicBezTo>
                    <a:pt x="592" y="428"/>
                    <a:pt x="625" y="161"/>
                    <a:pt x="458" y="61"/>
                  </a:cubicBezTo>
                  <a:cubicBezTo>
                    <a:pt x="416" y="19"/>
                    <a:pt x="363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35"/>
            <p:cNvSpPr/>
            <p:nvPr/>
          </p:nvSpPr>
          <p:spPr>
            <a:xfrm>
              <a:off x="5663900" y="4575875"/>
              <a:ext cx="11700" cy="11850"/>
            </a:xfrm>
            <a:custGeom>
              <a:avLst/>
              <a:gdLst/>
              <a:ahLst/>
              <a:cxnLst/>
              <a:rect l="l" t="t" r="r" b="b"/>
              <a:pathLst>
                <a:path w="468" h="474" extrusionOk="0">
                  <a:moveTo>
                    <a:pt x="193" y="1"/>
                  </a:moveTo>
                  <a:cubicBezTo>
                    <a:pt x="80" y="1"/>
                    <a:pt x="0" y="120"/>
                    <a:pt x="0" y="240"/>
                  </a:cubicBezTo>
                  <a:cubicBezTo>
                    <a:pt x="0" y="373"/>
                    <a:pt x="100" y="473"/>
                    <a:pt x="234" y="473"/>
                  </a:cubicBezTo>
                  <a:cubicBezTo>
                    <a:pt x="367" y="473"/>
                    <a:pt x="467" y="373"/>
                    <a:pt x="467" y="240"/>
                  </a:cubicBezTo>
                  <a:cubicBezTo>
                    <a:pt x="467" y="120"/>
                    <a:pt x="387" y="1"/>
                    <a:pt x="275" y="1"/>
                  </a:cubicBezTo>
                  <a:cubicBezTo>
                    <a:pt x="262" y="1"/>
                    <a:pt x="248" y="3"/>
                    <a:pt x="234" y="6"/>
                  </a:cubicBezTo>
                  <a:cubicBezTo>
                    <a:pt x="220" y="3"/>
                    <a:pt x="206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35"/>
            <p:cNvSpPr/>
            <p:nvPr/>
          </p:nvSpPr>
          <p:spPr>
            <a:xfrm>
              <a:off x="5740825" y="4697700"/>
              <a:ext cx="15650" cy="12025"/>
            </a:xfrm>
            <a:custGeom>
              <a:avLst/>
              <a:gdLst/>
              <a:ahLst/>
              <a:cxnLst/>
              <a:rect l="l" t="t" r="r" b="b"/>
              <a:pathLst>
                <a:path w="626" h="481" extrusionOk="0">
                  <a:moveTo>
                    <a:pt x="320" y="0"/>
                  </a:moveTo>
                  <a:cubicBezTo>
                    <a:pt x="138" y="0"/>
                    <a:pt x="1" y="214"/>
                    <a:pt x="126" y="370"/>
                  </a:cubicBezTo>
                  <a:cubicBezTo>
                    <a:pt x="165" y="448"/>
                    <a:pt x="238" y="481"/>
                    <a:pt x="312" y="481"/>
                  </a:cubicBezTo>
                  <a:cubicBezTo>
                    <a:pt x="365" y="481"/>
                    <a:pt x="418" y="465"/>
                    <a:pt x="459" y="437"/>
                  </a:cubicBezTo>
                  <a:cubicBezTo>
                    <a:pt x="626" y="304"/>
                    <a:pt x="593" y="37"/>
                    <a:pt x="359" y="3"/>
                  </a:cubicBezTo>
                  <a:cubicBezTo>
                    <a:pt x="346" y="1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35"/>
            <p:cNvSpPr/>
            <p:nvPr/>
          </p:nvSpPr>
          <p:spPr>
            <a:xfrm>
              <a:off x="5898225" y="4665075"/>
              <a:ext cx="12525" cy="11875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85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7"/>
                    <a:pt x="1" y="107"/>
                    <a:pt x="1" y="241"/>
                  </a:cubicBezTo>
                  <a:cubicBezTo>
                    <a:pt x="34" y="374"/>
                    <a:pt x="134" y="474"/>
                    <a:pt x="267" y="474"/>
                  </a:cubicBezTo>
                  <a:cubicBezTo>
                    <a:pt x="401" y="474"/>
                    <a:pt x="501" y="341"/>
                    <a:pt x="501" y="208"/>
                  </a:cubicBezTo>
                  <a:cubicBezTo>
                    <a:pt x="472" y="92"/>
                    <a:pt x="39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0" name="Google Shape;15430;p35"/>
            <p:cNvSpPr/>
            <p:nvPr/>
          </p:nvSpPr>
          <p:spPr>
            <a:xfrm>
              <a:off x="5876550" y="4570700"/>
              <a:ext cx="15525" cy="12350"/>
            </a:xfrm>
            <a:custGeom>
              <a:avLst/>
              <a:gdLst/>
              <a:ahLst/>
              <a:cxnLst/>
              <a:rect l="l" t="t" r="r" b="b"/>
              <a:pathLst>
                <a:path w="621" h="494" extrusionOk="0">
                  <a:moveTo>
                    <a:pt x="294" y="1"/>
                  </a:moveTo>
                  <a:cubicBezTo>
                    <a:pt x="263" y="1"/>
                    <a:pt x="232" y="5"/>
                    <a:pt x="200" y="13"/>
                  </a:cubicBezTo>
                  <a:cubicBezTo>
                    <a:pt x="0" y="113"/>
                    <a:pt x="34" y="413"/>
                    <a:pt x="234" y="480"/>
                  </a:cubicBezTo>
                  <a:cubicBezTo>
                    <a:pt x="261" y="489"/>
                    <a:pt x="287" y="493"/>
                    <a:pt x="314" y="493"/>
                  </a:cubicBezTo>
                  <a:cubicBezTo>
                    <a:pt x="482" y="493"/>
                    <a:pt x="621" y="320"/>
                    <a:pt x="534" y="146"/>
                  </a:cubicBezTo>
                  <a:cubicBezTo>
                    <a:pt x="483" y="44"/>
                    <a:pt x="393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35"/>
            <p:cNvSpPr/>
            <p:nvPr/>
          </p:nvSpPr>
          <p:spPr>
            <a:xfrm>
              <a:off x="5769225" y="4569300"/>
              <a:ext cx="14775" cy="12575"/>
            </a:xfrm>
            <a:custGeom>
              <a:avLst/>
              <a:gdLst/>
              <a:ahLst/>
              <a:cxnLst/>
              <a:rect l="l" t="t" r="r" b="b"/>
              <a:pathLst>
                <a:path w="591" h="503" extrusionOk="0">
                  <a:moveTo>
                    <a:pt x="327" y="1"/>
                  </a:moveTo>
                  <a:cubicBezTo>
                    <a:pt x="53" y="1"/>
                    <a:pt x="1" y="438"/>
                    <a:pt x="290" y="503"/>
                  </a:cubicBezTo>
                  <a:cubicBezTo>
                    <a:pt x="424" y="503"/>
                    <a:pt x="557" y="403"/>
                    <a:pt x="557" y="269"/>
                  </a:cubicBezTo>
                  <a:cubicBezTo>
                    <a:pt x="591" y="136"/>
                    <a:pt x="491" y="36"/>
                    <a:pt x="357" y="2"/>
                  </a:cubicBezTo>
                  <a:cubicBezTo>
                    <a:pt x="347" y="1"/>
                    <a:pt x="337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35"/>
            <p:cNvSpPr/>
            <p:nvPr/>
          </p:nvSpPr>
          <p:spPr>
            <a:xfrm>
              <a:off x="5721825" y="4680475"/>
              <a:ext cx="15075" cy="12100"/>
            </a:xfrm>
            <a:custGeom>
              <a:avLst/>
              <a:gdLst/>
              <a:ahLst/>
              <a:cxnLst/>
              <a:rect l="l" t="t" r="r" b="b"/>
              <a:pathLst>
                <a:path w="603" h="484" extrusionOk="0">
                  <a:moveTo>
                    <a:pt x="298" y="0"/>
                  </a:moveTo>
                  <a:cubicBezTo>
                    <a:pt x="209" y="0"/>
                    <a:pt x="122" y="47"/>
                    <a:pt x="85" y="159"/>
                  </a:cubicBezTo>
                  <a:cubicBezTo>
                    <a:pt x="1" y="348"/>
                    <a:pt x="155" y="484"/>
                    <a:pt x="305" y="484"/>
                  </a:cubicBezTo>
                  <a:cubicBezTo>
                    <a:pt x="394" y="484"/>
                    <a:pt x="482" y="437"/>
                    <a:pt x="519" y="325"/>
                  </a:cubicBezTo>
                  <a:cubicBezTo>
                    <a:pt x="603" y="136"/>
                    <a:pt x="449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35"/>
            <p:cNvSpPr/>
            <p:nvPr/>
          </p:nvSpPr>
          <p:spPr>
            <a:xfrm>
              <a:off x="5857375" y="4686900"/>
              <a:ext cx="13175" cy="12600"/>
            </a:xfrm>
            <a:custGeom>
              <a:avLst/>
              <a:gdLst/>
              <a:ahLst/>
              <a:cxnLst/>
              <a:rect l="l" t="t" r="r" b="b"/>
              <a:pathLst>
                <a:path w="527" h="504" extrusionOk="0">
                  <a:moveTo>
                    <a:pt x="289" y="0"/>
                  </a:moveTo>
                  <a:cubicBezTo>
                    <a:pt x="282" y="0"/>
                    <a:pt x="275" y="1"/>
                    <a:pt x="267" y="2"/>
                  </a:cubicBezTo>
                  <a:cubicBezTo>
                    <a:pt x="134" y="2"/>
                    <a:pt x="33" y="102"/>
                    <a:pt x="33" y="235"/>
                  </a:cubicBezTo>
                  <a:cubicBezTo>
                    <a:pt x="0" y="369"/>
                    <a:pt x="134" y="502"/>
                    <a:pt x="267" y="502"/>
                  </a:cubicBezTo>
                  <a:cubicBezTo>
                    <a:pt x="275" y="503"/>
                    <a:pt x="282" y="503"/>
                    <a:pt x="289" y="503"/>
                  </a:cubicBezTo>
                  <a:cubicBezTo>
                    <a:pt x="526" y="503"/>
                    <a:pt x="526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35"/>
            <p:cNvSpPr/>
            <p:nvPr/>
          </p:nvSpPr>
          <p:spPr>
            <a:xfrm>
              <a:off x="6004125" y="4545000"/>
              <a:ext cx="16300" cy="11900"/>
            </a:xfrm>
            <a:custGeom>
              <a:avLst/>
              <a:gdLst/>
              <a:ahLst/>
              <a:cxnLst/>
              <a:rect l="l" t="t" r="r" b="b"/>
              <a:pathLst>
                <a:path w="652" h="476" extrusionOk="0">
                  <a:moveTo>
                    <a:pt x="298" y="1"/>
                  </a:moveTo>
                  <a:cubicBezTo>
                    <a:pt x="256" y="1"/>
                    <a:pt x="212" y="13"/>
                    <a:pt x="168" y="40"/>
                  </a:cubicBezTo>
                  <a:cubicBezTo>
                    <a:pt x="34" y="107"/>
                    <a:pt x="1" y="274"/>
                    <a:pt x="68" y="374"/>
                  </a:cubicBezTo>
                  <a:cubicBezTo>
                    <a:pt x="132" y="438"/>
                    <a:pt x="211" y="475"/>
                    <a:pt x="285" y="475"/>
                  </a:cubicBezTo>
                  <a:cubicBezTo>
                    <a:pt x="326" y="475"/>
                    <a:pt x="366" y="464"/>
                    <a:pt x="401" y="441"/>
                  </a:cubicBezTo>
                  <a:lnTo>
                    <a:pt x="401" y="474"/>
                  </a:lnTo>
                  <a:cubicBezTo>
                    <a:pt x="652" y="307"/>
                    <a:pt x="507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35"/>
            <p:cNvSpPr/>
            <p:nvPr/>
          </p:nvSpPr>
          <p:spPr>
            <a:xfrm>
              <a:off x="5808225" y="4480725"/>
              <a:ext cx="11650" cy="10250"/>
            </a:xfrm>
            <a:custGeom>
              <a:avLst/>
              <a:gdLst/>
              <a:ahLst/>
              <a:cxnLst/>
              <a:rect l="l" t="t" r="r" b="b"/>
              <a:pathLst>
                <a:path w="466" h="410" extrusionOk="0">
                  <a:moveTo>
                    <a:pt x="205" y="0"/>
                  </a:moveTo>
                  <a:cubicBezTo>
                    <a:pt x="1" y="0"/>
                    <a:pt x="183" y="410"/>
                    <a:pt x="331" y="410"/>
                  </a:cubicBezTo>
                  <a:cubicBezTo>
                    <a:pt x="369" y="410"/>
                    <a:pt x="406" y="381"/>
                    <a:pt x="432" y="310"/>
                  </a:cubicBezTo>
                  <a:cubicBezTo>
                    <a:pt x="465" y="176"/>
                    <a:pt x="365" y="43"/>
                    <a:pt x="265" y="9"/>
                  </a:cubicBezTo>
                  <a:cubicBezTo>
                    <a:pt x="242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35"/>
            <p:cNvSpPr/>
            <p:nvPr/>
          </p:nvSpPr>
          <p:spPr>
            <a:xfrm>
              <a:off x="5604625" y="4579825"/>
              <a:ext cx="17700" cy="12425"/>
            </a:xfrm>
            <a:custGeom>
              <a:avLst/>
              <a:gdLst/>
              <a:ahLst/>
              <a:cxnLst/>
              <a:rect l="l" t="t" r="r" b="b"/>
              <a:pathLst>
                <a:path w="708" h="497" extrusionOk="0">
                  <a:moveTo>
                    <a:pt x="352" y="1"/>
                  </a:moveTo>
                  <a:cubicBezTo>
                    <a:pt x="326" y="1"/>
                    <a:pt x="298" y="5"/>
                    <a:pt x="270" y="15"/>
                  </a:cubicBezTo>
                  <a:cubicBezTo>
                    <a:pt x="0" y="135"/>
                    <a:pt x="107" y="497"/>
                    <a:pt x="349" y="497"/>
                  </a:cubicBezTo>
                  <a:cubicBezTo>
                    <a:pt x="377" y="497"/>
                    <a:pt x="406" y="492"/>
                    <a:pt x="437" y="482"/>
                  </a:cubicBezTo>
                  <a:cubicBezTo>
                    <a:pt x="708" y="391"/>
                    <a:pt x="598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35"/>
            <p:cNvSpPr/>
            <p:nvPr/>
          </p:nvSpPr>
          <p:spPr>
            <a:xfrm>
              <a:off x="5700575" y="4601650"/>
              <a:ext cx="15150" cy="12275"/>
            </a:xfrm>
            <a:custGeom>
              <a:avLst/>
              <a:gdLst/>
              <a:ahLst/>
              <a:cxnLst/>
              <a:rect l="l" t="t" r="r" b="b"/>
              <a:pathLst>
                <a:path w="606" h="491" extrusionOk="0">
                  <a:moveTo>
                    <a:pt x="266" y="1"/>
                  </a:moveTo>
                  <a:cubicBezTo>
                    <a:pt x="158" y="1"/>
                    <a:pt x="62" y="65"/>
                    <a:pt x="34" y="176"/>
                  </a:cubicBezTo>
                  <a:cubicBezTo>
                    <a:pt x="1" y="309"/>
                    <a:pt x="68" y="443"/>
                    <a:pt x="201" y="476"/>
                  </a:cubicBezTo>
                  <a:cubicBezTo>
                    <a:pt x="230" y="486"/>
                    <a:pt x="257" y="490"/>
                    <a:pt x="283" y="490"/>
                  </a:cubicBezTo>
                  <a:cubicBezTo>
                    <a:pt x="523" y="490"/>
                    <a:pt x="606" y="100"/>
                    <a:pt x="335" y="9"/>
                  </a:cubicBezTo>
                  <a:cubicBezTo>
                    <a:pt x="312" y="3"/>
                    <a:pt x="289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35"/>
            <p:cNvSpPr/>
            <p:nvPr/>
          </p:nvSpPr>
          <p:spPr>
            <a:xfrm>
              <a:off x="5727525" y="4513025"/>
              <a:ext cx="14950" cy="8200"/>
            </a:xfrm>
            <a:custGeom>
              <a:avLst/>
              <a:gdLst/>
              <a:ahLst/>
              <a:cxnLst/>
              <a:rect l="l" t="t" r="r" b="b"/>
              <a:pathLst>
                <a:path w="598" h="328" extrusionOk="0">
                  <a:moveTo>
                    <a:pt x="482" y="1"/>
                  </a:moveTo>
                  <a:cubicBezTo>
                    <a:pt x="316" y="1"/>
                    <a:pt x="0" y="225"/>
                    <a:pt x="257" y="319"/>
                  </a:cubicBezTo>
                  <a:cubicBezTo>
                    <a:pt x="280" y="324"/>
                    <a:pt x="303" y="327"/>
                    <a:pt x="325" y="327"/>
                  </a:cubicBezTo>
                  <a:cubicBezTo>
                    <a:pt x="433" y="327"/>
                    <a:pt x="530" y="262"/>
                    <a:pt x="557" y="152"/>
                  </a:cubicBezTo>
                  <a:cubicBezTo>
                    <a:pt x="597" y="42"/>
                    <a:pt x="554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9" name="Google Shape;15439;p35"/>
            <p:cNvSpPr/>
            <p:nvPr/>
          </p:nvSpPr>
          <p:spPr>
            <a:xfrm>
              <a:off x="5600675" y="4446750"/>
              <a:ext cx="14875" cy="12625"/>
            </a:xfrm>
            <a:custGeom>
              <a:avLst/>
              <a:gdLst/>
              <a:ahLst/>
              <a:cxnLst/>
              <a:rect l="l" t="t" r="r" b="b"/>
              <a:pathLst>
                <a:path w="595" h="505" extrusionOk="0">
                  <a:moveTo>
                    <a:pt x="297" y="1"/>
                  </a:moveTo>
                  <a:cubicBezTo>
                    <a:pt x="213" y="1"/>
                    <a:pt x="139" y="45"/>
                    <a:pt x="94" y="134"/>
                  </a:cubicBezTo>
                  <a:cubicBezTo>
                    <a:pt x="1" y="290"/>
                    <a:pt x="140" y="504"/>
                    <a:pt x="322" y="504"/>
                  </a:cubicBezTo>
                  <a:cubicBezTo>
                    <a:pt x="335" y="504"/>
                    <a:pt x="348" y="503"/>
                    <a:pt x="361" y="501"/>
                  </a:cubicBezTo>
                  <a:cubicBezTo>
                    <a:pt x="561" y="434"/>
                    <a:pt x="595" y="168"/>
                    <a:pt x="428" y="34"/>
                  </a:cubicBezTo>
                  <a:cubicBezTo>
                    <a:pt x="383" y="12"/>
                    <a:pt x="339" y="1"/>
                    <a:pt x="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0" name="Google Shape;15440;p35"/>
            <p:cNvSpPr/>
            <p:nvPr/>
          </p:nvSpPr>
          <p:spPr>
            <a:xfrm>
              <a:off x="5467925" y="4506575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69" y="1"/>
                  </a:moveTo>
                  <a:cubicBezTo>
                    <a:pt x="246" y="1"/>
                    <a:pt x="223" y="4"/>
                    <a:pt x="200" y="9"/>
                  </a:cubicBezTo>
                  <a:cubicBezTo>
                    <a:pt x="67" y="43"/>
                    <a:pt x="0" y="176"/>
                    <a:pt x="34" y="276"/>
                  </a:cubicBezTo>
                  <a:cubicBezTo>
                    <a:pt x="63" y="392"/>
                    <a:pt x="167" y="483"/>
                    <a:pt x="281" y="483"/>
                  </a:cubicBezTo>
                  <a:cubicBezTo>
                    <a:pt x="299" y="483"/>
                    <a:pt x="316" y="481"/>
                    <a:pt x="334" y="476"/>
                  </a:cubicBezTo>
                  <a:cubicBezTo>
                    <a:pt x="434" y="410"/>
                    <a:pt x="534" y="276"/>
                    <a:pt x="501" y="176"/>
                  </a:cubicBezTo>
                  <a:cubicBezTo>
                    <a:pt x="473" y="66"/>
                    <a:pt x="377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35"/>
            <p:cNvSpPr/>
            <p:nvPr/>
          </p:nvSpPr>
          <p:spPr>
            <a:xfrm>
              <a:off x="5484600" y="4547650"/>
              <a:ext cx="14200" cy="12375"/>
            </a:xfrm>
            <a:custGeom>
              <a:avLst/>
              <a:gdLst/>
              <a:ahLst/>
              <a:cxnLst/>
              <a:rect l="l" t="t" r="r" b="b"/>
              <a:pathLst>
                <a:path w="568" h="495" extrusionOk="0">
                  <a:moveTo>
                    <a:pt x="298" y="1"/>
                  </a:moveTo>
                  <a:cubicBezTo>
                    <a:pt x="256" y="1"/>
                    <a:pt x="212" y="12"/>
                    <a:pt x="167" y="34"/>
                  </a:cubicBezTo>
                  <a:cubicBezTo>
                    <a:pt x="67" y="101"/>
                    <a:pt x="0" y="234"/>
                    <a:pt x="67" y="335"/>
                  </a:cubicBezTo>
                  <a:cubicBezTo>
                    <a:pt x="116" y="432"/>
                    <a:pt x="201" y="494"/>
                    <a:pt x="295" y="494"/>
                  </a:cubicBezTo>
                  <a:cubicBezTo>
                    <a:pt x="329" y="494"/>
                    <a:pt x="365" y="486"/>
                    <a:pt x="401" y="468"/>
                  </a:cubicBezTo>
                  <a:cubicBezTo>
                    <a:pt x="501" y="401"/>
                    <a:pt x="568" y="268"/>
                    <a:pt x="501" y="134"/>
                  </a:cubicBezTo>
                  <a:cubicBezTo>
                    <a:pt x="456" y="45"/>
                    <a:pt x="382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2" name="Google Shape;15442;p35"/>
            <p:cNvSpPr/>
            <p:nvPr/>
          </p:nvSpPr>
          <p:spPr>
            <a:xfrm>
              <a:off x="5573125" y="4477725"/>
              <a:ext cx="14075" cy="11625"/>
            </a:xfrm>
            <a:custGeom>
              <a:avLst/>
              <a:gdLst/>
              <a:ahLst/>
              <a:cxnLst/>
              <a:rect l="l" t="t" r="r" b="b"/>
              <a:pathLst>
                <a:path w="563" h="465" extrusionOk="0">
                  <a:moveTo>
                    <a:pt x="318" y="0"/>
                  </a:moveTo>
                  <a:cubicBezTo>
                    <a:pt x="159" y="0"/>
                    <a:pt x="0" y="173"/>
                    <a:pt x="95" y="363"/>
                  </a:cubicBezTo>
                  <a:cubicBezTo>
                    <a:pt x="138" y="428"/>
                    <a:pt x="209" y="464"/>
                    <a:pt x="290" y="464"/>
                  </a:cubicBezTo>
                  <a:cubicBezTo>
                    <a:pt x="334" y="464"/>
                    <a:pt x="382" y="453"/>
                    <a:pt x="429" y="430"/>
                  </a:cubicBezTo>
                  <a:cubicBezTo>
                    <a:pt x="529" y="363"/>
                    <a:pt x="562" y="229"/>
                    <a:pt x="496" y="96"/>
                  </a:cubicBezTo>
                  <a:cubicBezTo>
                    <a:pt x="447" y="29"/>
                    <a:pt x="383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3" name="Google Shape;15443;p35"/>
            <p:cNvSpPr/>
            <p:nvPr/>
          </p:nvSpPr>
          <p:spPr>
            <a:xfrm>
              <a:off x="5553825" y="4380225"/>
              <a:ext cx="14725" cy="12175"/>
            </a:xfrm>
            <a:custGeom>
              <a:avLst/>
              <a:gdLst/>
              <a:ahLst/>
              <a:cxnLst/>
              <a:rect l="l" t="t" r="r" b="b"/>
              <a:pathLst>
                <a:path w="589" h="487" extrusionOk="0">
                  <a:moveTo>
                    <a:pt x="339" y="0"/>
                  </a:moveTo>
                  <a:cubicBezTo>
                    <a:pt x="305" y="0"/>
                    <a:pt x="269" y="9"/>
                    <a:pt x="234" y="27"/>
                  </a:cubicBezTo>
                  <a:cubicBezTo>
                    <a:pt x="33" y="60"/>
                    <a:pt x="0" y="360"/>
                    <a:pt x="200" y="460"/>
                  </a:cubicBezTo>
                  <a:cubicBezTo>
                    <a:pt x="231" y="479"/>
                    <a:pt x="264" y="487"/>
                    <a:pt x="297" y="487"/>
                  </a:cubicBezTo>
                  <a:cubicBezTo>
                    <a:pt x="443" y="487"/>
                    <a:pt x="588" y="323"/>
                    <a:pt x="534" y="160"/>
                  </a:cubicBezTo>
                  <a:cubicBezTo>
                    <a:pt x="509" y="62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35"/>
            <p:cNvSpPr/>
            <p:nvPr/>
          </p:nvSpPr>
          <p:spPr>
            <a:xfrm>
              <a:off x="5438100" y="4367375"/>
              <a:ext cx="14000" cy="12575"/>
            </a:xfrm>
            <a:custGeom>
              <a:avLst/>
              <a:gdLst/>
              <a:ahLst/>
              <a:cxnLst/>
              <a:rect l="l" t="t" r="r" b="b"/>
              <a:pathLst>
                <a:path w="560" h="503" extrusionOk="0">
                  <a:moveTo>
                    <a:pt x="275" y="0"/>
                  </a:moveTo>
                  <a:cubicBezTo>
                    <a:pt x="167" y="0"/>
                    <a:pt x="88" y="91"/>
                    <a:pt x="59" y="207"/>
                  </a:cubicBezTo>
                  <a:cubicBezTo>
                    <a:pt x="0" y="384"/>
                    <a:pt x="138" y="503"/>
                    <a:pt x="281" y="503"/>
                  </a:cubicBezTo>
                  <a:cubicBezTo>
                    <a:pt x="382" y="503"/>
                    <a:pt x="485" y="444"/>
                    <a:pt x="526" y="307"/>
                  </a:cubicBezTo>
                  <a:cubicBezTo>
                    <a:pt x="560" y="174"/>
                    <a:pt x="459" y="40"/>
                    <a:pt x="326" y="7"/>
                  </a:cubicBezTo>
                  <a:cubicBezTo>
                    <a:pt x="308" y="2"/>
                    <a:pt x="291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35"/>
            <p:cNvSpPr/>
            <p:nvPr/>
          </p:nvSpPr>
          <p:spPr>
            <a:xfrm>
              <a:off x="5332100" y="4309700"/>
              <a:ext cx="14925" cy="12200"/>
            </a:xfrm>
            <a:custGeom>
              <a:avLst/>
              <a:gdLst/>
              <a:ahLst/>
              <a:cxnLst/>
              <a:rect l="l" t="t" r="r" b="b"/>
              <a:pathLst>
                <a:path w="597" h="488" extrusionOk="0">
                  <a:moveTo>
                    <a:pt x="330" y="0"/>
                  </a:moveTo>
                  <a:cubicBezTo>
                    <a:pt x="145" y="0"/>
                    <a:pt x="1" y="250"/>
                    <a:pt x="163" y="412"/>
                  </a:cubicBezTo>
                  <a:cubicBezTo>
                    <a:pt x="213" y="463"/>
                    <a:pt x="271" y="488"/>
                    <a:pt x="330" y="488"/>
                  </a:cubicBezTo>
                  <a:cubicBezTo>
                    <a:pt x="388" y="488"/>
                    <a:pt x="446" y="463"/>
                    <a:pt x="496" y="412"/>
                  </a:cubicBezTo>
                  <a:cubicBezTo>
                    <a:pt x="597" y="279"/>
                    <a:pt x="563" y="146"/>
                    <a:pt x="463" y="46"/>
                  </a:cubicBezTo>
                  <a:cubicBezTo>
                    <a:pt x="419" y="14"/>
                    <a:pt x="373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6" name="Google Shape;15446;p35"/>
            <p:cNvSpPr/>
            <p:nvPr/>
          </p:nvSpPr>
          <p:spPr>
            <a:xfrm>
              <a:off x="5364525" y="4283275"/>
              <a:ext cx="14200" cy="11775"/>
            </a:xfrm>
            <a:custGeom>
              <a:avLst/>
              <a:gdLst/>
              <a:ahLst/>
              <a:cxnLst/>
              <a:rect l="l" t="t" r="r" b="b"/>
              <a:pathLst>
                <a:path w="568" h="471" extrusionOk="0">
                  <a:moveTo>
                    <a:pt x="291" y="0"/>
                  </a:moveTo>
                  <a:cubicBezTo>
                    <a:pt x="246" y="0"/>
                    <a:pt x="202" y="11"/>
                    <a:pt x="167" y="35"/>
                  </a:cubicBezTo>
                  <a:cubicBezTo>
                    <a:pt x="67" y="102"/>
                    <a:pt x="0" y="235"/>
                    <a:pt x="67" y="369"/>
                  </a:cubicBezTo>
                  <a:cubicBezTo>
                    <a:pt x="131" y="433"/>
                    <a:pt x="210" y="470"/>
                    <a:pt x="293" y="470"/>
                  </a:cubicBezTo>
                  <a:cubicBezTo>
                    <a:pt x="339" y="470"/>
                    <a:pt x="386" y="459"/>
                    <a:pt x="434" y="435"/>
                  </a:cubicBezTo>
                  <a:cubicBezTo>
                    <a:pt x="534" y="369"/>
                    <a:pt x="567" y="235"/>
                    <a:pt x="500" y="102"/>
                  </a:cubicBezTo>
                  <a:cubicBezTo>
                    <a:pt x="457" y="37"/>
                    <a:pt x="372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7" name="Google Shape;15447;p35"/>
            <p:cNvSpPr/>
            <p:nvPr/>
          </p:nvSpPr>
          <p:spPr>
            <a:xfrm>
              <a:off x="5299475" y="4180700"/>
              <a:ext cx="15650" cy="11825"/>
            </a:xfrm>
            <a:custGeom>
              <a:avLst/>
              <a:gdLst/>
              <a:ahLst/>
              <a:cxnLst/>
              <a:rect l="l" t="t" r="r" b="b"/>
              <a:pathLst>
                <a:path w="626" h="473" extrusionOk="0">
                  <a:moveTo>
                    <a:pt x="291" y="0"/>
                  </a:moveTo>
                  <a:cubicBezTo>
                    <a:pt x="246" y="0"/>
                    <a:pt x="202" y="12"/>
                    <a:pt x="167" y="35"/>
                  </a:cubicBezTo>
                  <a:cubicBezTo>
                    <a:pt x="0" y="169"/>
                    <a:pt x="67" y="469"/>
                    <a:pt x="300" y="469"/>
                  </a:cubicBezTo>
                  <a:cubicBezTo>
                    <a:pt x="313" y="471"/>
                    <a:pt x="326" y="472"/>
                    <a:pt x="339" y="472"/>
                  </a:cubicBezTo>
                  <a:cubicBezTo>
                    <a:pt x="517" y="472"/>
                    <a:pt x="625" y="258"/>
                    <a:pt x="501" y="102"/>
                  </a:cubicBezTo>
                  <a:cubicBezTo>
                    <a:pt x="457" y="37"/>
                    <a:pt x="373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8" name="Google Shape;15448;p35"/>
            <p:cNvSpPr/>
            <p:nvPr/>
          </p:nvSpPr>
          <p:spPr>
            <a:xfrm>
              <a:off x="5292800" y="4354875"/>
              <a:ext cx="17050" cy="12675"/>
            </a:xfrm>
            <a:custGeom>
              <a:avLst/>
              <a:gdLst/>
              <a:ahLst/>
              <a:cxnLst/>
              <a:rect l="l" t="t" r="r" b="b"/>
              <a:pathLst>
                <a:path w="682" h="507" extrusionOk="0">
                  <a:moveTo>
                    <a:pt x="356" y="1"/>
                  </a:moveTo>
                  <a:cubicBezTo>
                    <a:pt x="339" y="1"/>
                    <a:pt x="320" y="3"/>
                    <a:pt x="301" y="6"/>
                  </a:cubicBezTo>
                  <a:cubicBezTo>
                    <a:pt x="0" y="73"/>
                    <a:pt x="67" y="507"/>
                    <a:pt x="367" y="507"/>
                  </a:cubicBezTo>
                  <a:cubicBezTo>
                    <a:pt x="681" y="475"/>
                    <a:pt x="641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9" name="Google Shape;15449;p35"/>
            <p:cNvSpPr/>
            <p:nvPr/>
          </p:nvSpPr>
          <p:spPr>
            <a:xfrm>
              <a:off x="5565500" y="4631000"/>
              <a:ext cx="27300" cy="20750"/>
            </a:xfrm>
            <a:custGeom>
              <a:avLst/>
              <a:gdLst/>
              <a:ahLst/>
              <a:cxnLst/>
              <a:rect l="l" t="t" r="r" b="b"/>
              <a:pathLst>
                <a:path w="1092" h="830" extrusionOk="0">
                  <a:moveTo>
                    <a:pt x="543" y="1"/>
                  </a:moveTo>
                  <a:cubicBezTo>
                    <a:pt x="529" y="1"/>
                    <a:pt x="515" y="1"/>
                    <a:pt x="500" y="3"/>
                  </a:cubicBezTo>
                  <a:cubicBezTo>
                    <a:pt x="134" y="36"/>
                    <a:pt x="0" y="503"/>
                    <a:pt x="267" y="737"/>
                  </a:cubicBezTo>
                  <a:cubicBezTo>
                    <a:pt x="357" y="797"/>
                    <a:pt x="460" y="830"/>
                    <a:pt x="559" y="830"/>
                  </a:cubicBezTo>
                  <a:cubicBezTo>
                    <a:pt x="680" y="830"/>
                    <a:pt x="794" y="780"/>
                    <a:pt x="867" y="670"/>
                  </a:cubicBezTo>
                  <a:cubicBezTo>
                    <a:pt x="1092" y="381"/>
                    <a:pt x="885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0" name="Google Shape;15450;p35"/>
            <p:cNvSpPr/>
            <p:nvPr/>
          </p:nvSpPr>
          <p:spPr>
            <a:xfrm>
              <a:off x="5657225" y="4622700"/>
              <a:ext cx="28925" cy="20900"/>
            </a:xfrm>
            <a:custGeom>
              <a:avLst/>
              <a:gdLst/>
              <a:ahLst/>
              <a:cxnLst/>
              <a:rect l="l" t="t" r="r" b="b"/>
              <a:pathLst>
                <a:path w="1157" h="836" extrusionOk="0">
                  <a:moveTo>
                    <a:pt x="600" y="0"/>
                  </a:moveTo>
                  <a:cubicBezTo>
                    <a:pt x="589" y="0"/>
                    <a:pt x="579" y="0"/>
                    <a:pt x="567" y="1"/>
                  </a:cubicBezTo>
                  <a:cubicBezTo>
                    <a:pt x="0" y="1"/>
                    <a:pt x="34" y="835"/>
                    <a:pt x="601" y="835"/>
                  </a:cubicBezTo>
                  <a:cubicBezTo>
                    <a:pt x="1157" y="802"/>
                    <a:pt x="1136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1" name="Google Shape;15451;p35"/>
            <p:cNvSpPr/>
            <p:nvPr/>
          </p:nvSpPr>
          <p:spPr>
            <a:xfrm>
              <a:off x="5630200" y="4512300"/>
              <a:ext cx="26075" cy="20975"/>
            </a:xfrm>
            <a:custGeom>
              <a:avLst/>
              <a:gdLst/>
              <a:ahLst/>
              <a:cxnLst/>
              <a:rect l="l" t="t" r="r" b="b"/>
              <a:pathLst>
                <a:path w="1043" h="839" extrusionOk="0">
                  <a:moveTo>
                    <a:pt x="530" y="1"/>
                  </a:moveTo>
                  <a:cubicBezTo>
                    <a:pt x="264" y="1"/>
                    <a:pt x="0" y="244"/>
                    <a:pt x="147" y="581"/>
                  </a:cubicBezTo>
                  <a:cubicBezTo>
                    <a:pt x="220" y="762"/>
                    <a:pt x="366" y="838"/>
                    <a:pt x="514" y="838"/>
                  </a:cubicBezTo>
                  <a:cubicBezTo>
                    <a:pt x="776" y="838"/>
                    <a:pt x="1042" y="600"/>
                    <a:pt x="915" y="281"/>
                  </a:cubicBezTo>
                  <a:cubicBezTo>
                    <a:pt x="841" y="84"/>
                    <a:pt x="685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2" name="Google Shape;15452;p35"/>
            <p:cNvSpPr/>
            <p:nvPr/>
          </p:nvSpPr>
          <p:spPr>
            <a:xfrm>
              <a:off x="5564375" y="4513025"/>
              <a:ext cx="25325" cy="20425"/>
            </a:xfrm>
            <a:custGeom>
              <a:avLst/>
              <a:gdLst/>
              <a:ahLst/>
              <a:cxnLst/>
              <a:rect l="l" t="t" r="r" b="b"/>
              <a:pathLst>
                <a:path w="1013" h="817" extrusionOk="0">
                  <a:moveTo>
                    <a:pt x="470" y="1"/>
                  </a:moveTo>
                  <a:cubicBezTo>
                    <a:pt x="301" y="1"/>
                    <a:pt x="133" y="121"/>
                    <a:pt x="78" y="285"/>
                  </a:cubicBezTo>
                  <a:cubicBezTo>
                    <a:pt x="0" y="571"/>
                    <a:pt x="226" y="816"/>
                    <a:pt x="471" y="816"/>
                  </a:cubicBezTo>
                  <a:cubicBezTo>
                    <a:pt x="541" y="816"/>
                    <a:pt x="612" y="796"/>
                    <a:pt x="679" y="752"/>
                  </a:cubicBezTo>
                  <a:cubicBezTo>
                    <a:pt x="1012" y="585"/>
                    <a:pt x="946" y="85"/>
                    <a:pt x="579" y="18"/>
                  </a:cubicBezTo>
                  <a:cubicBezTo>
                    <a:pt x="543" y="7"/>
                    <a:pt x="507" y="1"/>
                    <a:pt x="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35"/>
            <p:cNvSpPr/>
            <p:nvPr/>
          </p:nvSpPr>
          <p:spPr>
            <a:xfrm>
              <a:off x="5647425" y="4651850"/>
              <a:ext cx="27325" cy="20475"/>
            </a:xfrm>
            <a:custGeom>
              <a:avLst/>
              <a:gdLst/>
              <a:ahLst/>
              <a:cxnLst/>
              <a:rect l="l" t="t" r="r" b="b"/>
              <a:pathLst>
                <a:path w="1093" h="819" extrusionOk="0">
                  <a:moveTo>
                    <a:pt x="553" y="1"/>
                  </a:moveTo>
                  <a:cubicBezTo>
                    <a:pt x="209" y="1"/>
                    <a:pt x="1" y="413"/>
                    <a:pt x="226" y="670"/>
                  </a:cubicBezTo>
                  <a:cubicBezTo>
                    <a:pt x="323" y="767"/>
                    <a:pt x="443" y="819"/>
                    <a:pt x="565" y="819"/>
                  </a:cubicBezTo>
                  <a:cubicBezTo>
                    <a:pt x="653" y="819"/>
                    <a:pt x="742" y="792"/>
                    <a:pt x="826" y="737"/>
                  </a:cubicBezTo>
                  <a:cubicBezTo>
                    <a:pt x="1093" y="503"/>
                    <a:pt x="959" y="36"/>
                    <a:pt x="593" y="3"/>
                  </a:cubicBezTo>
                  <a:cubicBezTo>
                    <a:pt x="579" y="1"/>
                    <a:pt x="56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35"/>
            <p:cNvSpPr/>
            <p:nvPr/>
          </p:nvSpPr>
          <p:spPr>
            <a:xfrm>
              <a:off x="5838175" y="4650225"/>
              <a:ext cx="24225" cy="20875"/>
            </a:xfrm>
            <a:custGeom>
              <a:avLst/>
              <a:gdLst/>
              <a:ahLst/>
              <a:cxnLst/>
              <a:rect l="l" t="t" r="r" b="b"/>
              <a:pathLst>
                <a:path w="969" h="835" extrusionOk="0">
                  <a:moveTo>
                    <a:pt x="533" y="1"/>
                  </a:moveTo>
                  <a:cubicBezTo>
                    <a:pt x="440" y="1"/>
                    <a:pt x="347" y="32"/>
                    <a:pt x="268" y="101"/>
                  </a:cubicBezTo>
                  <a:cubicBezTo>
                    <a:pt x="1" y="335"/>
                    <a:pt x="134" y="802"/>
                    <a:pt x="535" y="835"/>
                  </a:cubicBezTo>
                  <a:cubicBezTo>
                    <a:pt x="735" y="835"/>
                    <a:pt x="935" y="668"/>
                    <a:pt x="968" y="435"/>
                  </a:cubicBezTo>
                  <a:cubicBezTo>
                    <a:pt x="968" y="176"/>
                    <a:pt x="753" y="1"/>
                    <a:pt x="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35"/>
            <p:cNvSpPr/>
            <p:nvPr/>
          </p:nvSpPr>
          <p:spPr>
            <a:xfrm>
              <a:off x="5840675" y="4546725"/>
              <a:ext cx="24850" cy="21150"/>
            </a:xfrm>
            <a:custGeom>
              <a:avLst/>
              <a:gdLst/>
              <a:ahLst/>
              <a:cxnLst/>
              <a:rect l="l" t="t" r="r" b="b"/>
              <a:pathLst>
                <a:path w="994" h="846" extrusionOk="0">
                  <a:moveTo>
                    <a:pt x="553" y="0"/>
                  </a:moveTo>
                  <a:cubicBezTo>
                    <a:pt x="536" y="0"/>
                    <a:pt x="518" y="2"/>
                    <a:pt x="501" y="5"/>
                  </a:cubicBezTo>
                  <a:cubicBezTo>
                    <a:pt x="101" y="71"/>
                    <a:pt x="1" y="538"/>
                    <a:pt x="301" y="772"/>
                  </a:cubicBezTo>
                  <a:cubicBezTo>
                    <a:pt x="377" y="822"/>
                    <a:pt x="459" y="845"/>
                    <a:pt x="540" y="845"/>
                  </a:cubicBezTo>
                  <a:cubicBezTo>
                    <a:pt x="776" y="845"/>
                    <a:pt x="993" y="646"/>
                    <a:pt x="968" y="372"/>
                  </a:cubicBezTo>
                  <a:cubicBezTo>
                    <a:pt x="938" y="158"/>
                    <a:pt x="740" y="0"/>
                    <a:pt x="5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35"/>
            <p:cNvSpPr/>
            <p:nvPr/>
          </p:nvSpPr>
          <p:spPr>
            <a:xfrm>
              <a:off x="5726700" y="4538125"/>
              <a:ext cx="23125" cy="21175"/>
            </a:xfrm>
            <a:custGeom>
              <a:avLst/>
              <a:gdLst/>
              <a:ahLst/>
              <a:cxnLst/>
              <a:rect l="l" t="t" r="r" b="b"/>
              <a:pathLst>
                <a:path w="925" h="847" extrusionOk="0">
                  <a:moveTo>
                    <a:pt x="452" y="0"/>
                  </a:moveTo>
                  <a:cubicBezTo>
                    <a:pt x="258" y="0"/>
                    <a:pt x="85" y="150"/>
                    <a:pt x="57" y="349"/>
                  </a:cubicBezTo>
                  <a:cubicBezTo>
                    <a:pt x="1" y="665"/>
                    <a:pt x="236" y="846"/>
                    <a:pt x="472" y="846"/>
                  </a:cubicBezTo>
                  <a:cubicBezTo>
                    <a:pt x="659" y="846"/>
                    <a:pt x="846" y="733"/>
                    <a:pt x="891" y="482"/>
                  </a:cubicBezTo>
                  <a:cubicBezTo>
                    <a:pt x="924" y="249"/>
                    <a:pt x="791" y="48"/>
                    <a:pt x="557" y="15"/>
                  </a:cubicBezTo>
                  <a:cubicBezTo>
                    <a:pt x="522" y="5"/>
                    <a:pt x="487" y="0"/>
                    <a:pt x="4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35"/>
            <p:cNvSpPr/>
            <p:nvPr/>
          </p:nvSpPr>
          <p:spPr>
            <a:xfrm>
              <a:off x="5731450" y="4628950"/>
              <a:ext cx="23675" cy="20825"/>
            </a:xfrm>
            <a:custGeom>
              <a:avLst/>
              <a:gdLst/>
              <a:ahLst/>
              <a:cxnLst/>
              <a:rect l="l" t="t" r="r" b="b"/>
              <a:pathLst>
                <a:path w="947" h="833" extrusionOk="0">
                  <a:moveTo>
                    <a:pt x="488" y="1"/>
                  </a:moveTo>
                  <a:cubicBezTo>
                    <a:pt x="448" y="1"/>
                    <a:pt x="408" y="6"/>
                    <a:pt x="367" y="18"/>
                  </a:cubicBezTo>
                  <a:cubicBezTo>
                    <a:pt x="134" y="51"/>
                    <a:pt x="0" y="285"/>
                    <a:pt x="67" y="518"/>
                  </a:cubicBezTo>
                  <a:cubicBezTo>
                    <a:pt x="121" y="737"/>
                    <a:pt x="288" y="832"/>
                    <a:pt x="456" y="832"/>
                  </a:cubicBezTo>
                  <a:cubicBezTo>
                    <a:pt x="699" y="832"/>
                    <a:pt x="946" y="633"/>
                    <a:pt x="867" y="318"/>
                  </a:cubicBezTo>
                  <a:cubicBezTo>
                    <a:pt x="840" y="125"/>
                    <a:pt x="676" y="1"/>
                    <a:pt x="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35"/>
            <p:cNvSpPr/>
            <p:nvPr/>
          </p:nvSpPr>
          <p:spPr>
            <a:xfrm>
              <a:off x="5955725" y="4663375"/>
              <a:ext cx="30125" cy="21275"/>
            </a:xfrm>
            <a:custGeom>
              <a:avLst/>
              <a:gdLst/>
              <a:ahLst/>
              <a:cxnLst/>
              <a:rect l="l" t="t" r="r" b="b"/>
              <a:pathLst>
                <a:path w="1205" h="851" extrusionOk="0">
                  <a:moveTo>
                    <a:pt x="583" y="0"/>
                  </a:moveTo>
                  <a:cubicBezTo>
                    <a:pt x="119" y="0"/>
                    <a:pt x="1" y="748"/>
                    <a:pt x="536" y="843"/>
                  </a:cubicBezTo>
                  <a:cubicBezTo>
                    <a:pt x="568" y="848"/>
                    <a:pt x="599" y="851"/>
                    <a:pt x="628" y="851"/>
                  </a:cubicBezTo>
                  <a:cubicBezTo>
                    <a:pt x="1116" y="851"/>
                    <a:pt x="1204" y="103"/>
                    <a:pt x="669" y="9"/>
                  </a:cubicBezTo>
                  <a:cubicBezTo>
                    <a:pt x="639" y="3"/>
                    <a:pt x="61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9" name="Google Shape;15459;p35"/>
            <p:cNvSpPr/>
            <p:nvPr/>
          </p:nvSpPr>
          <p:spPr>
            <a:xfrm>
              <a:off x="6175925" y="4697775"/>
              <a:ext cx="28375" cy="21500"/>
            </a:xfrm>
            <a:custGeom>
              <a:avLst/>
              <a:gdLst/>
              <a:ahLst/>
              <a:cxnLst/>
              <a:rect l="l" t="t" r="r" b="b"/>
              <a:pathLst>
                <a:path w="1135" h="860" extrusionOk="0">
                  <a:moveTo>
                    <a:pt x="568" y="0"/>
                  </a:moveTo>
                  <a:cubicBezTo>
                    <a:pt x="201" y="0"/>
                    <a:pt x="1" y="467"/>
                    <a:pt x="267" y="734"/>
                  </a:cubicBezTo>
                  <a:cubicBezTo>
                    <a:pt x="351" y="818"/>
                    <a:pt x="459" y="859"/>
                    <a:pt x="568" y="859"/>
                  </a:cubicBezTo>
                  <a:cubicBezTo>
                    <a:pt x="676" y="859"/>
                    <a:pt x="784" y="818"/>
                    <a:pt x="868" y="734"/>
                  </a:cubicBezTo>
                  <a:cubicBezTo>
                    <a:pt x="1135" y="467"/>
                    <a:pt x="935" y="0"/>
                    <a:pt x="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0" name="Google Shape;15460;p35"/>
            <p:cNvSpPr/>
            <p:nvPr/>
          </p:nvSpPr>
          <p:spPr>
            <a:xfrm>
              <a:off x="6559525" y="4697025"/>
              <a:ext cx="24225" cy="20775"/>
            </a:xfrm>
            <a:custGeom>
              <a:avLst/>
              <a:gdLst/>
              <a:ahLst/>
              <a:cxnLst/>
              <a:rect l="l" t="t" r="r" b="b"/>
              <a:pathLst>
                <a:path w="969" h="831" extrusionOk="0">
                  <a:moveTo>
                    <a:pt x="568" y="1"/>
                  </a:moveTo>
                  <a:cubicBezTo>
                    <a:pt x="464" y="1"/>
                    <a:pt x="357" y="41"/>
                    <a:pt x="268" y="130"/>
                  </a:cubicBezTo>
                  <a:cubicBezTo>
                    <a:pt x="1" y="397"/>
                    <a:pt x="201" y="831"/>
                    <a:pt x="568" y="831"/>
                  </a:cubicBezTo>
                  <a:cubicBezTo>
                    <a:pt x="801" y="831"/>
                    <a:pt x="968" y="631"/>
                    <a:pt x="968" y="431"/>
                  </a:cubicBezTo>
                  <a:cubicBezTo>
                    <a:pt x="968" y="164"/>
                    <a:pt x="775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1" name="Google Shape;15461;p35"/>
            <p:cNvSpPr/>
            <p:nvPr/>
          </p:nvSpPr>
          <p:spPr>
            <a:xfrm>
              <a:off x="6620850" y="4690450"/>
              <a:ext cx="24600" cy="20875"/>
            </a:xfrm>
            <a:custGeom>
              <a:avLst/>
              <a:gdLst/>
              <a:ahLst/>
              <a:cxnLst/>
              <a:rect l="l" t="t" r="r" b="b"/>
              <a:pathLst>
                <a:path w="984" h="835" extrusionOk="0">
                  <a:moveTo>
                    <a:pt x="545" y="0"/>
                  </a:moveTo>
                  <a:cubicBezTo>
                    <a:pt x="421" y="0"/>
                    <a:pt x="297" y="59"/>
                    <a:pt x="216" y="193"/>
                  </a:cubicBezTo>
                  <a:cubicBezTo>
                    <a:pt x="0" y="471"/>
                    <a:pt x="213" y="834"/>
                    <a:pt x="536" y="834"/>
                  </a:cubicBezTo>
                  <a:cubicBezTo>
                    <a:pt x="562" y="834"/>
                    <a:pt x="589" y="832"/>
                    <a:pt x="617" y="827"/>
                  </a:cubicBezTo>
                  <a:cubicBezTo>
                    <a:pt x="850" y="794"/>
                    <a:pt x="984" y="560"/>
                    <a:pt x="950" y="327"/>
                  </a:cubicBezTo>
                  <a:cubicBezTo>
                    <a:pt x="910" y="128"/>
                    <a:pt x="728" y="0"/>
                    <a:pt x="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35"/>
            <p:cNvSpPr/>
            <p:nvPr/>
          </p:nvSpPr>
          <p:spPr>
            <a:xfrm>
              <a:off x="6299350" y="4668575"/>
              <a:ext cx="27550" cy="20875"/>
            </a:xfrm>
            <a:custGeom>
              <a:avLst/>
              <a:gdLst/>
              <a:ahLst/>
              <a:cxnLst/>
              <a:rect l="l" t="t" r="r" b="b"/>
              <a:pathLst>
                <a:path w="1102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101" y="835"/>
                    <a:pt x="1101" y="1"/>
                    <a:pt x="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3" name="Google Shape;15463;p35"/>
            <p:cNvSpPr/>
            <p:nvPr/>
          </p:nvSpPr>
          <p:spPr>
            <a:xfrm>
              <a:off x="6156750" y="4742925"/>
              <a:ext cx="25275" cy="20775"/>
            </a:xfrm>
            <a:custGeom>
              <a:avLst/>
              <a:gdLst/>
              <a:ahLst/>
              <a:cxnLst/>
              <a:rect l="l" t="t" r="r" b="b"/>
              <a:pathLst>
                <a:path w="1011" h="831" extrusionOk="0">
                  <a:moveTo>
                    <a:pt x="489" y="1"/>
                  </a:moveTo>
                  <a:cubicBezTo>
                    <a:pt x="439" y="1"/>
                    <a:pt x="387" y="10"/>
                    <a:pt x="334" y="29"/>
                  </a:cubicBezTo>
                  <a:cubicBezTo>
                    <a:pt x="134" y="96"/>
                    <a:pt x="0" y="329"/>
                    <a:pt x="100" y="563"/>
                  </a:cubicBezTo>
                  <a:cubicBezTo>
                    <a:pt x="153" y="738"/>
                    <a:pt x="316" y="830"/>
                    <a:pt x="483" y="830"/>
                  </a:cubicBezTo>
                  <a:cubicBezTo>
                    <a:pt x="634" y="830"/>
                    <a:pt x="788" y="754"/>
                    <a:pt x="868" y="596"/>
                  </a:cubicBezTo>
                  <a:cubicBezTo>
                    <a:pt x="1010" y="311"/>
                    <a:pt x="787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4" name="Google Shape;15464;p35"/>
            <p:cNvSpPr/>
            <p:nvPr/>
          </p:nvSpPr>
          <p:spPr>
            <a:xfrm>
              <a:off x="6466125" y="4748650"/>
              <a:ext cx="24225" cy="20875"/>
            </a:xfrm>
            <a:custGeom>
              <a:avLst/>
              <a:gdLst/>
              <a:ahLst/>
              <a:cxnLst/>
              <a:rect l="l" t="t" r="r" b="b"/>
              <a:pathLst>
                <a:path w="9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768" y="834"/>
                    <a:pt x="968" y="634"/>
                    <a:pt x="968" y="434"/>
                  </a:cubicBezTo>
                  <a:cubicBezTo>
                    <a:pt x="968" y="200"/>
                    <a:pt x="768" y="0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35"/>
            <p:cNvSpPr/>
            <p:nvPr/>
          </p:nvSpPr>
          <p:spPr>
            <a:xfrm>
              <a:off x="6638450" y="4651700"/>
              <a:ext cx="24525" cy="21000"/>
            </a:xfrm>
            <a:custGeom>
              <a:avLst/>
              <a:gdLst/>
              <a:ahLst/>
              <a:cxnLst/>
              <a:rect l="l" t="t" r="r" b="b"/>
              <a:pathLst>
                <a:path w="981" h="840" extrusionOk="0">
                  <a:moveTo>
                    <a:pt x="496" y="0"/>
                  </a:moveTo>
                  <a:cubicBezTo>
                    <a:pt x="338" y="0"/>
                    <a:pt x="180" y="92"/>
                    <a:pt x="113" y="276"/>
                  </a:cubicBezTo>
                  <a:cubicBezTo>
                    <a:pt x="0" y="557"/>
                    <a:pt x="245" y="839"/>
                    <a:pt x="525" y="839"/>
                  </a:cubicBezTo>
                  <a:cubicBezTo>
                    <a:pt x="576" y="839"/>
                    <a:pt x="628" y="830"/>
                    <a:pt x="680" y="809"/>
                  </a:cubicBezTo>
                  <a:cubicBezTo>
                    <a:pt x="880" y="709"/>
                    <a:pt x="980" y="476"/>
                    <a:pt x="880" y="276"/>
                  </a:cubicBezTo>
                  <a:cubicBezTo>
                    <a:pt x="813" y="92"/>
                    <a:pt x="655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6" name="Google Shape;15466;p35"/>
            <p:cNvSpPr/>
            <p:nvPr/>
          </p:nvSpPr>
          <p:spPr>
            <a:xfrm>
              <a:off x="6580000" y="4639300"/>
              <a:ext cx="25425" cy="20800"/>
            </a:xfrm>
            <a:custGeom>
              <a:avLst/>
              <a:gdLst/>
              <a:ahLst/>
              <a:cxnLst/>
              <a:rect l="l" t="t" r="r" b="b"/>
              <a:pathLst>
                <a:path w="1017" h="832" extrusionOk="0">
                  <a:moveTo>
                    <a:pt x="431" y="0"/>
                  </a:moveTo>
                  <a:cubicBezTo>
                    <a:pt x="244" y="0"/>
                    <a:pt x="49" y="158"/>
                    <a:pt x="49" y="371"/>
                  </a:cubicBezTo>
                  <a:cubicBezTo>
                    <a:pt x="1" y="636"/>
                    <a:pt x="214" y="832"/>
                    <a:pt x="449" y="832"/>
                  </a:cubicBezTo>
                  <a:cubicBezTo>
                    <a:pt x="539" y="832"/>
                    <a:pt x="633" y="803"/>
                    <a:pt x="716" y="738"/>
                  </a:cubicBezTo>
                  <a:cubicBezTo>
                    <a:pt x="1016" y="505"/>
                    <a:pt x="850" y="38"/>
                    <a:pt x="483" y="4"/>
                  </a:cubicBezTo>
                  <a:cubicBezTo>
                    <a:pt x="466" y="1"/>
                    <a:pt x="448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7" name="Google Shape;15467;p35"/>
            <p:cNvSpPr/>
            <p:nvPr/>
          </p:nvSpPr>
          <p:spPr>
            <a:xfrm>
              <a:off x="6520350" y="4712100"/>
              <a:ext cx="22300" cy="20900"/>
            </a:xfrm>
            <a:custGeom>
              <a:avLst/>
              <a:gdLst/>
              <a:ahLst/>
              <a:cxnLst/>
              <a:rect l="l" t="t" r="r" b="b"/>
              <a:pathLst>
                <a:path w="892" h="836" extrusionOk="0">
                  <a:moveTo>
                    <a:pt x="447" y="1"/>
                  </a:moveTo>
                  <a:cubicBezTo>
                    <a:pt x="361" y="1"/>
                    <a:pt x="274" y="30"/>
                    <a:pt x="200" y="94"/>
                  </a:cubicBezTo>
                  <a:cubicBezTo>
                    <a:pt x="33" y="261"/>
                    <a:pt x="0" y="528"/>
                    <a:pt x="133" y="695"/>
                  </a:cubicBezTo>
                  <a:cubicBezTo>
                    <a:pt x="230" y="791"/>
                    <a:pt x="347" y="835"/>
                    <a:pt x="460" y="835"/>
                  </a:cubicBezTo>
                  <a:cubicBezTo>
                    <a:pt x="661" y="835"/>
                    <a:pt x="846" y="696"/>
                    <a:pt x="867" y="461"/>
                  </a:cubicBezTo>
                  <a:cubicBezTo>
                    <a:pt x="891" y="196"/>
                    <a:pt x="672" y="1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35"/>
            <p:cNvSpPr/>
            <p:nvPr/>
          </p:nvSpPr>
          <p:spPr>
            <a:xfrm>
              <a:off x="6785925" y="4667325"/>
              <a:ext cx="24650" cy="20625"/>
            </a:xfrm>
            <a:custGeom>
              <a:avLst/>
              <a:gdLst/>
              <a:ahLst/>
              <a:cxnLst/>
              <a:rect l="l" t="t" r="r" b="b"/>
              <a:pathLst>
                <a:path w="986" h="825" extrusionOk="0">
                  <a:moveTo>
                    <a:pt x="538" y="0"/>
                  </a:moveTo>
                  <a:cubicBezTo>
                    <a:pt x="416" y="0"/>
                    <a:pt x="295" y="48"/>
                    <a:pt x="218" y="151"/>
                  </a:cubicBezTo>
                  <a:cubicBezTo>
                    <a:pt x="1" y="430"/>
                    <a:pt x="188" y="825"/>
                    <a:pt x="510" y="825"/>
                  </a:cubicBezTo>
                  <a:cubicBezTo>
                    <a:pt x="534" y="825"/>
                    <a:pt x="559" y="823"/>
                    <a:pt x="585" y="818"/>
                  </a:cubicBezTo>
                  <a:cubicBezTo>
                    <a:pt x="819" y="785"/>
                    <a:pt x="985" y="585"/>
                    <a:pt x="952" y="351"/>
                  </a:cubicBezTo>
                  <a:cubicBezTo>
                    <a:pt x="931" y="125"/>
                    <a:pt x="733" y="0"/>
                    <a:pt x="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35"/>
            <p:cNvSpPr/>
            <p:nvPr/>
          </p:nvSpPr>
          <p:spPr>
            <a:xfrm>
              <a:off x="7003575" y="4631275"/>
              <a:ext cx="24650" cy="20850"/>
            </a:xfrm>
            <a:custGeom>
              <a:avLst/>
              <a:gdLst/>
              <a:ahLst/>
              <a:cxnLst/>
              <a:rect l="l" t="t" r="r" b="b"/>
              <a:pathLst>
                <a:path w="986" h="834" extrusionOk="0">
                  <a:moveTo>
                    <a:pt x="531" y="0"/>
                  </a:moveTo>
                  <a:cubicBezTo>
                    <a:pt x="393" y="0"/>
                    <a:pt x="257" y="61"/>
                    <a:pt x="185" y="192"/>
                  </a:cubicBezTo>
                  <a:cubicBezTo>
                    <a:pt x="1" y="499"/>
                    <a:pt x="240" y="834"/>
                    <a:pt x="565" y="834"/>
                  </a:cubicBezTo>
                  <a:cubicBezTo>
                    <a:pt x="593" y="834"/>
                    <a:pt x="622" y="831"/>
                    <a:pt x="652" y="826"/>
                  </a:cubicBezTo>
                  <a:cubicBezTo>
                    <a:pt x="852" y="759"/>
                    <a:pt x="986" y="525"/>
                    <a:pt x="952" y="292"/>
                  </a:cubicBezTo>
                  <a:cubicBezTo>
                    <a:pt x="896" y="103"/>
                    <a:pt x="711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35"/>
            <p:cNvSpPr/>
            <p:nvPr/>
          </p:nvSpPr>
          <p:spPr>
            <a:xfrm>
              <a:off x="6827225" y="4679825"/>
              <a:ext cx="25325" cy="20425"/>
            </a:xfrm>
            <a:custGeom>
              <a:avLst/>
              <a:gdLst/>
              <a:ahLst/>
              <a:cxnLst/>
              <a:rect l="l" t="t" r="r" b="b"/>
              <a:pathLst>
                <a:path w="1013" h="817" extrusionOk="0">
                  <a:moveTo>
                    <a:pt x="553" y="1"/>
                  </a:moveTo>
                  <a:cubicBezTo>
                    <a:pt x="514" y="1"/>
                    <a:pt x="475" y="6"/>
                    <a:pt x="434" y="18"/>
                  </a:cubicBezTo>
                  <a:cubicBezTo>
                    <a:pt x="67" y="85"/>
                    <a:pt x="0" y="585"/>
                    <a:pt x="334" y="752"/>
                  </a:cubicBezTo>
                  <a:cubicBezTo>
                    <a:pt x="401" y="796"/>
                    <a:pt x="473" y="816"/>
                    <a:pt x="543" y="816"/>
                  </a:cubicBezTo>
                  <a:cubicBezTo>
                    <a:pt x="788" y="816"/>
                    <a:pt x="1012" y="577"/>
                    <a:pt x="934" y="318"/>
                  </a:cubicBezTo>
                  <a:cubicBezTo>
                    <a:pt x="879" y="125"/>
                    <a:pt x="733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1" name="Google Shape;15471;p35"/>
            <p:cNvSpPr/>
            <p:nvPr/>
          </p:nvSpPr>
          <p:spPr>
            <a:xfrm>
              <a:off x="6791375" y="4716750"/>
              <a:ext cx="21700" cy="20800"/>
            </a:xfrm>
            <a:custGeom>
              <a:avLst/>
              <a:gdLst/>
              <a:ahLst/>
              <a:cxnLst/>
              <a:rect l="l" t="t" r="r" b="b"/>
              <a:pathLst>
                <a:path w="868" h="832" extrusionOk="0">
                  <a:moveTo>
                    <a:pt x="452" y="1"/>
                  </a:moveTo>
                  <a:cubicBezTo>
                    <a:pt x="353" y="1"/>
                    <a:pt x="251" y="35"/>
                    <a:pt x="167" y="109"/>
                  </a:cubicBezTo>
                  <a:cubicBezTo>
                    <a:pt x="0" y="275"/>
                    <a:pt x="0" y="542"/>
                    <a:pt x="167" y="709"/>
                  </a:cubicBezTo>
                  <a:cubicBezTo>
                    <a:pt x="252" y="794"/>
                    <a:pt x="354" y="832"/>
                    <a:pt x="453" y="832"/>
                  </a:cubicBezTo>
                  <a:cubicBezTo>
                    <a:pt x="666" y="832"/>
                    <a:pt x="867" y="659"/>
                    <a:pt x="867" y="409"/>
                  </a:cubicBezTo>
                  <a:cubicBezTo>
                    <a:pt x="867" y="158"/>
                    <a:pt x="66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2" name="Google Shape;15472;p35"/>
            <p:cNvSpPr/>
            <p:nvPr/>
          </p:nvSpPr>
          <p:spPr>
            <a:xfrm>
              <a:off x="7213425" y="4461450"/>
              <a:ext cx="27450" cy="20950"/>
            </a:xfrm>
            <a:custGeom>
              <a:avLst/>
              <a:gdLst/>
              <a:ahLst/>
              <a:cxnLst/>
              <a:rect l="l" t="t" r="r" b="b"/>
              <a:pathLst>
                <a:path w="1098" h="838" extrusionOk="0">
                  <a:moveTo>
                    <a:pt x="595" y="1"/>
                  </a:moveTo>
                  <a:cubicBezTo>
                    <a:pt x="527" y="1"/>
                    <a:pt x="459" y="16"/>
                    <a:pt x="397" y="47"/>
                  </a:cubicBezTo>
                  <a:cubicBezTo>
                    <a:pt x="0" y="273"/>
                    <a:pt x="230" y="838"/>
                    <a:pt x="615" y="838"/>
                  </a:cubicBezTo>
                  <a:cubicBezTo>
                    <a:pt x="683" y="838"/>
                    <a:pt x="756" y="820"/>
                    <a:pt x="831" y="780"/>
                  </a:cubicBezTo>
                  <a:cubicBezTo>
                    <a:pt x="1031" y="647"/>
                    <a:pt x="1098" y="413"/>
                    <a:pt x="964" y="213"/>
                  </a:cubicBezTo>
                  <a:cubicBezTo>
                    <a:pt x="895" y="75"/>
                    <a:pt x="746" y="1"/>
                    <a:pt x="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35"/>
            <p:cNvSpPr/>
            <p:nvPr/>
          </p:nvSpPr>
          <p:spPr>
            <a:xfrm>
              <a:off x="7489750" y="4278125"/>
              <a:ext cx="27150" cy="20750"/>
            </a:xfrm>
            <a:custGeom>
              <a:avLst/>
              <a:gdLst/>
              <a:ahLst/>
              <a:cxnLst/>
              <a:rect l="l" t="t" r="r" b="b"/>
              <a:pathLst>
                <a:path w="1086" h="830" extrusionOk="0">
                  <a:moveTo>
                    <a:pt x="538" y="0"/>
                  </a:moveTo>
                  <a:cubicBezTo>
                    <a:pt x="215" y="0"/>
                    <a:pt x="0" y="364"/>
                    <a:pt x="185" y="641"/>
                  </a:cubicBezTo>
                  <a:cubicBezTo>
                    <a:pt x="271" y="770"/>
                    <a:pt x="411" y="829"/>
                    <a:pt x="545" y="829"/>
                  </a:cubicBezTo>
                  <a:cubicBezTo>
                    <a:pt x="620" y="829"/>
                    <a:pt x="692" y="811"/>
                    <a:pt x="752" y="775"/>
                  </a:cubicBezTo>
                  <a:cubicBezTo>
                    <a:pt x="1086" y="541"/>
                    <a:pt x="986" y="74"/>
                    <a:pt x="619" y="8"/>
                  </a:cubicBezTo>
                  <a:cubicBezTo>
                    <a:pt x="591" y="3"/>
                    <a:pt x="564" y="0"/>
                    <a:pt x="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4" name="Google Shape;15474;p35"/>
            <p:cNvSpPr/>
            <p:nvPr/>
          </p:nvSpPr>
          <p:spPr>
            <a:xfrm>
              <a:off x="7464350" y="4314000"/>
              <a:ext cx="23150" cy="20875"/>
            </a:xfrm>
            <a:custGeom>
              <a:avLst/>
              <a:gdLst/>
              <a:ahLst/>
              <a:cxnLst/>
              <a:rect l="l" t="t" r="r" b="b"/>
              <a:pathLst>
                <a:path w="926" h="835" extrusionOk="0">
                  <a:moveTo>
                    <a:pt x="479" y="0"/>
                  </a:moveTo>
                  <a:cubicBezTo>
                    <a:pt x="366" y="0"/>
                    <a:pt x="251" y="44"/>
                    <a:pt x="167" y="140"/>
                  </a:cubicBezTo>
                  <a:cubicBezTo>
                    <a:pt x="0" y="307"/>
                    <a:pt x="34" y="574"/>
                    <a:pt x="234" y="741"/>
                  </a:cubicBezTo>
                  <a:cubicBezTo>
                    <a:pt x="308" y="806"/>
                    <a:pt x="395" y="834"/>
                    <a:pt x="481" y="834"/>
                  </a:cubicBezTo>
                  <a:cubicBezTo>
                    <a:pt x="705" y="834"/>
                    <a:pt x="925" y="639"/>
                    <a:pt x="901" y="374"/>
                  </a:cubicBezTo>
                  <a:cubicBezTo>
                    <a:pt x="880" y="139"/>
                    <a:pt x="681" y="0"/>
                    <a:pt x="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5" name="Google Shape;15475;p35"/>
            <p:cNvSpPr/>
            <p:nvPr/>
          </p:nvSpPr>
          <p:spPr>
            <a:xfrm>
              <a:off x="7336750" y="4444475"/>
              <a:ext cx="27025" cy="21850"/>
            </a:xfrm>
            <a:custGeom>
              <a:avLst/>
              <a:gdLst/>
              <a:ahLst/>
              <a:cxnLst/>
              <a:rect l="l" t="t" r="r" b="b"/>
              <a:pathLst>
                <a:path w="1081" h="874" extrusionOk="0">
                  <a:moveTo>
                    <a:pt x="468" y="0"/>
                  </a:moveTo>
                  <a:cubicBezTo>
                    <a:pt x="359" y="0"/>
                    <a:pt x="251" y="42"/>
                    <a:pt x="167" y="125"/>
                  </a:cubicBezTo>
                  <a:cubicBezTo>
                    <a:pt x="1" y="292"/>
                    <a:pt x="1" y="592"/>
                    <a:pt x="201" y="759"/>
                  </a:cubicBezTo>
                  <a:cubicBezTo>
                    <a:pt x="288" y="839"/>
                    <a:pt x="384" y="873"/>
                    <a:pt x="475" y="873"/>
                  </a:cubicBezTo>
                  <a:cubicBezTo>
                    <a:pt x="803" y="873"/>
                    <a:pt x="1081" y="438"/>
                    <a:pt x="768" y="125"/>
                  </a:cubicBezTo>
                  <a:cubicBezTo>
                    <a:pt x="684" y="42"/>
                    <a:pt x="576" y="0"/>
                    <a:pt x="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35"/>
            <p:cNvSpPr/>
            <p:nvPr/>
          </p:nvSpPr>
          <p:spPr>
            <a:xfrm>
              <a:off x="7459600" y="4405325"/>
              <a:ext cx="31300" cy="21175"/>
            </a:xfrm>
            <a:custGeom>
              <a:avLst/>
              <a:gdLst/>
              <a:ahLst/>
              <a:cxnLst/>
              <a:rect l="l" t="t" r="r" b="b"/>
              <a:pathLst>
                <a:path w="1252" h="847" extrusionOk="0">
                  <a:moveTo>
                    <a:pt x="664" y="1"/>
                  </a:moveTo>
                  <a:cubicBezTo>
                    <a:pt x="599" y="1"/>
                    <a:pt x="530" y="18"/>
                    <a:pt x="457" y="57"/>
                  </a:cubicBezTo>
                  <a:cubicBezTo>
                    <a:pt x="1" y="256"/>
                    <a:pt x="227" y="846"/>
                    <a:pt x="615" y="846"/>
                  </a:cubicBezTo>
                  <a:cubicBezTo>
                    <a:pt x="681" y="846"/>
                    <a:pt x="752" y="829"/>
                    <a:pt x="824" y="790"/>
                  </a:cubicBezTo>
                  <a:cubicBezTo>
                    <a:pt x="1252" y="591"/>
                    <a:pt x="1046" y="1"/>
                    <a:pt x="6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7" name="Google Shape;15477;p35"/>
            <p:cNvSpPr/>
            <p:nvPr/>
          </p:nvSpPr>
          <p:spPr>
            <a:xfrm>
              <a:off x="7586975" y="4286625"/>
              <a:ext cx="30375" cy="21475"/>
            </a:xfrm>
            <a:custGeom>
              <a:avLst/>
              <a:gdLst/>
              <a:ahLst/>
              <a:cxnLst/>
              <a:rect l="l" t="t" r="r" b="b"/>
              <a:pathLst>
                <a:path w="1215" h="859" extrusionOk="0">
                  <a:moveTo>
                    <a:pt x="628" y="0"/>
                  </a:moveTo>
                  <a:cubicBezTo>
                    <a:pt x="541" y="0"/>
                    <a:pt x="451" y="31"/>
                    <a:pt x="366" y="101"/>
                  </a:cubicBezTo>
                  <a:cubicBezTo>
                    <a:pt x="1" y="388"/>
                    <a:pt x="288" y="859"/>
                    <a:pt x="622" y="859"/>
                  </a:cubicBezTo>
                  <a:cubicBezTo>
                    <a:pt x="715" y="859"/>
                    <a:pt x="812" y="822"/>
                    <a:pt x="899" y="735"/>
                  </a:cubicBezTo>
                  <a:cubicBezTo>
                    <a:pt x="1215" y="420"/>
                    <a:pt x="950" y="0"/>
                    <a:pt x="6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8" name="Google Shape;15478;p35"/>
            <p:cNvSpPr/>
            <p:nvPr/>
          </p:nvSpPr>
          <p:spPr>
            <a:xfrm>
              <a:off x="7443500" y="4345500"/>
              <a:ext cx="23725" cy="20400"/>
            </a:xfrm>
            <a:custGeom>
              <a:avLst/>
              <a:gdLst/>
              <a:ahLst/>
              <a:cxnLst/>
              <a:rect l="l" t="t" r="r" b="b"/>
              <a:pathLst>
                <a:path w="949" h="816" extrusionOk="0">
                  <a:moveTo>
                    <a:pt x="462" y="1"/>
                  </a:moveTo>
                  <a:cubicBezTo>
                    <a:pt x="399" y="1"/>
                    <a:pt x="332" y="15"/>
                    <a:pt x="267" y="48"/>
                  </a:cubicBezTo>
                  <a:cubicBezTo>
                    <a:pt x="67" y="148"/>
                    <a:pt x="0" y="381"/>
                    <a:pt x="100" y="582"/>
                  </a:cubicBezTo>
                  <a:cubicBezTo>
                    <a:pt x="180" y="740"/>
                    <a:pt x="327" y="816"/>
                    <a:pt x="473" y="816"/>
                  </a:cubicBezTo>
                  <a:cubicBezTo>
                    <a:pt x="636" y="816"/>
                    <a:pt x="798" y="723"/>
                    <a:pt x="868" y="548"/>
                  </a:cubicBezTo>
                  <a:cubicBezTo>
                    <a:pt x="948" y="253"/>
                    <a:pt x="726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35"/>
            <p:cNvSpPr/>
            <p:nvPr/>
          </p:nvSpPr>
          <p:spPr>
            <a:xfrm>
              <a:off x="7420150" y="4407150"/>
              <a:ext cx="24550" cy="21150"/>
            </a:xfrm>
            <a:custGeom>
              <a:avLst/>
              <a:gdLst/>
              <a:ahLst/>
              <a:cxnLst/>
              <a:rect l="l" t="t" r="r" b="b"/>
              <a:pathLst>
                <a:path w="982" h="846" extrusionOk="0">
                  <a:moveTo>
                    <a:pt x="484" y="0"/>
                  </a:moveTo>
                  <a:cubicBezTo>
                    <a:pt x="326" y="0"/>
                    <a:pt x="167" y="84"/>
                    <a:pt x="100" y="250"/>
                  </a:cubicBezTo>
                  <a:cubicBezTo>
                    <a:pt x="0" y="484"/>
                    <a:pt x="100" y="717"/>
                    <a:pt x="334" y="818"/>
                  </a:cubicBezTo>
                  <a:cubicBezTo>
                    <a:pt x="382" y="837"/>
                    <a:pt x="430" y="846"/>
                    <a:pt x="477" y="846"/>
                  </a:cubicBezTo>
                  <a:cubicBezTo>
                    <a:pt x="754" y="846"/>
                    <a:pt x="982" y="536"/>
                    <a:pt x="868" y="250"/>
                  </a:cubicBezTo>
                  <a:cubicBezTo>
                    <a:pt x="801" y="84"/>
                    <a:pt x="643" y="0"/>
                    <a:pt x="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0" name="Google Shape;15480;p35"/>
            <p:cNvSpPr/>
            <p:nvPr/>
          </p:nvSpPr>
          <p:spPr>
            <a:xfrm>
              <a:off x="7611375" y="4247750"/>
              <a:ext cx="23125" cy="20950"/>
            </a:xfrm>
            <a:custGeom>
              <a:avLst/>
              <a:gdLst/>
              <a:ahLst/>
              <a:cxnLst/>
              <a:rect l="l" t="t" r="r" b="b"/>
              <a:pathLst>
                <a:path w="925" h="838" extrusionOk="0">
                  <a:moveTo>
                    <a:pt x="447" y="0"/>
                  </a:moveTo>
                  <a:cubicBezTo>
                    <a:pt x="245" y="0"/>
                    <a:pt x="45" y="153"/>
                    <a:pt x="24" y="389"/>
                  </a:cubicBezTo>
                  <a:cubicBezTo>
                    <a:pt x="0" y="646"/>
                    <a:pt x="222" y="837"/>
                    <a:pt x="449" y="837"/>
                  </a:cubicBezTo>
                  <a:cubicBezTo>
                    <a:pt x="546" y="837"/>
                    <a:pt x="644" y="802"/>
                    <a:pt x="724" y="722"/>
                  </a:cubicBezTo>
                  <a:cubicBezTo>
                    <a:pt x="891" y="589"/>
                    <a:pt x="924" y="322"/>
                    <a:pt x="757" y="155"/>
                  </a:cubicBezTo>
                  <a:cubicBezTo>
                    <a:pt x="674" y="48"/>
                    <a:pt x="560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1" name="Google Shape;15481;p35"/>
            <p:cNvSpPr/>
            <p:nvPr/>
          </p:nvSpPr>
          <p:spPr>
            <a:xfrm>
              <a:off x="7616325" y="4118975"/>
              <a:ext cx="24850" cy="20875"/>
            </a:xfrm>
            <a:custGeom>
              <a:avLst/>
              <a:gdLst/>
              <a:ahLst/>
              <a:cxnLst/>
              <a:rect l="l" t="t" r="r" b="b"/>
              <a:pathLst>
                <a:path w="994" h="835" extrusionOk="0">
                  <a:moveTo>
                    <a:pt x="550" y="0"/>
                  </a:moveTo>
                  <a:cubicBezTo>
                    <a:pt x="208" y="0"/>
                    <a:pt x="0" y="381"/>
                    <a:pt x="192" y="670"/>
                  </a:cubicBezTo>
                  <a:cubicBezTo>
                    <a:pt x="281" y="783"/>
                    <a:pt x="403" y="835"/>
                    <a:pt x="524" y="835"/>
                  </a:cubicBezTo>
                  <a:cubicBezTo>
                    <a:pt x="723" y="835"/>
                    <a:pt x="918" y="697"/>
                    <a:pt x="960" y="469"/>
                  </a:cubicBezTo>
                  <a:cubicBezTo>
                    <a:pt x="993" y="236"/>
                    <a:pt x="826" y="36"/>
                    <a:pt x="593" y="2"/>
                  </a:cubicBezTo>
                  <a:cubicBezTo>
                    <a:pt x="578" y="1"/>
                    <a:pt x="56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35"/>
            <p:cNvSpPr/>
            <p:nvPr/>
          </p:nvSpPr>
          <p:spPr>
            <a:xfrm>
              <a:off x="7553750" y="4179575"/>
              <a:ext cx="27375" cy="21250"/>
            </a:xfrm>
            <a:custGeom>
              <a:avLst/>
              <a:gdLst/>
              <a:ahLst/>
              <a:cxnLst/>
              <a:rect l="l" t="t" r="r" b="b"/>
              <a:pathLst>
                <a:path w="1095" h="850" extrusionOk="0">
                  <a:moveTo>
                    <a:pt x="559" y="0"/>
                  </a:moveTo>
                  <a:cubicBezTo>
                    <a:pt x="430" y="0"/>
                    <a:pt x="294" y="60"/>
                    <a:pt x="194" y="180"/>
                  </a:cubicBezTo>
                  <a:cubicBezTo>
                    <a:pt x="1" y="437"/>
                    <a:pt x="211" y="849"/>
                    <a:pt x="554" y="849"/>
                  </a:cubicBezTo>
                  <a:cubicBezTo>
                    <a:pt x="567" y="849"/>
                    <a:pt x="581" y="849"/>
                    <a:pt x="594" y="847"/>
                  </a:cubicBezTo>
                  <a:cubicBezTo>
                    <a:pt x="961" y="781"/>
                    <a:pt x="1094" y="314"/>
                    <a:pt x="794" y="80"/>
                  </a:cubicBezTo>
                  <a:cubicBezTo>
                    <a:pt x="727" y="27"/>
                    <a:pt x="645" y="0"/>
                    <a:pt x="5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3" name="Google Shape;15483;p35"/>
            <p:cNvSpPr/>
            <p:nvPr/>
          </p:nvSpPr>
          <p:spPr>
            <a:xfrm>
              <a:off x="7591925" y="41849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5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4" name="Google Shape;15484;p35"/>
            <p:cNvSpPr/>
            <p:nvPr/>
          </p:nvSpPr>
          <p:spPr>
            <a:xfrm>
              <a:off x="7725675" y="3915875"/>
              <a:ext cx="28900" cy="21525"/>
            </a:xfrm>
            <a:custGeom>
              <a:avLst/>
              <a:gdLst/>
              <a:ahLst/>
              <a:cxnLst/>
              <a:rect l="l" t="t" r="r" b="b"/>
              <a:pathLst>
                <a:path w="1156" h="861" extrusionOk="0">
                  <a:moveTo>
                    <a:pt x="641" y="0"/>
                  </a:moveTo>
                  <a:cubicBezTo>
                    <a:pt x="229" y="0"/>
                    <a:pt x="1" y="620"/>
                    <a:pt x="488" y="821"/>
                  </a:cubicBezTo>
                  <a:cubicBezTo>
                    <a:pt x="542" y="848"/>
                    <a:pt x="601" y="860"/>
                    <a:pt x="659" y="860"/>
                  </a:cubicBezTo>
                  <a:cubicBezTo>
                    <a:pt x="820" y="860"/>
                    <a:pt x="982" y="768"/>
                    <a:pt x="1056" y="621"/>
                  </a:cubicBezTo>
                  <a:cubicBezTo>
                    <a:pt x="1156" y="421"/>
                    <a:pt x="1056" y="154"/>
                    <a:pt x="855" y="54"/>
                  </a:cubicBezTo>
                  <a:cubicBezTo>
                    <a:pt x="781" y="17"/>
                    <a:pt x="709" y="0"/>
                    <a:pt x="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35"/>
            <p:cNvSpPr/>
            <p:nvPr/>
          </p:nvSpPr>
          <p:spPr>
            <a:xfrm>
              <a:off x="7794325" y="3680800"/>
              <a:ext cx="25300" cy="21200"/>
            </a:xfrm>
            <a:custGeom>
              <a:avLst/>
              <a:gdLst/>
              <a:ahLst/>
              <a:cxnLst/>
              <a:rect l="l" t="t" r="r" b="b"/>
              <a:pathLst>
                <a:path w="1012" h="848" extrusionOk="0">
                  <a:moveTo>
                    <a:pt x="531" y="0"/>
                  </a:moveTo>
                  <a:cubicBezTo>
                    <a:pt x="242" y="0"/>
                    <a:pt x="0" y="322"/>
                    <a:pt x="178" y="617"/>
                  </a:cubicBezTo>
                  <a:cubicBezTo>
                    <a:pt x="255" y="772"/>
                    <a:pt x="397" y="848"/>
                    <a:pt x="541" y="848"/>
                  </a:cubicBezTo>
                  <a:cubicBezTo>
                    <a:pt x="706" y="848"/>
                    <a:pt x="873" y="747"/>
                    <a:pt x="945" y="551"/>
                  </a:cubicBezTo>
                  <a:cubicBezTo>
                    <a:pt x="1011" y="317"/>
                    <a:pt x="878" y="84"/>
                    <a:pt x="645" y="17"/>
                  </a:cubicBezTo>
                  <a:cubicBezTo>
                    <a:pt x="606" y="5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6" name="Google Shape;15486;p35"/>
            <p:cNvSpPr/>
            <p:nvPr/>
          </p:nvSpPr>
          <p:spPr>
            <a:xfrm>
              <a:off x="7782900" y="3759175"/>
              <a:ext cx="26350" cy="21000"/>
            </a:xfrm>
            <a:custGeom>
              <a:avLst/>
              <a:gdLst/>
              <a:ahLst/>
              <a:cxnLst/>
              <a:rect l="l" t="t" r="r" b="b"/>
              <a:pathLst>
                <a:path w="1054" h="840" extrusionOk="0">
                  <a:moveTo>
                    <a:pt x="461" y="0"/>
                  </a:moveTo>
                  <a:cubicBezTo>
                    <a:pt x="291" y="0"/>
                    <a:pt x="123" y="125"/>
                    <a:pt x="67" y="318"/>
                  </a:cubicBezTo>
                  <a:cubicBezTo>
                    <a:pt x="1" y="518"/>
                    <a:pt x="134" y="751"/>
                    <a:pt x="368" y="818"/>
                  </a:cubicBezTo>
                  <a:cubicBezTo>
                    <a:pt x="416" y="833"/>
                    <a:pt x="461" y="840"/>
                    <a:pt x="504" y="840"/>
                  </a:cubicBezTo>
                  <a:cubicBezTo>
                    <a:pt x="932" y="840"/>
                    <a:pt x="1053" y="139"/>
                    <a:pt x="568" y="17"/>
                  </a:cubicBezTo>
                  <a:cubicBezTo>
                    <a:pt x="533" y="6"/>
                    <a:pt x="497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35"/>
            <p:cNvSpPr/>
            <p:nvPr/>
          </p:nvSpPr>
          <p:spPr>
            <a:xfrm>
              <a:off x="7782075" y="3907875"/>
              <a:ext cx="24825" cy="21075"/>
            </a:xfrm>
            <a:custGeom>
              <a:avLst/>
              <a:gdLst/>
              <a:ahLst/>
              <a:cxnLst/>
              <a:rect l="l" t="t" r="r" b="b"/>
              <a:pathLst>
                <a:path w="993" h="843" extrusionOk="0">
                  <a:moveTo>
                    <a:pt x="455" y="0"/>
                  </a:moveTo>
                  <a:cubicBezTo>
                    <a:pt x="254" y="0"/>
                    <a:pt x="55" y="139"/>
                    <a:pt x="34" y="374"/>
                  </a:cubicBezTo>
                  <a:cubicBezTo>
                    <a:pt x="0" y="607"/>
                    <a:pt x="167" y="808"/>
                    <a:pt x="401" y="841"/>
                  </a:cubicBezTo>
                  <a:cubicBezTo>
                    <a:pt x="414" y="842"/>
                    <a:pt x="427" y="843"/>
                    <a:pt x="440" y="843"/>
                  </a:cubicBezTo>
                  <a:cubicBezTo>
                    <a:pt x="784" y="843"/>
                    <a:pt x="993" y="430"/>
                    <a:pt x="768" y="140"/>
                  </a:cubicBezTo>
                  <a:cubicBezTo>
                    <a:pt x="683" y="44"/>
                    <a:pt x="569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8" name="Google Shape;15488;p35"/>
            <p:cNvSpPr/>
            <p:nvPr/>
          </p:nvSpPr>
          <p:spPr>
            <a:xfrm>
              <a:off x="7859825" y="3647250"/>
              <a:ext cx="25425" cy="20650"/>
            </a:xfrm>
            <a:custGeom>
              <a:avLst/>
              <a:gdLst/>
              <a:ahLst/>
              <a:cxnLst/>
              <a:rect l="l" t="t" r="r" b="b"/>
              <a:pathLst>
                <a:path w="1017" h="826" extrusionOk="0">
                  <a:moveTo>
                    <a:pt x="503" y="1"/>
                  </a:moveTo>
                  <a:cubicBezTo>
                    <a:pt x="346" y="1"/>
                    <a:pt x="190" y="88"/>
                    <a:pt x="126" y="291"/>
                  </a:cubicBezTo>
                  <a:cubicBezTo>
                    <a:pt x="1" y="604"/>
                    <a:pt x="267" y="826"/>
                    <a:pt x="524" y="826"/>
                  </a:cubicBezTo>
                  <a:cubicBezTo>
                    <a:pt x="679" y="826"/>
                    <a:pt x="831" y="746"/>
                    <a:pt x="893" y="558"/>
                  </a:cubicBezTo>
                  <a:cubicBezTo>
                    <a:pt x="1017" y="228"/>
                    <a:pt x="758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9" name="Google Shape;15489;p35"/>
            <p:cNvSpPr/>
            <p:nvPr/>
          </p:nvSpPr>
          <p:spPr>
            <a:xfrm>
              <a:off x="7862125" y="3576050"/>
              <a:ext cx="23125" cy="21075"/>
            </a:xfrm>
            <a:custGeom>
              <a:avLst/>
              <a:gdLst/>
              <a:ahLst/>
              <a:cxnLst/>
              <a:rect l="l" t="t" r="r" b="b"/>
              <a:pathLst>
                <a:path w="925" h="843" extrusionOk="0">
                  <a:moveTo>
                    <a:pt x="441" y="0"/>
                  </a:moveTo>
                  <a:cubicBezTo>
                    <a:pt x="258" y="0"/>
                    <a:pt x="77" y="106"/>
                    <a:pt x="34" y="337"/>
                  </a:cubicBezTo>
                  <a:cubicBezTo>
                    <a:pt x="1" y="571"/>
                    <a:pt x="134" y="804"/>
                    <a:pt x="368" y="838"/>
                  </a:cubicBezTo>
                  <a:cubicBezTo>
                    <a:pt x="388" y="841"/>
                    <a:pt x="408" y="842"/>
                    <a:pt x="427" y="842"/>
                  </a:cubicBezTo>
                  <a:cubicBezTo>
                    <a:pt x="635" y="842"/>
                    <a:pt x="807" y="687"/>
                    <a:pt x="868" y="504"/>
                  </a:cubicBezTo>
                  <a:cubicBezTo>
                    <a:pt x="925" y="183"/>
                    <a:pt x="681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35"/>
            <p:cNvSpPr/>
            <p:nvPr/>
          </p:nvSpPr>
          <p:spPr>
            <a:xfrm>
              <a:off x="7960525" y="3726925"/>
              <a:ext cx="24750" cy="21150"/>
            </a:xfrm>
            <a:custGeom>
              <a:avLst/>
              <a:gdLst/>
              <a:ahLst/>
              <a:cxnLst/>
              <a:rect l="l" t="t" r="r" b="b"/>
              <a:pathLst>
                <a:path w="990" h="846" extrusionOk="0">
                  <a:moveTo>
                    <a:pt x="466" y="1"/>
                  </a:moveTo>
                  <a:cubicBezTo>
                    <a:pt x="411" y="1"/>
                    <a:pt x="355" y="13"/>
                    <a:pt x="301" y="40"/>
                  </a:cubicBezTo>
                  <a:cubicBezTo>
                    <a:pt x="68" y="140"/>
                    <a:pt x="1" y="373"/>
                    <a:pt x="101" y="607"/>
                  </a:cubicBezTo>
                  <a:cubicBezTo>
                    <a:pt x="179" y="775"/>
                    <a:pt x="315" y="845"/>
                    <a:pt x="450" y="845"/>
                  </a:cubicBezTo>
                  <a:cubicBezTo>
                    <a:pt x="719" y="845"/>
                    <a:pt x="990" y="572"/>
                    <a:pt x="835" y="240"/>
                  </a:cubicBezTo>
                  <a:cubicBezTo>
                    <a:pt x="762" y="93"/>
                    <a:pt x="617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35"/>
            <p:cNvSpPr/>
            <p:nvPr/>
          </p:nvSpPr>
          <p:spPr>
            <a:xfrm>
              <a:off x="8013075" y="3656150"/>
              <a:ext cx="27300" cy="21250"/>
            </a:xfrm>
            <a:custGeom>
              <a:avLst/>
              <a:gdLst/>
              <a:ahLst/>
              <a:cxnLst/>
              <a:rect l="l" t="t" r="r" b="b"/>
              <a:pathLst>
                <a:path w="1092" h="850" extrusionOk="0">
                  <a:moveTo>
                    <a:pt x="510" y="0"/>
                  </a:moveTo>
                  <a:cubicBezTo>
                    <a:pt x="496" y="0"/>
                    <a:pt x="482" y="1"/>
                    <a:pt x="467" y="2"/>
                  </a:cubicBezTo>
                  <a:cubicBezTo>
                    <a:pt x="100" y="69"/>
                    <a:pt x="0" y="536"/>
                    <a:pt x="301" y="769"/>
                  </a:cubicBezTo>
                  <a:cubicBezTo>
                    <a:pt x="367" y="823"/>
                    <a:pt x="450" y="849"/>
                    <a:pt x="534" y="849"/>
                  </a:cubicBezTo>
                  <a:cubicBezTo>
                    <a:pt x="659" y="849"/>
                    <a:pt x="788" y="789"/>
                    <a:pt x="868" y="669"/>
                  </a:cubicBezTo>
                  <a:cubicBezTo>
                    <a:pt x="1092" y="381"/>
                    <a:pt x="855" y="0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2" name="Google Shape;15492;p35"/>
            <p:cNvSpPr/>
            <p:nvPr/>
          </p:nvSpPr>
          <p:spPr>
            <a:xfrm>
              <a:off x="7976375" y="3477350"/>
              <a:ext cx="24650" cy="20475"/>
            </a:xfrm>
            <a:custGeom>
              <a:avLst/>
              <a:gdLst/>
              <a:ahLst/>
              <a:cxnLst/>
              <a:rect l="l" t="t" r="r" b="b"/>
              <a:pathLst>
                <a:path w="986" h="819" extrusionOk="0">
                  <a:moveTo>
                    <a:pt x="561" y="1"/>
                  </a:moveTo>
                  <a:cubicBezTo>
                    <a:pt x="530" y="1"/>
                    <a:pt x="498" y="5"/>
                    <a:pt x="468" y="16"/>
                  </a:cubicBezTo>
                  <a:cubicBezTo>
                    <a:pt x="101" y="82"/>
                    <a:pt x="1" y="549"/>
                    <a:pt x="301" y="750"/>
                  </a:cubicBezTo>
                  <a:cubicBezTo>
                    <a:pt x="372" y="797"/>
                    <a:pt x="448" y="818"/>
                    <a:pt x="523" y="818"/>
                  </a:cubicBezTo>
                  <a:cubicBezTo>
                    <a:pt x="764" y="818"/>
                    <a:pt x="986" y="596"/>
                    <a:pt x="935" y="316"/>
                  </a:cubicBezTo>
                  <a:cubicBezTo>
                    <a:pt x="906" y="146"/>
                    <a:pt x="734" y="1"/>
                    <a:pt x="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3" name="Google Shape;15493;p35"/>
            <p:cNvSpPr/>
            <p:nvPr/>
          </p:nvSpPr>
          <p:spPr>
            <a:xfrm>
              <a:off x="7923850" y="347870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487" y="0"/>
                  </a:moveTo>
                  <a:cubicBezTo>
                    <a:pt x="438" y="0"/>
                    <a:pt x="387" y="9"/>
                    <a:pt x="334" y="28"/>
                  </a:cubicBezTo>
                  <a:cubicBezTo>
                    <a:pt x="134" y="95"/>
                    <a:pt x="0" y="329"/>
                    <a:pt x="67" y="529"/>
                  </a:cubicBezTo>
                  <a:cubicBezTo>
                    <a:pt x="138" y="725"/>
                    <a:pt x="305" y="826"/>
                    <a:pt x="471" y="826"/>
                  </a:cubicBezTo>
                  <a:cubicBezTo>
                    <a:pt x="614" y="826"/>
                    <a:pt x="757" y="750"/>
                    <a:pt x="834" y="595"/>
                  </a:cubicBezTo>
                  <a:cubicBezTo>
                    <a:pt x="977" y="310"/>
                    <a:pt x="778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35"/>
            <p:cNvSpPr/>
            <p:nvPr/>
          </p:nvSpPr>
          <p:spPr>
            <a:xfrm>
              <a:off x="7945525" y="3521550"/>
              <a:ext cx="23150" cy="21075"/>
            </a:xfrm>
            <a:custGeom>
              <a:avLst/>
              <a:gdLst/>
              <a:ahLst/>
              <a:cxnLst/>
              <a:rect l="l" t="t" r="r" b="b"/>
              <a:pathLst>
                <a:path w="926" h="843" extrusionOk="0">
                  <a:moveTo>
                    <a:pt x="472" y="1"/>
                  </a:moveTo>
                  <a:cubicBezTo>
                    <a:pt x="438" y="1"/>
                    <a:pt x="403" y="6"/>
                    <a:pt x="367" y="16"/>
                  </a:cubicBezTo>
                  <a:cubicBezTo>
                    <a:pt x="167" y="49"/>
                    <a:pt x="0" y="282"/>
                    <a:pt x="67" y="516"/>
                  </a:cubicBezTo>
                  <a:lnTo>
                    <a:pt x="34" y="516"/>
                  </a:lnTo>
                  <a:cubicBezTo>
                    <a:pt x="76" y="742"/>
                    <a:pt x="250" y="842"/>
                    <a:pt x="429" y="842"/>
                  </a:cubicBezTo>
                  <a:cubicBezTo>
                    <a:pt x="673" y="842"/>
                    <a:pt x="925" y="657"/>
                    <a:pt x="868" y="349"/>
                  </a:cubicBezTo>
                  <a:cubicBezTo>
                    <a:pt x="839" y="151"/>
                    <a:pt x="667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35"/>
            <p:cNvSpPr/>
            <p:nvPr/>
          </p:nvSpPr>
          <p:spPr>
            <a:xfrm>
              <a:off x="8040125" y="3046400"/>
              <a:ext cx="25500" cy="21125"/>
            </a:xfrm>
            <a:custGeom>
              <a:avLst/>
              <a:gdLst/>
              <a:ahLst/>
              <a:cxnLst/>
              <a:rect l="l" t="t" r="r" b="b"/>
              <a:pathLst>
                <a:path w="1020" h="845" extrusionOk="0">
                  <a:moveTo>
                    <a:pt x="572" y="1"/>
                  </a:moveTo>
                  <a:cubicBezTo>
                    <a:pt x="244" y="1"/>
                    <a:pt x="1" y="364"/>
                    <a:pt x="186" y="642"/>
                  </a:cubicBezTo>
                  <a:cubicBezTo>
                    <a:pt x="284" y="781"/>
                    <a:pt x="422" y="845"/>
                    <a:pt x="555" y="845"/>
                  </a:cubicBezTo>
                  <a:cubicBezTo>
                    <a:pt x="740" y="845"/>
                    <a:pt x="914" y="722"/>
                    <a:pt x="953" y="508"/>
                  </a:cubicBezTo>
                  <a:cubicBezTo>
                    <a:pt x="1020" y="275"/>
                    <a:pt x="853" y="75"/>
                    <a:pt x="653" y="8"/>
                  </a:cubicBezTo>
                  <a:cubicBezTo>
                    <a:pt x="625" y="3"/>
                    <a:pt x="598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6" name="Google Shape;15496;p35"/>
            <p:cNvSpPr/>
            <p:nvPr/>
          </p:nvSpPr>
          <p:spPr>
            <a:xfrm>
              <a:off x="7946000" y="2756325"/>
              <a:ext cx="24575" cy="20975"/>
            </a:xfrm>
            <a:custGeom>
              <a:avLst/>
              <a:gdLst/>
              <a:ahLst/>
              <a:cxnLst/>
              <a:rect l="l" t="t" r="r" b="b"/>
              <a:pathLst>
                <a:path w="983" h="839" extrusionOk="0">
                  <a:moveTo>
                    <a:pt x="510" y="1"/>
                  </a:moveTo>
                  <a:cubicBezTo>
                    <a:pt x="262" y="1"/>
                    <a:pt x="1" y="214"/>
                    <a:pt x="81" y="536"/>
                  </a:cubicBezTo>
                  <a:cubicBezTo>
                    <a:pt x="147" y="747"/>
                    <a:pt x="312" y="839"/>
                    <a:pt x="478" y="839"/>
                  </a:cubicBezTo>
                  <a:cubicBezTo>
                    <a:pt x="730" y="839"/>
                    <a:pt x="983" y="626"/>
                    <a:pt x="882" y="303"/>
                  </a:cubicBezTo>
                  <a:cubicBezTo>
                    <a:pt x="829" y="92"/>
                    <a:pt x="672" y="1"/>
                    <a:pt x="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7" name="Google Shape;15497;p35"/>
            <p:cNvSpPr/>
            <p:nvPr/>
          </p:nvSpPr>
          <p:spPr>
            <a:xfrm>
              <a:off x="7908825" y="2882050"/>
              <a:ext cx="24675" cy="20475"/>
            </a:xfrm>
            <a:custGeom>
              <a:avLst/>
              <a:gdLst/>
              <a:ahLst/>
              <a:cxnLst/>
              <a:rect l="l" t="t" r="r" b="b"/>
              <a:pathLst>
                <a:path w="987" h="819" extrusionOk="0">
                  <a:moveTo>
                    <a:pt x="448" y="1"/>
                  </a:moveTo>
                  <a:cubicBezTo>
                    <a:pt x="257" y="1"/>
                    <a:pt x="74" y="125"/>
                    <a:pt x="34" y="344"/>
                  </a:cubicBezTo>
                  <a:cubicBezTo>
                    <a:pt x="1" y="578"/>
                    <a:pt x="134" y="778"/>
                    <a:pt x="368" y="811"/>
                  </a:cubicBezTo>
                  <a:cubicBezTo>
                    <a:pt x="395" y="816"/>
                    <a:pt x="422" y="819"/>
                    <a:pt x="448" y="819"/>
                  </a:cubicBezTo>
                  <a:cubicBezTo>
                    <a:pt x="772" y="819"/>
                    <a:pt x="986" y="455"/>
                    <a:pt x="801" y="177"/>
                  </a:cubicBezTo>
                  <a:cubicBezTo>
                    <a:pt x="707" y="57"/>
                    <a:pt x="576" y="1"/>
                    <a:pt x="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8" name="Google Shape;15498;p35"/>
            <p:cNvSpPr/>
            <p:nvPr/>
          </p:nvSpPr>
          <p:spPr>
            <a:xfrm>
              <a:off x="7983050" y="3078550"/>
              <a:ext cx="26300" cy="21025"/>
            </a:xfrm>
            <a:custGeom>
              <a:avLst/>
              <a:gdLst/>
              <a:ahLst/>
              <a:cxnLst/>
              <a:rect l="l" t="t" r="r" b="b"/>
              <a:pathLst>
                <a:path w="1052" h="841" extrusionOk="0">
                  <a:moveTo>
                    <a:pt x="475" y="0"/>
                  </a:moveTo>
                  <a:cubicBezTo>
                    <a:pt x="431" y="0"/>
                    <a:pt x="384" y="7"/>
                    <a:pt x="334" y="23"/>
                  </a:cubicBezTo>
                  <a:cubicBezTo>
                    <a:pt x="134" y="56"/>
                    <a:pt x="0" y="290"/>
                    <a:pt x="67" y="523"/>
                  </a:cubicBezTo>
                  <a:cubicBezTo>
                    <a:pt x="122" y="716"/>
                    <a:pt x="268" y="841"/>
                    <a:pt x="449" y="841"/>
                  </a:cubicBezTo>
                  <a:cubicBezTo>
                    <a:pt x="487" y="841"/>
                    <a:pt x="527" y="835"/>
                    <a:pt x="568" y="824"/>
                  </a:cubicBezTo>
                  <a:cubicBezTo>
                    <a:pt x="1051" y="672"/>
                    <a:pt x="905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9" name="Google Shape;15499;p35"/>
            <p:cNvSpPr/>
            <p:nvPr/>
          </p:nvSpPr>
          <p:spPr>
            <a:xfrm>
              <a:off x="8048525" y="3011875"/>
              <a:ext cx="22950" cy="21000"/>
            </a:xfrm>
            <a:custGeom>
              <a:avLst/>
              <a:gdLst/>
              <a:ahLst/>
              <a:cxnLst/>
              <a:rect l="l" t="t" r="r" b="b"/>
              <a:pathLst>
                <a:path w="918" h="840" extrusionOk="0">
                  <a:moveTo>
                    <a:pt x="467" y="0"/>
                  </a:moveTo>
                  <a:cubicBezTo>
                    <a:pt x="225" y="0"/>
                    <a:pt x="1" y="217"/>
                    <a:pt x="50" y="488"/>
                  </a:cubicBezTo>
                  <a:cubicBezTo>
                    <a:pt x="71" y="715"/>
                    <a:pt x="256" y="839"/>
                    <a:pt x="450" y="839"/>
                  </a:cubicBezTo>
                  <a:cubicBezTo>
                    <a:pt x="570" y="839"/>
                    <a:pt x="694" y="791"/>
                    <a:pt x="784" y="689"/>
                  </a:cubicBezTo>
                  <a:cubicBezTo>
                    <a:pt x="917" y="488"/>
                    <a:pt x="884" y="222"/>
                    <a:pt x="717" y="88"/>
                  </a:cubicBezTo>
                  <a:cubicBezTo>
                    <a:pt x="639" y="27"/>
                    <a:pt x="552" y="0"/>
                    <a:pt x="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35"/>
            <p:cNvSpPr/>
            <p:nvPr/>
          </p:nvSpPr>
          <p:spPr>
            <a:xfrm>
              <a:off x="8018900" y="2836075"/>
              <a:ext cx="23125" cy="20900"/>
            </a:xfrm>
            <a:custGeom>
              <a:avLst/>
              <a:gdLst/>
              <a:ahLst/>
              <a:cxnLst/>
              <a:rect l="l" t="t" r="r" b="b"/>
              <a:pathLst>
                <a:path w="925" h="836" extrusionOk="0">
                  <a:moveTo>
                    <a:pt x="473" y="0"/>
                  </a:moveTo>
                  <a:cubicBezTo>
                    <a:pt x="438" y="0"/>
                    <a:pt x="403" y="5"/>
                    <a:pt x="368" y="15"/>
                  </a:cubicBezTo>
                  <a:cubicBezTo>
                    <a:pt x="168" y="48"/>
                    <a:pt x="1" y="248"/>
                    <a:pt x="34" y="482"/>
                  </a:cubicBezTo>
                  <a:cubicBezTo>
                    <a:pt x="78" y="728"/>
                    <a:pt x="259" y="836"/>
                    <a:pt x="442" y="836"/>
                  </a:cubicBezTo>
                  <a:cubicBezTo>
                    <a:pt x="682" y="836"/>
                    <a:pt x="925" y="651"/>
                    <a:pt x="868" y="349"/>
                  </a:cubicBezTo>
                  <a:cubicBezTo>
                    <a:pt x="840" y="150"/>
                    <a:pt x="667" y="0"/>
                    <a:pt x="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35"/>
            <p:cNvSpPr/>
            <p:nvPr/>
          </p:nvSpPr>
          <p:spPr>
            <a:xfrm>
              <a:off x="7977200" y="2796575"/>
              <a:ext cx="27325" cy="20750"/>
            </a:xfrm>
            <a:custGeom>
              <a:avLst/>
              <a:gdLst/>
              <a:ahLst/>
              <a:cxnLst/>
              <a:rect l="l" t="t" r="r" b="b"/>
              <a:pathLst>
                <a:path w="1093" h="830" extrusionOk="0">
                  <a:moveTo>
                    <a:pt x="566" y="1"/>
                  </a:moveTo>
                  <a:cubicBezTo>
                    <a:pt x="471" y="1"/>
                    <a:pt x="376" y="34"/>
                    <a:pt x="301" y="94"/>
                  </a:cubicBezTo>
                  <a:cubicBezTo>
                    <a:pt x="1" y="327"/>
                    <a:pt x="134" y="794"/>
                    <a:pt x="501" y="828"/>
                  </a:cubicBezTo>
                  <a:cubicBezTo>
                    <a:pt x="516" y="829"/>
                    <a:pt x="530" y="830"/>
                    <a:pt x="544" y="830"/>
                  </a:cubicBezTo>
                  <a:cubicBezTo>
                    <a:pt x="886" y="830"/>
                    <a:pt x="1093" y="449"/>
                    <a:pt x="868" y="161"/>
                  </a:cubicBezTo>
                  <a:cubicBezTo>
                    <a:pt x="795" y="50"/>
                    <a:pt x="681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35"/>
            <p:cNvSpPr/>
            <p:nvPr/>
          </p:nvSpPr>
          <p:spPr>
            <a:xfrm>
              <a:off x="7962200" y="3157775"/>
              <a:ext cx="24200" cy="21425"/>
            </a:xfrm>
            <a:custGeom>
              <a:avLst/>
              <a:gdLst/>
              <a:ahLst/>
              <a:cxnLst/>
              <a:rect l="l" t="t" r="r" b="b"/>
              <a:pathLst>
                <a:path w="968" h="857" extrusionOk="0">
                  <a:moveTo>
                    <a:pt x="415" y="0"/>
                  </a:moveTo>
                  <a:cubicBezTo>
                    <a:pt x="202" y="0"/>
                    <a:pt x="1" y="173"/>
                    <a:pt x="1" y="423"/>
                  </a:cubicBezTo>
                  <a:cubicBezTo>
                    <a:pt x="1" y="657"/>
                    <a:pt x="167" y="857"/>
                    <a:pt x="401" y="857"/>
                  </a:cubicBezTo>
                  <a:cubicBezTo>
                    <a:pt x="768" y="857"/>
                    <a:pt x="968" y="390"/>
                    <a:pt x="701" y="123"/>
                  </a:cubicBezTo>
                  <a:cubicBezTo>
                    <a:pt x="616" y="38"/>
                    <a:pt x="51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35"/>
            <p:cNvSpPr/>
            <p:nvPr/>
          </p:nvSpPr>
          <p:spPr>
            <a:xfrm>
              <a:off x="7995125" y="3261700"/>
              <a:ext cx="24650" cy="21050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463" y="0"/>
                  </a:moveTo>
                  <a:cubicBezTo>
                    <a:pt x="222" y="0"/>
                    <a:pt x="0" y="222"/>
                    <a:pt x="51" y="503"/>
                  </a:cubicBezTo>
                  <a:cubicBezTo>
                    <a:pt x="81" y="712"/>
                    <a:pt x="272" y="841"/>
                    <a:pt x="480" y="841"/>
                  </a:cubicBezTo>
                  <a:cubicBezTo>
                    <a:pt x="504" y="841"/>
                    <a:pt x="528" y="840"/>
                    <a:pt x="552" y="836"/>
                  </a:cubicBezTo>
                  <a:cubicBezTo>
                    <a:pt x="918" y="769"/>
                    <a:pt x="985" y="269"/>
                    <a:pt x="685" y="69"/>
                  </a:cubicBezTo>
                  <a:cubicBezTo>
                    <a:pt x="614" y="22"/>
                    <a:pt x="538" y="0"/>
                    <a:pt x="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35"/>
            <p:cNvSpPr/>
            <p:nvPr/>
          </p:nvSpPr>
          <p:spPr>
            <a:xfrm>
              <a:off x="8036800" y="3136475"/>
              <a:ext cx="24675" cy="20475"/>
            </a:xfrm>
            <a:custGeom>
              <a:avLst/>
              <a:gdLst/>
              <a:ahLst/>
              <a:cxnLst/>
              <a:rect l="l" t="t" r="r" b="b"/>
              <a:pathLst>
                <a:path w="987" h="819" extrusionOk="0">
                  <a:moveTo>
                    <a:pt x="539" y="0"/>
                  </a:moveTo>
                  <a:cubicBezTo>
                    <a:pt x="215" y="0"/>
                    <a:pt x="0" y="364"/>
                    <a:pt x="185" y="641"/>
                  </a:cubicBezTo>
                  <a:cubicBezTo>
                    <a:pt x="266" y="762"/>
                    <a:pt x="395" y="818"/>
                    <a:pt x="525" y="818"/>
                  </a:cubicBezTo>
                  <a:cubicBezTo>
                    <a:pt x="718" y="818"/>
                    <a:pt x="913" y="694"/>
                    <a:pt x="953" y="475"/>
                  </a:cubicBezTo>
                  <a:cubicBezTo>
                    <a:pt x="986" y="274"/>
                    <a:pt x="853" y="41"/>
                    <a:pt x="619" y="8"/>
                  </a:cubicBezTo>
                  <a:cubicBezTo>
                    <a:pt x="592" y="3"/>
                    <a:pt x="565" y="0"/>
                    <a:pt x="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35"/>
            <p:cNvSpPr/>
            <p:nvPr/>
          </p:nvSpPr>
          <p:spPr>
            <a:xfrm>
              <a:off x="7959125" y="2708900"/>
              <a:ext cx="23200" cy="21600"/>
            </a:xfrm>
            <a:custGeom>
              <a:avLst/>
              <a:gdLst/>
              <a:ahLst/>
              <a:cxnLst/>
              <a:rect l="l" t="t" r="r" b="b"/>
              <a:pathLst>
                <a:path w="928" h="864" extrusionOk="0">
                  <a:moveTo>
                    <a:pt x="472" y="1"/>
                  </a:moveTo>
                  <a:cubicBezTo>
                    <a:pt x="236" y="1"/>
                    <a:pt x="1" y="182"/>
                    <a:pt x="57" y="499"/>
                  </a:cubicBezTo>
                  <a:cubicBezTo>
                    <a:pt x="86" y="749"/>
                    <a:pt x="266" y="863"/>
                    <a:pt x="451" y="863"/>
                  </a:cubicBezTo>
                  <a:cubicBezTo>
                    <a:pt x="685" y="863"/>
                    <a:pt x="928" y="682"/>
                    <a:pt x="891" y="365"/>
                  </a:cubicBezTo>
                  <a:cubicBezTo>
                    <a:pt x="847" y="115"/>
                    <a:pt x="659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6" name="Google Shape;15506;p35"/>
            <p:cNvSpPr/>
            <p:nvPr/>
          </p:nvSpPr>
          <p:spPr>
            <a:xfrm>
              <a:off x="7905950" y="2511250"/>
              <a:ext cx="23900" cy="20875"/>
            </a:xfrm>
            <a:custGeom>
              <a:avLst/>
              <a:gdLst/>
              <a:ahLst/>
              <a:cxnLst/>
              <a:rect l="l" t="t" r="r" b="b"/>
              <a:pathLst>
                <a:path w="956" h="835" extrusionOk="0">
                  <a:moveTo>
                    <a:pt x="503" y="1"/>
                  </a:moveTo>
                  <a:cubicBezTo>
                    <a:pt x="251" y="1"/>
                    <a:pt x="0" y="206"/>
                    <a:pt x="116" y="532"/>
                  </a:cubicBezTo>
                  <a:cubicBezTo>
                    <a:pt x="172" y="742"/>
                    <a:pt x="333" y="835"/>
                    <a:pt x="496" y="835"/>
                  </a:cubicBezTo>
                  <a:cubicBezTo>
                    <a:pt x="723" y="835"/>
                    <a:pt x="955" y="656"/>
                    <a:pt x="916" y="366"/>
                  </a:cubicBezTo>
                  <a:cubicBezTo>
                    <a:pt x="874" y="111"/>
                    <a:pt x="688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7" name="Google Shape;15507;p35"/>
            <p:cNvSpPr/>
            <p:nvPr/>
          </p:nvSpPr>
          <p:spPr>
            <a:xfrm>
              <a:off x="7862125" y="2612525"/>
              <a:ext cx="26525" cy="20825"/>
            </a:xfrm>
            <a:custGeom>
              <a:avLst/>
              <a:gdLst/>
              <a:ahLst/>
              <a:cxnLst/>
              <a:rect l="l" t="t" r="r" b="b"/>
              <a:pathLst>
                <a:path w="1061" h="833" extrusionOk="0">
                  <a:moveTo>
                    <a:pt x="447" y="0"/>
                  </a:moveTo>
                  <a:cubicBezTo>
                    <a:pt x="259" y="0"/>
                    <a:pt x="95" y="125"/>
                    <a:pt x="67" y="317"/>
                  </a:cubicBezTo>
                  <a:cubicBezTo>
                    <a:pt x="1" y="518"/>
                    <a:pt x="134" y="751"/>
                    <a:pt x="368" y="818"/>
                  </a:cubicBezTo>
                  <a:cubicBezTo>
                    <a:pt x="408" y="828"/>
                    <a:pt x="447" y="833"/>
                    <a:pt x="484" y="833"/>
                  </a:cubicBezTo>
                  <a:cubicBezTo>
                    <a:pt x="928" y="833"/>
                    <a:pt x="1061" y="140"/>
                    <a:pt x="568" y="17"/>
                  </a:cubicBezTo>
                  <a:cubicBezTo>
                    <a:pt x="527" y="6"/>
                    <a:pt x="486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35"/>
            <p:cNvSpPr/>
            <p:nvPr/>
          </p:nvSpPr>
          <p:spPr>
            <a:xfrm>
              <a:off x="7892375" y="2637925"/>
              <a:ext cx="27325" cy="21300"/>
            </a:xfrm>
            <a:custGeom>
              <a:avLst/>
              <a:gdLst/>
              <a:ahLst/>
              <a:cxnLst/>
              <a:rect l="l" t="t" r="r" b="b"/>
              <a:pathLst>
                <a:path w="1093" h="852" extrusionOk="0">
                  <a:moveTo>
                    <a:pt x="552" y="0"/>
                  </a:moveTo>
                  <a:cubicBezTo>
                    <a:pt x="209" y="0"/>
                    <a:pt x="0" y="413"/>
                    <a:pt x="225" y="702"/>
                  </a:cubicBezTo>
                  <a:cubicBezTo>
                    <a:pt x="303" y="800"/>
                    <a:pt x="426" y="852"/>
                    <a:pt x="555" y="852"/>
                  </a:cubicBezTo>
                  <a:cubicBezTo>
                    <a:pt x="647" y="852"/>
                    <a:pt x="742" y="825"/>
                    <a:pt x="825" y="769"/>
                  </a:cubicBezTo>
                  <a:cubicBezTo>
                    <a:pt x="1092" y="536"/>
                    <a:pt x="959" y="69"/>
                    <a:pt x="592" y="2"/>
                  </a:cubicBezTo>
                  <a:cubicBezTo>
                    <a:pt x="579" y="1"/>
                    <a:pt x="565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35"/>
            <p:cNvSpPr/>
            <p:nvPr/>
          </p:nvSpPr>
          <p:spPr>
            <a:xfrm>
              <a:off x="7762050" y="2215025"/>
              <a:ext cx="24925" cy="21125"/>
            </a:xfrm>
            <a:custGeom>
              <a:avLst/>
              <a:gdLst/>
              <a:ahLst/>
              <a:cxnLst/>
              <a:rect l="l" t="t" r="r" b="b"/>
              <a:pathLst>
                <a:path w="997" h="845" extrusionOk="0">
                  <a:moveTo>
                    <a:pt x="482" y="1"/>
                  </a:moveTo>
                  <a:cubicBezTo>
                    <a:pt x="423" y="1"/>
                    <a:pt x="362" y="13"/>
                    <a:pt x="301" y="39"/>
                  </a:cubicBezTo>
                  <a:cubicBezTo>
                    <a:pt x="101" y="139"/>
                    <a:pt x="1" y="373"/>
                    <a:pt x="101" y="573"/>
                  </a:cubicBezTo>
                  <a:cubicBezTo>
                    <a:pt x="173" y="765"/>
                    <a:pt x="319" y="845"/>
                    <a:pt x="466" y="845"/>
                  </a:cubicBezTo>
                  <a:cubicBezTo>
                    <a:pt x="728" y="845"/>
                    <a:pt x="996" y="593"/>
                    <a:pt x="868" y="273"/>
                  </a:cubicBezTo>
                  <a:cubicBezTo>
                    <a:pt x="794" y="100"/>
                    <a:pt x="64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35"/>
            <p:cNvSpPr/>
            <p:nvPr/>
          </p:nvSpPr>
          <p:spPr>
            <a:xfrm>
              <a:off x="7603275" y="2067500"/>
              <a:ext cx="24575" cy="20975"/>
            </a:xfrm>
            <a:custGeom>
              <a:avLst/>
              <a:gdLst/>
              <a:ahLst/>
              <a:cxnLst/>
              <a:rect l="l" t="t" r="r" b="b"/>
              <a:pathLst>
                <a:path w="983" h="839" extrusionOk="0">
                  <a:moveTo>
                    <a:pt x="509" y="1"/>
                  </a:moveTo>
                  <a:cubicBezTo>
                    <a:pt x="261" y="1"/>
                    <a:pt x="0" y="214"/>
                    <a:pt x="81" y="536"/>
                  </a:cubicBezTo>
                  <a:cubicBezTo>
                    <a:pt x="147" y="747"/>
                    <a:pt x="312" y="838"/>
                    <a:pt x="477" y="838"/>
                  </a:cubicBezTo>
                  <a:cubicBezTo>
                    <a:pt x="729" y="838"/>
                    <a:pt x="982" y="626"/>
                    <a:pt x="881" y="303"/>
                  </a:cubicBezTo>
                  <a:cubicBezTo>
                    <a:pt x="828" y="92"/>
                    <a:pt x="671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1" name="Google Shape;15511;p35"/>
            <p:cNvSpPr/>
            <p:nvPr/>
          </p:nvSpPr>
          <p:spPr>
            <a:xfrm>
              <a:off x="7650300" y="2134025"/>
              <a:ext cx="23375" cy="20950"/>
            </a:xfrm>
            <a:custGeom>
              <a:avLst/>
              <a:gdLst/>
              <a:ahLst/>
              <a:cxnLst/>
              <a:rect l="l" t="t" r="r" b="b"/>
              <a:pathLst>
                <a:path w="935" h="838" extrusionOk="0">
                  <a:moveTo>
                    <a:pt x="483" y="1"/>
                  </a:moveTo>
                  <a:cubicBezTo>
                    <a:pt x="388" y="1"/>
                    <a:pt x="291" y="35"/>
                    <a:pt x="201" y="110"/>
                  </a:cubicBezTo>
                  <a:cubicBezTo>
                    <a:pt x="34" y="244"/>
                    <a:pt x="1" y="511"/>
                    <a:pt x="168" y="677"/>
                  </a:cubicBezTo>
                  <a:cubicBezTo>
                    <a:pt x="241" y="788"/>
                    <a:pt x="355" y="837"/>
                    <a:pt x="470" y="837"/>
                  </a:cubicBezTo>
                  <a:cubicBezTo>
                    <a:pt x="565" y="837"/>
                    <a:pt x="660" y="804"/>
                    <a:pt x="735" y="744"/>
                  </a:cubicBezTo>
                  <a:cubicBezTo>
                    <a:pt x="902" y="611"/>
                    <a:pt x="935" y="344"/>
                    <a:pt x="802" y="144"/>
                  </a:cubicBezTo>
                  <a:cubicBezTo>
                    <a:pt x="710" y="52"/>
                    <a:pt x="598" y="1"/>
                    <a:pt x="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2" name="Google Shape;15512;p35"/>
            <p:cNvSpPr/>
            <p:nvPr/>
          </p:nvSpPr>
          <p:spPr>
            <a:xfrm>
              <a:off x="7659475" y="2079025"/>
              <a:ext cx="42575" cy="37950"/>
            </a:xfrm>
            <a:custGeom>
              <a:avLst/>
              <a:gdLst/>
              <a:ahLst/>
              <a:cxnLst/>
              <a:rect l="l" t="t" r="r" b="b"/>
              <a:pathLst>
                <a:path w="1703" h="1518" extrusionOk="0">
                  <a:moveTo>
                    <a:pt x="886" y="1"/>
                  </a:moveTo>
                  <a:cubicBezTo>
                    <a:pt x="803" y="1"/>
                    <a:pt x="718" y="14"/>
                    <a:pt x="635" y="42"/>
                  </a:cubicBezTo>
                  <a:cubicBezTo>
                    <a:pt x="234" y="175"/>
                    <a:pt x="1" y="609"/>
                    <a:pt x="134" y="1009"/>
                  </a:cubicBezTo>
                  <a:cubicBezTo>
                    <a:pt x="240" y="1326"/>
                    <a:pt x="533" y="1518"/>
                    <a:pt x="850" y="1518"/>
                  </a:cubicBezTo>
                  <a:cubicBezTo>
                    <a:pt x="933" y="1518"/>
                    <a:pt x="1018" y="1504"/>
                    <a:pt x="1102" y="1476"/>
                  </a:cubicBezTo>
                  <a:cubicBezTo>
                    <a:pt x="1502" y="1343"/>
                    <a:pt x="1702" y="909"/>
                    <a:pt x="1569" y="509"/>
                  </a:cubicBezTo>
                  <a:cubicBezTo>
                    <a:pt x="1489" y="192"/>
                    <a:pt x="1201" y="1"/>
                    <a:pt x="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35"/>
            <p:cNvSpPr/>
            <p:nvPr/>
          </p:nvSpPr>
          <p:spPr>
            <a:xfrm>
              <a:off x="7933875" y="2836900"/>
              <a:ext cx="45875" cy="38175"/>
            </a:xfrm>
            <a:custGeom>
              <a:avLst/>
              <a:gdLst/>
              <a:ahLst/>
              <a:cxnLst/>
              <a:rect l="l" t="t" r="r" b="b"/>
              <a:pathLst>
                <a:path w="1835" h="1527" extrusionOk="0">
                  <a:moveTo>
                    <a:pt x="844" y="1"/>
                  </a:moveTo>
                  <a:cubicBezTo>
                    <a:pt x="400" y="1"/>
                    <a:pt x="0" y="386"/>
                    <a:pt x="99" y="883"/>
                  </a:cubicBezTo>
                  <a:cubicBezTo>
                    <a:pt x="159" y="1272"/>
                    <a:pt x="461" y="1527"/>
                    <a:pt x="836" y="1527"/>
                  </a:cubicBezTo>
                  <a:cubicBezTo>
                    <a:pt x="878" y="1527"/>
                    <a:pt x="922" y="1523"/>
                    <a:pt x="967" y="1516"/>
                  </a:cubicBezTo>
                  <a:cubicBezTo>
                    <a:pt x="1634" y="1416"/>
                    <a:pt x="1834" y="549"/>
                    <a:pt x="1300" y="149"/>
                  </a:cubicBezTo>
                  <a:cubicBezTo>
                    <a:pt x="1155" y="46"/>
                    <a:pt x="997" y="1"/>
                    <a:pt x="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35"/>
            <p:cNvSpPr/>
            <p:nvPr/>
          </p:nvSpPr>
          <p:spPr>
            <a:xfrm>
              <a:off x="7873800" y="3533600"/>
              <a:ext cx="45725" cy="38425"/>
            </a:xfrm>
            <a:custGeom>
              <a:avLst/>
              <a:gdLst/>
              <a:ahLst/>
              <a:cxnLst/>
              <a:rect l="l" t="t" r="r" b="b"/>
              <a:pathLst>
                <a:path w="1829" h="1537" extrusionOk="0">
                  <a:moveTo>
                    <a:pt x="878" y="1"/>
                  </a:moveTo>
                  <a:cubicBezTo>
                    <a:pt x="563" y="1"/>
                    <a:pt x="244" y="188"/>
                    <a:pt x="134" y="534"/>
                  </a:cubicBezTo>
                  <a:cubicBezTo>
                    <a:pt x="1" y="935"/>
                    <a:pt x="234" y="1368"/>
                    <a:pt x="634" y="1502"/>
                  </a:cubicBezTo>
                  <a:cubicBezTo>
                    <a:pt x="710" y="1526"/>
                    <a:pt x="785" y="1537"/>
                    <a:pt x="858" y="1537"/>
                  </a:cubicBezTo>
                  <a:cubicBezTo>
                    <a:pt x="1398" y="1537"/>
                    <a:pt x="1829" y="930"/>
                    <a:pt x="1535" y="401"/>
                  </a:cubicBezTo>
                  <a:cubicBezTo>
                    <a:pt x="1399" y="129"/>
                    <a:pt x="1140" y="1"/>
                    <a:pt x="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35"/>
            <p:cNvSpPr/>
            <p:nvPr/>
          </p:nvSpPr>
          <p:spPr>
            <a:xfrm>
              <a:off x="7368450" y="4279875"/>
              <a:ext cx="47325" cy="38000"/>
            </a:xfrm>
            <a:custGeom>
              <a:avLst/>
              <a:gdLst/>
              <a:ahLst/>
              <a:cxnLst/>
              <a:rect l="l" t="t" r="r" b="b"/>
              <a:pathLst>
                <a:path w="1893" h="1520" extrusionOk="0">
                  <a:moveTo>
                    <a:pt x="942" y="1"/>
                  </a:moveTo>
                  <a:cubicBezTo>
                    <a:pt x="829" y="1"/>
                    <a:pt x="714" y="24"/>
                    <a:pt x="601" y="71"/>
                  </a:cubicBezTo>
                  <a:cubicBezTo>
                    <a:pt x="0" y="371"/>
                    <a:pt x="34" y="1239"/>
                    <a:pt x="667" y="1472"/>
                  </a:cubicBezTo>
                  <a:cubicBezTo>
                    <a:pt x="761" y="1505"/>
                    <a:pt x="853" y="1520"/>
                    <a:pt x="942" y="1520"/>
                  </a:cubicBezTo>
                  <a:cubicBezTo>
                    <a:pt x="1485" y="1520"/>
                    <a:pt x="1893" y="954"/>
                    <a:pt x="1635" y="438"/>
                  </a:cubicBezTo>
                  <a:cubicBezTo>
                    <a:pt x="1491" y="151"/>
                    <a:pt x="1227" y="1"/>
                    <a:pt x="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6" name="Google Shape;15516;p35"/>
            <p:cNvSpPr/>
            <p:nvPr/>
          </p:nvSpPr>
          <p:spPr>
            <a:xfrm>
              <a:off x="7210000" y="4382775"/>
              <a:ext cx="43250" cy="37900"/>
            </a:xfrm>
            <a:custGeom>
              <a:avLst/>
              <a:gdLst/>
              <a:ahLst/>
              <a:cxnLst/>
              <a:rect l="l" t="t" r="r" b="b"/>
              <a:pathLst>
                <a:path w="1730" h="1516" extrusionOk="0">
                  <a:moveTo>
                    <a:pt x="878" y="1"/>
                  </a:moveTo>
                  <a:cubicBezTo>
                    <a:pt x="741" y="1"/>
                    <a:pt x="600" y="39"/>
                    <a:pt x="467" y="125"/>
                  </a:cubicBezTo>
                  <a:cubicBezTo>
                    <a:pt x="100" y="325"/>
                    <a:pt x="0" y="825"/>
                    <a:pt x="234" y="1159"/>
                  </a:cubicBezTo>
                  <a:cubicBezTo>
                    <a:pt x="390" y="1401"/>
                    <a:pt x="638" y="1515"/>
                    <a:pt x="881" y="1515"/>
                  </a:cubicBezTo>
                  <a:cubicBezTo>
                    <a:pt x="1207" y="1515"/>
                    <a:pt x="1525" y="1308"/>
                    <a:pt x="1602" y="925"/>
                  </a:cubicBezTo>
                  <a:cubicBezTo>
                    <a:pt x="1729" y="414"/>
                    <a:pt x="1328" y="1"/>
                    <a:pt x="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7" name="Google Shape;15517;p35"/>
            <p:cNvSpPr/>
            <p:nvPr/>
          </p:nvSpPr>
          <p:spPr>
            <a:xfrm>
              <a:off x="6837225" y="4632325"/>
              <a:ext cx="45150" cy="38200"/>
            </a:xfrm>
            <a:custGeom>
              <a:avLst/>
              <a:gdLst/>
              <a:ahLst/>
              <a:cxnLst/>
              <a:rect l="l" t="t" r="r" b="b"/>
              <a:pathLst>
                <a:path w="1806" h="1528" extrusionOk="0">
                  <a:moveTo>
                    <a:pt x="826" y="1"/>
                  </a:moveTo>
                  <a:cubicBezTo>
                    <a:pt x="775" y="1"/>
                    <a:pt x="722" y="6"/>
                    <a:pt x="668" y="16"/>
                  </a:cubicBezTo>
                  <a:cubicBezTo>
                    <a:pt x="268" y="117"/>
                    <a:pt x="1" y="517"/>
                    <a:pt x="67" y="917"/>
                  </a:cubicBezTo>
                  <a:cubicBezTo>
                    <a:pt x="165" y="1308"/>
                    <a:pt x="504" y="1527"/>
                    <a:pt x="841" y="1527"/>
                  </a:cubicBezTo>
                  <a:cubicBezTo>
                    <a:pt x="1079" y="1527"/>
                    <a:pt x="1317" y="1418"/>
                    <a:pt x="1468" y="1184"/>
                  </a:cubicBezTo>
                  <a:cubicBezTo>
                    <a:pt x="1806" y="663"/>
                    <a:pt x="1410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35"/>
            <p:cNvSpPr/>
            <p:nvPr/>
          </p:nvSpPr>
          <p:spPr>
            <a:xfrm>
              <a:off x="6416925" y="4679325"/>
              <a:ext cx="45450" cy="38075"/>
            </a:xfrm>
            <a:custGeom>
              <a:avLst/>
              <a:gdLst/>
              <a:ahLst/>
              <a:cxnLst/>
              <a:rect l="l" t="t" r="r" b="b"/>
              <a:pathLst>
                <a:path w="1818" h="1523" extrusionOk="0">
                  <a:moveTo>
                    <a:pt x="816" y="0"/>
                  </a:moveTo>
                  <a:cubicBezTo>
                    <a:pt x="789" y="0"/>
                    <a:pt x="762" y="2"/>
                    <a:pt x="735" y="4"/>
                  </a:cubicBezTo>
                  <a:cubicBezTo>
                    <a:pt x="334" y="38"/>
                    <a:pt x="1" y="405"/>
                    <a:pt x="67" y="838"/>
                  </a:cubicBezTo>
                  <a:cubicBezTo>
                    <a:pt x="110" y="1261"/>
                    <a:pt x="459" y="1523"/>
                    <a:pt x="820" y="1523"/>
                  </a:cubicBezTo>
                  <a:cubicBezTo>
                    <a:pt x="1030" y="1523"/>
                    <a:pt x="1243" y="1435"/>
                    <a:pt x="1402" y="1239"/>
                  </a:cubicBezTo>
                  <a:cubicBezTo>
                    <a:pt x="1818" y="727"/>
                    <a:pt x="1436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35"/>
            <p:cNvSpPr/>
            <p:nvPr/>
          </p:nvSpPr>
          <p:spPr>
            <a:xfrm>
              <a:off x="5985500" y="4634325"/>
              <a:ext cx="52325" cy="38500"/>
            </a:xfrm>
            <a:custGeom>
              <a:avLst/>
              <a:gdLst/>
              <a:ahLst/>
              <a:cxnLst/>
              <a:rect l="l" t="t" r="r" b="b"/>
              <a:pathLst>
                <a:path w="2093" h="1540" extrusionOk="0">
                  <a:moveTo>
                    <a:pt x="1047" y="1"/>
                  </a:moveTo>
                  <a:cubicBezTo>
                    <a:pt x="75" y="1"/>
                    <a:pt x="0" y="1440"/>
                    <a:pt x="979" y="1538"/>
                  </a:cubicBezTo>
                  <a:cubicBezTo>
                    <a:pt x="1001" y="1539"/>
                    <a:pt x="1022" y="1540"/>
                    <a:pt x="1042" y="1540"/>
                  </a:cubicBezTo>
                  <a:cubicBezTo>
                    <a:pt x="1985" y="1540"/>
                    <a:pt x="2092" y="68"/>
                    <a:pt x="1113" y="3"/>
                  </a:cubicBezTo>
                  <a:cubicBezTo>
                    <a:pt x="1090" y="2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35"/>
            <p:cNvSpPr/>
            <p:nvPr/>
          </p:nvSpPr>
          <p:spPr>
            <a:xfrm>
              <a:off x="5839125" y="4603000"/>
              <a:ext cx="45775" cy="38575"/>
            </a:xfrm>
            <a:custGeom>
              <a:avLst/>
              <a:gdLst/>
              <a:ahLst/>
              <a:cxnLst/>
              <a:rect l="l" t="t" r="r" b="b"/>
              <a:pathLst>
                <a:path w="1831" h="1543" extrusionOk="0">
                  <a:moveTo>
                    <a:pt x="858" y="1"/>
                  </a:moveTo>
                  <a:cubicBezTo>
                    <a:pt x="514" y="1"/>
                    <a:pt x="187" y="246"/>
                    <a:pt x="130" y="589"/>
                  </a:cubicBezTo>
                  <a:cubicBezTo>
                    <a:pt x="0" y="1106"/>
                    <a:pt x="412" y="1543"/>
                    <a:pt x="867" y="1543"/>
                  </a:cubicBezTo>
                  <a:cubicBezTo>
                    <a:pt x="1000" y="1543"/>
                    <a:pt x="1136" y="1506"/>
                    <a:pt x="1264" y="1423"/>
                  </a:cubicBezTo>
                  <a:cubicBezTo>
                    <a:pt x="1831" y="1056"/>
                    <a:pt x="1697" y="155"/>
                    <a:pt x="1030" y="22"/>
                  </a:cubicBezTo>
                  <a:cubicBezTo>
                    <a:pt x="973" y="8"/>
                    <a:pt x="91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1" name="Google Shape;15521;p35"/>
            <p:cNvSpPr/>
            <p:nvPr/>
          </p:nvSpPr>
          <p:spPr>
            <a:xfrm>
              <a:off x="5672700" y="4521425"/>
              <a:ext cx="55850" cy="38925"/>
            </a:xfrm>
            <a:custGeom>
              <a:avLst/>
              <a:gdLst/>
              <a:ahLst/>
              <a:cxnLst/>
              <a:rect l="l" t="t" r="r" b="b"/>
              <a:pathLst>
                <a:path w="2234" h="1557" extrusionOk="0">
                  <a:moveTo>
                    <a:pt x="1068" y="0"/>
                  </a:moveTo>
                  <a:cubicBezTo>
                    <a:pt x="350" y="0"/>
                    <a:pt x="0" y="1107"/>
                    <a:pt x="782" y="1484"/>
                  </a:cubicBezTo>
                  <a:cubicBezTo>
                    <a:pt x="899" y="1534"/>
                    <a:pt x="1012" y="1556"/>
                    <a:pt x="1117" y="1556"/>
                  </a:cubicBezTo>
                  <a:cubicBezTo>
                    <a:pt x="1850" y="1556"/>
                    <a:pt x="2233" y="462"/>
                    <a:pt x="1416" y="83"/>
                  </a:cubicBezTo>
                  <a:cubicBezTo>
                    <a:pt x="1293" y="26"/>
                    <a:pt x="1177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2" name="Google Shape;15522;p35"/>
            <p:cNvSpPr/>
            <p:nvPr/>
          </p:nvSpPr>
          <p:spPr>
            <a:xfrm>
              <a:off x="5498350" y="4439075"/>
              <a:ext cx="56850" cy="39275"/>
            </a:xfrm>
            <a:custGeom>
              <a:avLst/>
              <a:gdLst/>
              <a:ahLst/>
              <a:cxnLst/>
              <a:rect l="l" t="t" r="r" b="b"/>
              <a:pathLst>
                <a:path w="2274" h="1571" extrusionOk="0">
                  <a:moveTo>
                    <a:pt x="1115" y="1"/>
                  </a:moveTo>
                  <a:cubicBezTo>
                    <a:pt x="448" y="1"/>
                    <a:pt x="0" y="973"/>
                    <a:pt x="718" y="1442"/>
                  </a:cubicBezTo>
                  <a:cubicBezTo>
                    <a:pt x="863" y="1531"/>
                    <a:pt x="1008" y="1570"/>
                    <a:pt x="1144" y="1570"/>
                  </a:cubicBezTo>
                  <a:cubicBezTo>
                    <a:pt x="1817" y="1570"/>
                    <a:pt x="2274" y="613"/>
                    <a:pt x="1552" y="141"/>
                  </a:cubicBezTo>
                  <a:cubicBezTo>
                    <a:pt x="1402" y="43"/>
                    <a:pt x="1254" y="1"/>
                    <a:pt x="1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3" name="Google Shape;15523;p35"/>
          <p:cNvGrpSpPr/>
          <p:nvPr/>
        </p:nvGrpSpPr>
        <p:grpSpPr>
          <a:xfrm rot="-5290083" flipH="1">
            <a:off x="8535077" y="1084657"/>
            <a:ext cx="3607845" cy="3378307"/>
            <a:chOff x="5272775" y="2011375"/>
            <a:chExt cx="3027200" cy="2935100"/>
          </a:xfrm>
        </p:grpSpPr>
        <p:sp>
          <p:nvSpPr>
            <p:cNvPr id="15524" name="Google Shape;15524;p35"/>
            <p:cNvSpPr/>
            <p:nvPr/>
          </p:nvSpPr>
          <p:spPr>
            <a:xfrm>
              <a:off x="6106700" y="2471800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80" y="1"/>
                  </a:moveTo>
                  <a:cubicBezTo>
                    <a:pt x="218" y="1"/>
                    <a:pt x="151" y="26"/>
                    <a:pt x="101" y="76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34" y="459"/>
                    <a:pt x="193" y="484"/>
                    <a:pt x="255" y="484"/>
                  </a:cubicBezTo>
                  <a:cubicBezTo>
                    <a:pt x="318" y="484"/>
                    <a:pt x="384" y="459"/>
                    <a:pt x="435" y="409"/>
                  </a:cubicBezTo>
                  <a:cubicBezTo>
                    <a:pt x="535" y="309"/>
                    <a:pt x="535" y="176"/>
                    <a:pt x="435" y="76"/>
                  </a:cubicBezTo>
                  <a:cubicBezTo>
                    <a:pt x="401" y="26"/>
                    <a:pt x="343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35"/>
            <p:cNvSpPr/>
            <p:nvPr/>
          </p:nvSpPr>
          <p:spPr>
            <a:xfrm>
              <a:off x="5595700" y="3047225"/>
              <a:ext cx="14025" cy="12000"/>
            </a:xfrm>
            <a:custGeom>
              <a:avLst/>
              <a:gdLst/>
              <a:ahLst/>
              <a:cxnLst/>
              <a:rect l="l" t="t" r="r" b="b"/>
              <a:pathLst>
                <a:path w="561" h="480" extrusionOk="0">
                  <a:moveTo>
                    <a:pt x="293" y="0"/>
                  </a:moveTo>
                  <a:cubicBezTo>
                    <a:pt x="235" y="0"/>
                    <a:pt x="176" y="25"/>
                    <a:pt x="126" y="75"/>
                  </a:cubicBezTo>
                  <a:lnTo>
                    <a:pt x="126" y="108"/>
                  </a:lnTo>
                  <a:cubicBezTo>
                    <a:pt x="1" y="284"/>
                    <a:pt x="140" y="479"/>
                    <a:pt x="316" y="479"/>
                  </a:cubicBezTo>
                  <a:cubicBezTo>
                    <a:pt x="374" y="479"/>
                    <a:pt x="436" y="458"/>
                    <a:pt x="493" y="409"/>
                  </a:cubicBezTo>
                  <a:cubicBezTo>
                    <a:pt x="560" y="309"/>
                    <a:pt x="560" y="175"/>
                    <a:pt x="460" y="75"/>
                  </a:cubicBezTo>
                  <a:cubicBezTo>
                    <a:pt x="410" y="25"/>
                    <a:pt x="352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35"/>
            <p:cNvSpPr/>
            <p:nvPr/>
          </p:nvSpPr>
          <p:spPr>
            <a:xfrm>
              <a:off x="5931575" y="295547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38" y="0"/>
                  </a:moveTo>
                  <a:cubicBezTo>
                    <a:pt x="215" y="0"/>
                    <a:pt x="191" y="3"/>
                    <a:pt x="168" y="9"/>
                  </a:cubicBezTo>
                  <a:cubicBezTo>
                    <a:pt x="68" y="76"/>
                    <a:pt x="1" y="209"/>
                    <a:pt x="34" y="343"/>
                  </a:cubicBezTo>
                  <a:cubicBezTo>
                    <a:pt x="85" y="445"/>
                    <a:pt x="175" y="488"/>
                    <a:pt x="274" y="488"/>
                  </a:cubicBezTo>
                  <a:cubicBezTo>
                    <a:pt x="305" y="488"/>
                    <a:pt x="336" y="484"/>
                    <a:pt x="368" y="476"/>
                  </a:cubicBezTo>
                  <a:cubicBezTo>
                    <a:pt x="501" y="409"/>
                    <a:pt x="535" y="276"/>
                    <a:pt x="501" y="143"/>
                  </a:cubicBezTo>
                  <a:cubicBezTo>
                    <a:pt x="446" y="60"/>
                    <a:pt x="346" y="0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35"/>
            <p:cNvSpPr/>
            <p:nvPr/>
          </p:nvSpPr>
          <p:spPr>
            <a:xfrm>
              <a:off x="8152325" y="2173500"/>
              <a:ext cx="16325" cy="12700"/>
            </a:xfrm>
            <a:custGeom>
              <a:avLst/>
              <a:gdLst/>
              <a:ahLst/>
              <a:cxnLst/>
              <a:rect l="l" t="t" r="r" b="b"/>
              <a:pathLst>
                <a:path w="653" h="508" extrusionOk="0">
                  <a:moveTo>
                    <a:pt x="293" y="0"/>
                  </a:moveTo>
                  <a:cubicBezTo>
                    <a:pt x="254" y="0"/>
                    <a:pt x="212" y="10"/>
                    <a:pt x="168" y="32"/>
                  </a:cubicBezTo>
                  <a:cubicBezTo>
                    <a:pt x="68" y="66"/>
                    <a:pt x="1" y="199"/>
                    <a:pt x="34" y="333"/>
                  </a:cubicBezTo>
                  <a:cubicBezTo>
                    <a:pt x="62" y="443"/>
                    <a:pt x="158" y="508"/>
                    <a:pt x="266" y="508"/>
                  </a:cubicBezTo>
                  <a:cubicBezTo>
                    <a:pt x="289" y="508"/>
                    <a:pt x="312" y="505"/>
                    <a:pt x="335" y="499"/>
                  </a:cubicBezTo>
                  <a:cubicBezTo>
                    <a:pt x="653" y="413"/>
                    <a:pt x="545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35"/>
            <p:cNvSpPr/>
            <p:nvPr/>
          </p:nvSpPr>
          <p:spPr>
            <a:xfrm>
              <a:off x="8125650" y="2210475"/>
              <a:ext cx="13175" cy="12225"/>
            </a:xfrm>
            <a:custGeom>
              <a:avLst/>
              <a:gdLst/>
              <a:ahLst/>
              <a:cxnLst/>
              <a:rect l="l" t="t" r="r" b="b"/>
              <a:pathLst>
                <a:path w="527" h="489" extrusionOk="0">
                  <a:moveTo>
                    <a:pt x="264" y="0"/>
                  </a:moveTo>
                  <a:cubicBezTo>
                    <a:pt x="186" y="0"/>
                    <a:pt x="109" y="37"/>
                    <a:pt x="67" y="121"/>
                  </a:cubicBezTo>
                  <a:cubicBezTo>
                    <a:pt x="1" y="221"/>
                    <a:pt x="1" y="355"/>
                    <a:pt x="134" y="455"/>
                  </a:cubicBezTo>
                  <a:cubicBezTo>
                    <a:pt x="172" y="478"/>
                    <a:pt x="214" y="488"/>
                    <a:pt x="255" y="488"/>
                  </a:cubicBezTo>
                  <a:cubicBezTo>
                    <a:pt x="394" y="488"/>
                    <a:pt x="527" y="368"/>
                    <a:pt x="501" y="188"/>
                  </a:cubicBezTo>
                  <a:cubicBezTo>
                    <a:pt x="482" y="72"/>
                    <a:pt x="372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9" name="Google Shape;15529;p35"/>
            <p:cNvSpPr/>
            <p:nvPr/>
          </p:nvSpPr>
          <p:spPr>
            <a:xfrm>
              <a:off x="6069175" y="3281375"/>
              <a:ext cx="13950" cy="12100"/>
            </a:xfrm>
            <a:custGeom>
              <a:avLst/>
              <a:gdLst/>
              <a:ahLst/>
              <a:cxnLst/>
              <a:rect l="l" t="t" r="r" b="b"/>
              <a:pathLst>
                <a:path w="558" h="484" extrusionOk="0">
                  <a:moveTo>
                    <a:pt x="247" y="1"/>
                  </a:moveTo>
                  <a:cubicBezTo>
                    <a:pt x="220" y="1"/>
                    <a:pt x="193" y="6"/>
                    <a:pt x="168" y="16"/>
                  </a:cubicBezTo>
                  <a:cubicBezTo>
                    <a:pt x="34" y="82"/>
                    <a:pt x="1" y="249"/>
                    <a:pt x="68" y="349"/>
                  </a:cubicBezTo>
                  <a:cubicBezTo>
                    <a:pt x="113" y="441"/>
                    <a:pt x="194" y="484"/>
                    <a:pt x="275" y="484"/>
                  </a:cubicBezTo>
                  <a:cubicBezTo>
                    <a:pt x="370" y="484"/>
                    <a:pt x="465" y="424"/>
                    <a:pt x="501" y="316"/>
                  </a:cubicBezTo>
                  <a:cubicBezTo>
                    <a:pt x="558" y="146"/>
                    <a:pt x="399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0" name="Google Shape;15530;p35"/>
            <p:cNvSpPr/>
            <p:nvPr/>
          </p:nvSpPr>
          <p:spPr>
            <a:xfrm>
              <a:off x="5326975" y="3766100"/>
              <a:ext cx="16450" cy="12700"/>
            </a:xfrm>
            <a:custGeom>
              <a:avLst/>
              <a:gdLst/>
              <a:ahLst/>
              <a:cxnLst/>
              <a:rect l="l" t="t" r="r" b="b"/>
              <a:pathLst>
                <a:path w="658" h="508" extrusionOk="0">
                  <a:moveTo>
                    <a:pt x="298" y="1"/>
                  </a:moveTo>
                  <a:cubicBezTo>
                    <a:pt x="256" y="1"/>
                    <a:pt x="212" y="13"/>
                    <a:pt x="168" y="41"/>
                  </a:cubicBezTo>
                  <a:cubicBezTo>
                    <a:pt x="34" y="107"/>
                    <a:pt x="1" y="274"/>
                    <a:pt x="101" y="374"/>
                  </a:cubicBezTo>
                  <a:cubicBezTo>
                    <a:pt x="145" y="463"/>
                    <a:pt x="234" y="508"/>
                    <a:pt x="318" y="508"/>
                  </a:cubicBezTo>
                  <a:cubicBezTo>
                    <a:pt x="360" y="508"/>
                    <a:pt x="401" y="497"/>
                    <a:pt x="435" y="474"/>
                  </a:cubicBezTo>
                  <a:cubicBezTo>
                    <a:pt x="657" y="307"/>
                    <a:pt x="508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35"/>
            <p:cNvSpPr/>
            <p:nvPr/>
          </p:nvSpPr>
          <p:spPr>
            <a:xfrm>
              <a:off x="6218575" y="3441950"/>
              <a:ext cx="10750" cy="10325"/>
            </a:xfrm>
            <a:custGeom>
              <a:avLst/>
              <a:gdLst/>
              <a:ahLst/>
              <a:cxnLst/>
              <a:rect l="l" t="t" r="r" b="b"/>
              <a:pathLst>
                <a:path w="430" h="413" extrusionOk="0">
                  <a:moveTo>
                    <a:pt x="302" y="0"/>
                  </a:moveTo>
                  <a:cubicBezTo>
                    <a:pt x="165" y="0"/>
                    <a:pt x="1" y="413"/>
                    <a:pt x="189" y="413"/>
                  </a:cubicBezTo>
                  <a:cubicBezTo>
                    <a:pt x="210" y="413"/>
                    <a:pt x="234" y="408"/>
                    <a:pt x="263" y="398"/>
                  </a:cubicBezTo>
                  <a:cubicBezTo>
                    <a:pt x="363" y="364"/>
                    <a:pt x="429" y="231"/>
                    <a:pt x="396" y="97"/>
                  </a:cubicBezTo>
                  <a:cubicBezTo>
                    <a:pt x="371" y="28"/>
                    <a:pt x="337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35"/>
            <p:cNvSpPr/>
            <p:nvPr/>
          </p:nvSpPr>
          <p:spPr>
            <a:xfrm>
              <a:off x="6526175" y="4097550"/>
              <a:ext cx="14200" cy="12350"/>
            </a:xfrm>
            <a:custGeom>
              <a:avLst/>
              <a:gdLst/>
              <a:ahLst/>
              <a:cxnLst/>
              <a:rect l="l" t="t" r="r" b="b"/>
              <a:pathLst>
                <a:path w="568" h="494" extrusionOk="0">
                  <a:moveTo>
                    <a:pt x="288" y="1"/>
                  </a:moveTo>
                  <a:cubicBezTo>
                    <a:pt x="239" y="1"/>
                    <a:pt x="187" y="19"/>
                    <a:pt x="134" y="59"/>
                  </a:cubicBezTo>
                  <a:cubicBezTo>
                    <a:pt x="34" y="126"/>
                    <a:pt x="1" y="259"/>
                    <a:pt x="67" y="392"/>
                  </a:cubicBezTo>
                  <a:cubicBezTo>
                    <a:pt x="132" y="457"/>
                    <a:pt x="210" y="494"/>
                    <a:pt x="285" y="494"/>
                  </a:cubicBezTo>
                  <a:cubicBezTo>
                    <a:pt x="326" y="494"/>
                    <a:pt x="365" y="483"/>
                    <a:pt x="401" y="459"/>
                  </a:cubicBezTo>
                  <a:cubicBezTo>
                    <a:pt x="534" y="359"/>
                    <a:pt x="568" y="226"/>
                    <a:pt x="468" y="126"/>
                  </a:cubicBezTo>
                  <a:cubicBezTo>
                    <a:pt x="427" y="45"/>
                    <a:pt x="362" y="1"/>
                    <a:pt x="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3" name="Google Shape;15533;p35"/>
            <p:cNvSpPr/>
            <p:nvPr/>
          </p:nvSpPr>
          <p:spPr>
            <a:xfrm>
              <a:off x="6346050" y="4366175"/>
              <a:ext cx="13825" cy="12225"/>
            </a:xfrm>
            <a:custGeom>
              <a:avLst/>
              <a:gdLst/>
              <a:ahLst/>
              <a:cxnLst/>
              <a:rect l="l" t="t" r="r" b="b"/>
              <a:pathLst>
                <a:path w="553" h="489" extrusionOk="0">
                  <a:moveTo>
                    <a:pt x="278" y="1"/>
                  </a:moveTo>
                  <a:cubicBezTo>
                    <a:pt x="202" y="1"/>
                    <a:pt x="123" y="38"/>
                    <a:pt x="67" y="122"/>
                  </a:cubicBezTo>
                  <a:cubicBezTo>
                    <a:pt x="0" y="222"/>
                    <a:pt x="34" y="388"/>
                    <a:pt x="134" y="455"/>
                  </a:cubicBezTo>
                  <a:cubicBezTo>
                    <a:pt x="180" y="478"/>
                    <a:pt x="227" y="489"/>
                    <a:pt x="273" y="489"/>
                  </a:cubicBezTo>
                  <a:cubicBezTo>
                    <a:pt x="425" y="489"/>
                    <a:pt x="552" y="368"/>
                    <a:pt x="501" y="188"/>
                  </a:cubicBezTo>
                  <a:cubicBezTo>
                    <a:pt x="481" y="72"/>
                    <a:pt x="383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4" name="Google Shape;15534;p35"/>
            <p:cNvSpPr/>
            <p:nvPr/>
          </p:nvSpPr>
          <p:spPr>
            <a:xfrm>
              <a:off x="8083500" y="3369150"/>
              <a:ext cx="13825" cy="12125"/>
            </a:xfrm>
            <a:custGeom>
              <a:avLst/>
              <a:gdLst/>
              <a:ahLst/>
              <a:cxnLst/>
              <a:rect l="l" t="t" r="r" b="b"/>
              <a:pathLst>
                <a:path w="553" h="485" extrusionOk="0">
                  <a:moveTo>
                    <a:pt x="292" y="1"/>
                  </a:moveTo>
                  <a:cubicBezTo>
                    <a:pt x="192" y="1"/>
                    <a:pt x="90" y="60"/>
                    <a:pt x="52" y="174"/>
                  </a:cubicBezTo>
                  <a:cubicBezTo>
                    <a:pt x="0" y="329"/>
                    <a:pt x="129" y="484"/>
                    <a:pt x="282" y="484"/>
                  </a:cubicBezTo>
                  <a:cubicBezTo>
                    <a:pt x="327" y="484"/>
                    <a:pt x="374" y="471"/>
                    <a:pt x="419" y="441"/>
                  </a:cubicBezTo>
                  <a:cubicBezTo>
                    <a:pt x="519" y="374"/>
                    <a:pt x="552" y="241"/>
                    <a:pt x="486" y="107"/>
                  </a:cubicBezTo>
                  <a:cubicBezTo>
                    <a:pt x="442" y="35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35"/>
            <p:cNvSpPr/>
            <p:nvPr/>
          </p:nvSpPr>
          <p:spPr>
            <a:xfrm>
              <a:off x="7163850" y="4549850"/>
              <a:ext cx="15325" cy="12225"/>
            </a:xfrm>
            <a:custGeom>
              <a:avLst/>
              <a:gdLst/>
              <a:ahLst/>
              <a:cxnLst/>
              <a:rect l="l" t="t" r="r" b="b"/>
              <a:pathLst>
                <a:path w="613" h="489" extrusionOk="0">
                  <a:moveTo>
                    <a:pt x="336" y="0"/>
                  </a:moveTo>
                  <a:cubicBezTo>
                    <a:pt x="151" y="0"/>
                    <a:pt x="1" y="236"/>
                    <a:pt x="179" y="413"/>
                  </a:cubicBezTo>
                  <a:cubicBezTo>
                    <a:pt x="212" y="463"/>
                    <a:pt x="270" y="488"/>
                    <a:pt x="333" y="488"/>
                  </a:cubicBezTo>
                  <a:cubicBezTo>
                    <a:pt x="395" y="488"/>
                    <a:pt x="462" y="463"/>
                    <a:pt x="512" y="413"/>
                  </a:cubicBezTo>
                  <a:cubicBezTo>
                    <a:pt x="612" y="347"/>
                    <a:pt x="612" y="180"/>
                    <a:pt x="512" y="80"/>
                  </a:cubicBezTo>
                  <a:cubicBezTo>
                    <a:pt x="456" y="24"/>
                    <a:pt x="394" y="0"/>
                    <a:pt x="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6" name="Google Shape;15536;p35"/>
            <p:cNvSpPr/>
            <p:nvPr/>
          </p:nvSpPr>
          <p:spPr>
            <a:xfrm>
              <a:off x="5533200" y="4799325"/>
              <a:ext cx="16475" cy="12300"/>
            </a:xfrm>
            <a:custGeom>
              <a:avLst/>
              <a:gdLst/>
              <a:ahLst/>
              <a:cxnLst/>
              <a:rect l="l" t="t" r="r" b="b"/>
              <a:pathLst>
                <a:path w="659" h="492" extrusionOk="0">
                  <a:moveTo>
                    <a:pt x="362" y="1"/>
                  </a:moveTo>
                  <a:cubicBezTo>
                    <a:pt x="166" y="1"/>
                    <a:pt x="1" y="267"/>
                    <a:pt x="225" y="442"/>
                  </a:cubicBezTo>
                  <a:cubicBezTo>
                    <a:pt x="258" y="475"/>
                    <a:pt x="316" y="492"/>
                    <a:pt x="379" y="492"/>
                  </a:cubicBezTo>
                  <a:cubicBezTo>
                    <a:pt x="441" y="492"/>
                    <a:pt x="508" y="475"/>
                    <a:pt x="558" y="442"/>
                  </a:cubicBezTo>
                  <a:cubicBezTo>
                    <a:pt x="625" y="341"/>
                    <a:pt x="658" y="175"/>
                    <a:pt x="558" y="108"/>
                  </a:cubicBezTo>
                  <a:cubicBezTo>
                    <a:pt x="499" y="32"/>
                    <a:pt x="429" y="1"/>
                    <a:pt x="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7" name="Google Shape;15537;p35"/>
            <p:cNvSpPr/>
            <p:nvPr/>
          </p:nvSpPr>
          <p:spPr>
            <a:xfrm>
              <a:off x="7781700" y="4934425"/>
              <a:ext cx="16600" cy="12050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310" y="1"/>
                  </a:moveTo>
                  <a:cubicBezTo>
                    <a:pt x="291" y="1"/>
                    <a:pt x="270" y="3"/>
                    <a:pt x="249" y="8"/>
                  </a:cubicBezTo>
                  <a:cubicBezTo>
                    <a:pt x="1" y="101"/>
                    <a:pt x="99" y="482"/>
                    <a:pt x="354" y="482"/>
                  </a:cubicBezTo>
                  <a:cubicBezTo>
                    <a:pt x="374" y="482"/>
                    <a:pt x="394" y="479"/>
                    <a:pt x="416" y="475"/>
                  </a:cubicBezTo>
                  <a:cubicBezTo>
                    <a:pt x="664" y="382"/>
                    <a:pt x="56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35"/>
            <p:cNvSpPr/>
            <p:nvPr/>
          </p:nvSpPr>
          <p:spPr>
            <a:xfrm>
              <a:off x="7923850" y="20658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33" y="101"/>
                    <a:pt x="33" y="234"/>
                  </a:cubicBezTo>
                  <a:cubicBezTo>
                    <a:pt x="0" y="368"/>
                    <a:pt x="134" y="501"/>
                    <a:pt x="267" y="501"/>
                  </a:cubicBezTo>
                  <a:cubicBezTo>
                    <a:pt x="400" y="501"/>
                    <a:pt x="500" y="401"/>
                    <a:pt x="500" y="268"/>
                  </a:cubicBezTo>
                  <a:cubicBezTo>
                    <a:pt x="500" y="134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9" name="Google Shape;15539;p35"/>
            <p:cNvSpPr/>
            <p:nvPr/>
          </p:nvSpPr>
          <p:spPr>
            <a:xfrm>
              <a:off x="8007525" y="2054175"/>
              <a:ext cx="16975" cy="11775"/>
            </a:xfrm>
            <a:custGeom>
              <a:avLst/>
              <a:gdLst/>
              <a:ahLst/>
              <a:cxnLst/>
              <a:rect l="l" t="t" r="r" b="b"/>
              <a:pathLst>
                <a:path w="679" h="471" extrusionOk="0">
                  <a:moveTo>
                    <a:pt x="353" y="0"/>
                  </a:moveTo>
                  <a:cubicBezTo>
                    <a:pt x="343" y="0"/>
                    <a:pt x="333" y="1"/>
                    <a:pt x="322" y="2"/>
                  </a:cubicBezTo>
                  <a:cubicBezTo>
                    <a:pt x="0" y="34"/>
                    <a:pt x="51" y="471"/>
                    <a:pt x="356" y="471"/>
                  </a:cubicBezTo>
                  <a:cubicBezTo>
                    <a:pt x="366" y="471"/>
                    <a:pt x="378" y="470"/>
                    <a:pt x="389" y="469"/>
                  </a:cubicBezTo>
                  <a:cubicBezTo>
                    <a:pt x="679" y="437"/>
                    <a:pt x="627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0" name="Google Shape;15540;p35"/>
            <p:cNvSpPr/>
            <p:nvPr/>
          </p:nvSpPr>
          <p:spPr>
            <a:xfrm>
              <a:off x="8209875" y="248282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70" y="0"/>
                  </a:moveTo>
                  <a:cubicBezTo>
                    <a:pt x="208" y="0"/>
                    <a:pt x="146" y="22"/>
                    <a:pt x="101" y="68"/>
                  </a:cubicBezTo>
                  <a:cubicBezTo>
                    <a:pt x="1" y="168"/>
                    <a:pt x="34" y="335"/>
                    <a:pt x="134" y="435"/>
                  </a:cubicBezTo>
                  <a:cubicBezTo>
                    <a:pt x="181" y="472"/>
                    <a:pt x="232" y="489"/>
                    <a:pt x="283" y="489"/>
                  </a:cubicBezTo>
                  <a:cubicBezTo>
                    <a:pt x="413" y="489"/>
                    <a:pt x="534" y="379"/>
                    <a:pt x="534" y="235"/>
                  </a:cubicBezTo>
                  <a:cubicBezTo>
                    <a:pt x="512" y="82"/>
                    <a:pt x="390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35"/>
            <p:cNvSpPr/>
            <p:nvPr/>
          </p:nvSpPr>
          <p:spPr>
            <a:xfrm>
              <a:off x="7394300" y="4304825"/>
              <a:ext cx="24625" cy="20625"/>
            </a:xfrm>
            <a:custGeom>
              <a:avLst/>
              <a:gdLst/>
              <a:ahLst/>
              <a:cxnLst/>
              <a:rect l="l" t="t" r="r" b="b"/>
              <a:pathLst>
                <a:path w="985" h="825" extrusionOk="0">
                  <a:moveTo>
                    <a:pt x="475" y="0"/>
                  </a:moveTo>
                  <a:cubicBezTo>
                    <a:pt x="451" y="0"/>
                    <a:pt x="426" y="2"/>
                    <a:pt x="401" y="7"/>
                  </a:cubicBezTo>
                  <a:cubicBezTo>
                    <a:pt x="167" y="7"/>
                    <a:pt x="0" y="241"/>
                    <a:pt x="34" y="474"/>
                  </a:cubicBezTo>
                  <a:cubicBezTo>
                    <a:pt x="54" y="700"/>
                    <a:pt x="252" y="825"/>
                    <a:pt x="448" y="825"/>
                  </a:cubicBezTo>
                  <a:cubicBezTo>
                    <a:pt x="570" y="825"/>
                    <a:pt x="691" y="777"/>
                    <a:pt x="768" y="674"/>
                  </a:cubicBezTo>
                  <a:cubicBezTo>
                    <a:pt x="985" y="395"/>
                    <a:pt x="79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35"/>
            <p:cNvSpPr/>
            <p:nvPr/>
          </p:nvSpPr>
          <p:spPr>
            <a:xfrm>
              <a:off x="7711550" y="3810525"/>
              <a:ext cx="23025" cy="21375"/>
            </a:xfrm>
            <a:custGeom>
              <a:avLst/>
              <a:gdLst/>
              <a:ahLst/>
              <a:cxnLst/>
              <a:rect l="l" t="t" r="r" b="b"/>
              <a:pathLst>
                <a:path w="921" h="855" extrusionOk="0">
                  <a:moveTo>
                    <a:pt x="465" y="1"/>
                  </a:moveTo>
                  <a:cubicBezTo>
                    <a:pt x="212" y="1"/>
                    <a:pt x="1" y="246"/>
                    <a:pt x="53" y="532"/>
                  </a:cubicBezTo>
                  <a:cubicBezTo>
                    <a:pt x="91" y="743"/>
                    <a:pt x="272" y="854"/>
                    <a:pt x="458" y="854"/>
                  </a:cubicBezTo>
                  <a:cubicBezTo>
                    <a:pt x="595" y="854"/>
                    <a:pt x="735" y="793"/>
                    <a:pt x="820" y="665"/>
                  </a:cubicBezTo>
                  <a:cubicBezTo>
                    <a:pt x="920" y="465"/>
                    <a:pt x="887" y="198"/>
                    <a:pt x="687" y="65"/>
                  </a:cubicBezTo>
                  <a:cubicBezTo>
                    <a:pt x="613" y="21"/>
                    <a:pt x="537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3" name="Google Shape;15543;p35"/>
            <p:cNvSpPr/>
            <p:nvPr/>
          </p:nvSpPr>
          <p:spPr>
            <a:xfrm>
              <a:off x="8108700" y="2112275"/>
              <a:ext cx="26150" cy="20775"/>
            </a:xfrm>
            <a:custGeom>
              <a:avLst/>
              <a:gdLst/>
              <a:ahLst/>
              <a:cxnLst/>
              <a:rect l="l" t="t" r="r" b="b"/>
              <a:pathLst>
                <a:path w="1046" h="831" extrusionOk="0">
                  <a:moveTo>
                    <a:pt x="547" y="0"/>
                  </a:moveTo>
                  <a:cubicBezTo>
                    <a:pt x="396" y="0"/>
                    <a:pt x="247" y="75"/>
                    <a:pt x="178" y="213"/>
                  </a:cubicBezTo>
                  <a:cubicBezTo>
                    <a:pt x="1" y="509"/>
                    <a:pt x="216" y="830"/>
                    <a:pt x="523" y="830"/>
                  </a:cubicBezTo>
                  <a:cubicBezTo>
                    <a:pt x="562" y="830"/>
                    <a:pt x="603" y="825"/>
                    <a:pt x="645" y="814"/>
                  </a:cubicBezTo>
                  <a:cubicBezTo>
                    <a:pt x="1012" y="713"/>
                    <a:pt x="1045" y="246"/>
                    <a:pt x="745" y="46"/>
                  </a:cubicBezTo>
                  <a:cubicBezTo>
                    <a:pt x="683" y="15"/>
                    <a:pt x="615" y="0"/>
                    <a:pt x="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4" name="Google Shape;15544;p35"/>
            <p:cNvSpPr/>
            <p:nvPr/>
          </p:nvSpPr>
          <p:spPr>
            <a:xfrm>
              <a:off x="7454350" y="4887975"/>
              <a:ext cx="21700" cy="20800"/>
            </a:xfrm>
            <a:custGeom>
              <a:avLst/>
              <a:gdLst/>
              <a:ahLst/>
              <a:cxnLst/>
              <a:rect l="l" t="t" r="r" b="b"/>
              <a:pathLst>
                <a:path w="868" h="832" extrusionOk="0">
                  <a:moveTo>
                    <a:pt x="428" y="0"/>
                  </a:moveTo>
                  <a:cubicBezTo>
                    <a:pt x="219" y="0"/>
                    <a:pt x="22" y="155"/>
                    <a:pt x="0" y="398"/>
                  </a:cubicBezTo>
                  <a:cubicBezTo>
                    <a:pt x="0" y="656"/>
                    <a:pt x="215" y="832"/>
                    <a:pt x="435" y="832"/>
                  </a:cubicBezTo>
                  <a:cubicBezTo>
                    <a:pt x="528" y="832"/>
                    <a:pt x="621" y="801"/>
                    <a:pt x="701" y="732"/>
                  </a:cubicBezTo>
                  <a:cubicBezTo>
                    <a:pt x="867" y="565"/>
                    <a:pt x="867" y="298"/>
                    <a:pt x="734" y="131"/>
                  </a:cubicBezTo>
                  <a:cubicBezTo>
                    <a:pt x="644" y="41"/>
                    <a:pt x="534" y="0"/>
                    <a:pt x="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35"/>
            <p:cNvSpPr/>
            <p:nvPr/>
          </p:nvSpPr>
          <p:spPr>
            <a:xfrm>
              <a:off x="7936600" y="4793775"/>
              <a:ext cx="44800" cy="38500"/>
            </a:xfrm>
            <a:custGeom>
              <a:avLst/>
              <a:gdLst/>
              <a:ahLst/>
              <a:cxnLst/>
              <a:rect l="l" t="t" r="r" b="b"/>
              <a:pathLst>
                <a:path w="1792" h="1540" extrusionOk="0">
                  <a:moveTo>
                    <a:pt x="922" y="0"/>
                  </a:moveTo>
                  <a:cubicBezTo>
                    <a:pt x="410" y="0"/>
                    <a:pt x="0" y="532"/>
                    <a:pt x="224" y="1064"/>
                  </a:cubicBezTo>
                  <a:cubicBezTo>
                    <a:pt x="357" y="1381"/>
                    <a:pt x="649" y="1539"/>
                    <a:pt x="937" y="1539"/>
                  </a:cubicBezTo>
                  <a:cubicBezTo>
                    <a:pt x="1225" y="1539"/>
                    <a:pt x="1508" y="1381"/>
                    <a:pt x="1625" y="1064"/>
                  </a:cubicBezTo>
                  <a:cubicBezTo>
                    <a:pt x="1792" y="664"/>
                    <a:pt x="1592" y="230"/>
                    <a:pt x="1225" y="63"/>
                  </a:cubicBezTo>
                  <a:cubicBezTo>
                    <a:pt x="1123" y="20"/>
                    <a:pt x="1020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6" name="Google Shape;15546;p35"/>
            <p:cNvSpPr/>
            <p:nvPr/>
          </p:nvSpPr>
          <p:spPr>
            <a:xfrm>
              <a:off x="5984125" y="4653325"/>
              <a:ext cx="44025" cy="38125"/>
            </a:xfrm>
            <a:custGeom>
              <a:avLst/>
              <a:gdLst/>
              <a:ahLst/>
              <a:cxnLst/>
              <a:rect l="l" t="t" r="r" b="b"/>
              <a:pathLst>
                <a:path w="1761" h="1525" extrusionOk="0">
                  <a:moveTo>
                    <a:pt x="883" y="0"/>
                  </a:moveTo>
                  <a:cubicBezTo>
                    <a:pt x="780" y="0"/>
                    <a:pt x="673" y="24"/>
                    <a:pt x="567" y="77"/>
                  </a:cubicBezTo>
                  <a:cubicBezTo>
                    <a:pt x="167" y="244"/>
                    <a:pt x="0" y="678"/>
                    <a:pt x="167" y="1078"/>
                  </a:cubicBezTo>
                  <a:cubicBezTo>
                    <a:pt x="299" y="1374"/>
                    <a:pt x="585" y="1524"/>
                    <a:pt x="868" y="1524"/>
                  </a:cubicBezTo>
                  <a:cubicBezTo>
                    <a:pt x="1160" y="1524"/>
                    <a:pt x="1450" y="1366"/>
                    <a:pt x="1568" y="1044"/>
                  </a:cubicBezTo>
                  <a:cubicBezTo>
                    <a:pt x="1761" y="522"/>
                    <a:pt x="1364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7" name="Google Shape;15547;p35"/>
            <p:cNvSpPr/>
            <p:nvPr/>
          </p:nvSpPr>
          <p:spPr>
            <a:xfrm>
              <a:off x="5495625" y="4410425"/>
              <a:ext cx="47375" cy="38350"/>
            </a:xfrm>
            <a:custGeom>
              <a:avLst/>
              <a:gdLst/>
              <a:ahLst/>
              <a:cxnLst/>
              <a:rect l="l" t="t" r="r" b="b"/>
              <a:pathLst>
                <a:path w="1895" h="1534" extrusionOk="0">
                  <a:moveTo>
                    <a:pt x="956" y="1"/>
                  </a:moveTo>
                  <a:cubicBezTo>
                    <a:pt x="677" y="1"/>
                    <a:pt x="402" y="160"/>
                    <a:pt x="260" y="420"/>
                  </a:cubicBezTo>
                  <a:cubicBezTo>
                    <a:pt x="0" y="939"/>
                    <a:pt x="414" y="1533"/>
                    <a:pt x="941" y="1533"/>
                  </a:cubicBezTo>
                  <a:cubicBezTo>
                    <a:pt x="1023" y="1533"/>
                    <a:pt x="1108" y="1519"/>
                    <a:pt x="1194" y="1487"/>
                  </a:cubicBezTo>
                  <a:cubicBezTo>
                    <a:pt x="1828" y="1287"/>
                    <a:pt x="1894" y="386"/>
                    <a:pt x="1294" y="86"/>
                  </a:cubicBezTo>
                  <a:cubicBezTo>
                    <a:pt x="1187" y="28"/>
                    <a:pt x="1071" y="1"/>
                    <a:pt x="9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35"/>
            <p:cNvSpPr/>
            <p:nvPr/>
          </p:nvSpPr>
          <p:spPr>
            <a:xfrm>
              <a:off x="7260875" y="3364475"/>
              <a:ext cx="43375" cy="38025"/>
            </a:xfrm>
            <a:custGeom>
              <a:avLst/>
              <a:gdLst/>
              <a:ahLst/>
              <a:cxnLst/>
              <a:rect l="l" t="t" r="r" b="b"/>
              <a:pathLst>
                <a:path w="1735" h="1521" extrusionOk="0">
                  <a:moveTo>
                    <a:pt x="866" y="0"/>
                  </a:moveTo>
                  <a:cubicBezTo>
                    <a:pt x="720" y="0"/>
                    <a:pt x="570" y="41"/>
                    <a:pt x="434" y="128"/>
                  </a:cubicBezTo>
                  <a:cubicBezTo>
                    <a:pt x="100" y="361"/>
                    <a:pt x="0" y="828"/>
                    <a:pt x="234" y="1162"/>
                  </a:cubicBezTo>
                  <a:cubicBezTo>
                    <a:pt x="382" y="1395"/>
                    <a:pt x="626" y="1521"/>
                    <a:pt x="878" y="1521"/>
                  </a:cubicBezTo>
                  <a:cubicBezTo>
                    <a:pt x="1021" y="1521"/>
                    <a:pt x="1168" y="1480"/>
                    <a:pt x="1301" y="1395"/>
                  </a:cubicBezTo>
                  <a:cubicBezTo>
                    <a:pt x="1635" y="1162"/>
                    <a:pt x="1735" y="695"/>
                    <a:pt x="1501" y="328"/>
                  </a:cubicBezTo>
                  <a:cubicBezTo>
                    <a:pt x="1354" y="118"/>
                    <a:pt x="1115" y="0"/>
                    <a:pt x="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35"/>
            <p:cNvSpPr/>
            <p:nvPr/>
          </p:nvSpPr>
          <p:spPr>
            <a:xfrm>
              <a:off x="7432725" y="2516450"/>
              <a:ext cx="45000" cy="37875"/>
            </a:xfrm>
            <a:custGeom>
              <a:avLst/>
              <a:gdLst/>
              <a:ahLst/>
              <a:cxnLst/>
              <a:rect l="l" t="t" r="r" b="b"/>
              <a:pathLst>
                <a:path w="1800" h="1515" extrusionOk="0">
                  <a:moveTo>
                    <a:pt x="973" y="0"/>
                  </a:moveTo>
                  <a:cubicBezTo>
                    <a:pt x="402" y="0"/>
                    <a:pt x="0" y="647"/>
                    <a:pt x="331" y="1158"/>
                  </a:cubicBezTo>
                  <a:cubicBezTo>
                    <a:pt x="488" y="1400"/>
                    <a:pt x="735" y="1515"/>
                    <a:pt x="981" y="1515"/>
                  </a:cubicBezTo>
                  <a:cubicBezTo>
                    <a:pt x="1311" y="1515"/>
                    <a:pt x="1637" y="1307"/>
                    <a:pt x="1732" y="925"/>
                  </a:cubicBezTo>
                  <a:cubicBezTo>
                    <a:pt x="1799" y="525"/>
                    <a:pt x="1566" y="91"/>
                    <a:pt x="1165" y="24"/>
                  </a:cubicBezTo>
                  <a:cubicBezTo>
                    <a:pt x="1100" y="8"/>
                    <a:pt x="1035" y="0"/>
                    <a:pt x="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35"/>
            <p:cNvSpPr/>
            <p:nvPr/>
          </p:nvSpPr>
          <p:spPr>
            <a:xfrm>
              <a:off x="7765300" y="2445900"/>
              <a:ext cx="45150" cy="38200"/>
            </a:xfrm>
            <a:custGeom>
              <a:avLst/>
              <a:gdLst/>
              <a:ahLst/>
              <a:cxnLst/>
              <a:rect l="l" t="t" r="r" b="b"/>
              <a:pathLst>
                <a:path w="1806" h="1528" extrusionOk="0">
                  <a:moveTo>
                    <a:pt x="963" y="1"/>
                  </a:moveTo>
                  <a:cubicBezTo>
                    <a:pt x="727" y="1"/>
                    <a:pt x="490" y="110"/>
                    <a:pt x="338" y="344"/>
                  </a:cubicBezTo>
                  <a:cubicBezTo>
                    <a:pt x="1" y="866"/>
                    <a:pt x="396" y="1528"/>
                    <a:pt x="980" y="1528"/>
                  </a:cubicBezTo>
                  <a:cubicBezTo>
                    <a:pt x="1032" y="1528"/>
                    <a:pt x="1084" y="1523"/>
                    <a:pt x="1138" y="1512"/>
                  </a:cubicBezTo>
                  <a:cubicBezTo>
                    <a:pt x="1539" y="1412"/>
                    <a:pt x="1806" y="1012"/>
                    <a:pt x="1705" y="611"/>
                  </a:cubicBezTo>
                  <a:cubicBezTo>
                    <a:pt x="1627" y="220"/>
                    <a:pt x="1297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1" name="Google Shape;15551;p35"/>
            <p:cNvSpPr/>
            <p:nvPr/>
          </p:nvSpPr>
          <p:spPr>
            <a:xfrm>
              <a:off x="8059775" y="3876125"/>
              <a:ext cx="15675" cy="11950"/>
            </a:xfrm>
            <a:custGeom>
              <a:avLst/>
              <a:gdLst/>
              <a:ahLst/>
              <a:cxnLst/>
              <a:rect l="l" t="t" r="r" b="b"/>
              <a:pathLst>
                <a:path w="627" h="478" extrusionOk="0">
                  <a:moveTo>
                    <a:pt x="272" y="1"/>
                  </a:moveTo>
                  <a:cubicBezTo>
                    <a:pt x="228" y="1"/>
                    <a:pt x="181" y="13"/>
                    <a:pt x="134" y="43"/>
                  </a:cubicBezTo>
                  <a:cubicBezTo>
                    <a:pt x="34" y="110"/>
                    <a:pt x="0" y="276"/>
                    <a:pt x="100" y="376"/>
                  </a:cubicBezTo>
                  <a:cubicBezTo>
                    <a:pt x="143" y="441"/>
                    <a:pt x="214" y="478"/>
                    <a:pt x="295" y="478"/>
                  </a:cubicBezTo>
                  <a:cubicBezTo>
                    <a:pt x="339" y="478"/>
                    <a:pt x="387" y="467"/>
                    <a:pt x="434" y="443"/>
                  </a:cubicBezTo>
                  <a:cubicBezTo>
                    <a:pt x="626" y="278"/>
                    <a:pt x="479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2" name="Google Shape;15552;p35"/>
            <p:cNvSpPr/>
            <p:nvPr/>
          </p:nvSpPr>
          <p:spPr>
            <a:xfrm>
              <a:off x="7967200" y="3380650"/>
              <a:ext cx="15150" cy="12250"/>
            </a:xfrm>
            <a:custGeom>
              <a:avLst/>
              <a:gdLst/>
              <a:ahLst/>
              <a:cxnLst/>
              <a:rect l="l" t="t" r="r" b="b"/>
              <a:pathLst>
                <a:path w="606" h="490" extrusionOk="0">
                  <a:moveTo>
                    <a:pt x="282" y="0"/>
                  </a:moveTo>
                  <a:cubicBezTo>
                    <a:pt x="257" y="0"/>
                    <a:pt x="230" y="5"/>
                    <a:pt x="201" y="14"/>
                  </a:cubicBezTo>
                  <a:cubicBezTo>
                    <a:pt x="67" y="48"/>
                    <a:pt x="1" y="181"/>
                    <a:pt x="34" y="314"/>
                  </a:cubicBezTo>
                  <a:cubicBezTo>
                    <a:pt x="62" y="425"/>
                    <a:pt x="158" y="490"/>
                    <a:pt x="266" y="490"/>
                  </a:cubicBezTo>
                  <a:cubicBezTo>
                    <a:pt x="288" y="490"/>
                    <a:pt x="311" y="487"/>
                    <a:pt x="334" y="481"/>
                  </a:cubicBezTo>
                  <a:cubicBezTo>
                    <a:pt x="606" y="391"/>
                    <a:pt x="523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35"/>
            <p:cNvSpPr/>
            <p:nvPr/>
          </p:nvSpPr>
          <p:spPr>
            <a:xfrm>
              <a:off x="7610275" y="2819725"/>
              <a:ext cx="11925" cy="10225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25" y="1"/>
                  </a:moveTo>
                  <a:cubicBezTo>
                    <a:pt x="218" y="1"/>
                    <a:pt x="210" y="1"/>
                    <a:pt x="201" y="2"/>
                  </a:cubicBezTo>
                  <a:cubicBezTo>
                    <a:pt x="68" y="35"/>
                    <a:pt x="1" y="169"/>
                    <a:pt x="1" y="302"/>
                  </a:cubicBezTo>
                  <a:cubicBezTo>
                    <a:pt x="15" y="379"/>
                    <a:pt x="48" y="409"/>
                    <a:pt x="87" y="409"/>
                  </a:cubicBezTo>
                  <a:cubicBezTo>
                    <a:pt x="234" y="409"/>
                    <a:pt x="477" y="1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35"/>
            <p:cNvSpPr/>
            <p:nvPr/>
          </p:nvSpPr>
          <p:spPr>
            <a:xfrm>
              <a:off x="8060125" y="2302950"/>
              <a:ext cx="16350" cy="12525"/>
            </a:xfrm>
            <a:custGeom>
              <a:avLst/>
              <a:gdLst/>
              <a:ahLst/>
              <a:cxnLst/>
              <a:rect l="l" t="t" r="r" b="b"/>
              <a:pathLst>
                <a:path w="654" h="501" extrusionOk="0">
                  <a:moveTo>
                    <a:pt x="371" y="0"/>
                  </a:moveTo>
                  <a:cubicBezTo>
                    <a:pt x="174" y="0"/>
                    <a:pt x="0" y="266"/>
                    <a:pt x="186" y="425"/>
                  </a:cubicBezTo>
                  <a:cubicBezTo>
                    <a:pt x="237" y="475"/>
                    <a:pt x="303" y="500"/>
                    <a:pt x="370" y="500"/>
                  </a:cubicBezTo>
                  <a:cubicBezTo>
                    <a:pt x="437" y="500"/>
                    <a:pt x="503" y="475"/>
                    <a:pt x="553" y="425"/>
                  </a:cubicBezTo>
                  <a:cubicBezTo>
                    <a:pt x="653" y="325"/>
                    <a:pt x="620" y="158"/>
                    <a:pt x="520" y="58"/>
                  </a:cubicBezTo>
                  <a:cubicBezTo>
                    <a:pt x="473" y="17"/>
                    <a:pt x="42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5" name="Google Shape;15555;p35"/>
            <p:cNvSpPr/>
            <p:nvPr/>
          </p:nvSpPr>
          <p:spPr>
            <a:xfrm>
              <a:off x="8283225" y="2064975"/>
              <a:ext cx="16750" cy="12825"/>
            </a:xfrm>
            <a:custGeom>
              <a:avLst/>
              <a:gdLst/>
              <a:ahLst/>
              <a:cxnLst/>
              <a:rect l="l" t="t" r="r" b="b"/>
              <a:pathLst>
                <a:path w="670" h="513" extrusionOk="0">
                  <a:moveTo>
                    <a:pt x="352" y="1"/>
                  </a:moveTo>
                  <a:cubicBezTo>
                    <a:pt x="161" y="1"/>
                    <a:pt x="0" y="286"/>
                    <a:pt x="202" y="437"/>
                  </a:cubicBezTo>
                  <a:cubicBezTo>
                    <a:pt x="252" y="487"/>
                    <a:pt x="319" y="512"/>
                    <a:pt x="386" y="512"/>
                  </a:cubicBezTo>
                  <a:cubicBezTo>
                    <a:pt x="452" y="512"/>
                    <a:pt x="519" y="487"/>
                    <a:pt x="569" y="437"/>
                  </a:cubicBezTo>
                  <a:cubicBezTo>
                    <a:pt x="669" y="337"/>
                    <a:pt x="636" y="170"/>
                    <a:pt x="536" y="104"/>
                  </a:cubicBezTo>
                  <a:cubicBezTo>
                    <a:pt x="479" y="30"/>
                    <a:pt x="414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35"/>
            <p:cNvSpPr/>
            <p:nvPr/>
          </p:nvSpPr>
          <p:spPr>
            <a:xfrm>
              <a:off x="7496875" y="2065050"/>
              <a:ext cx="12525" cy="11500"/>
            </a:xfrm>
            <a:custGeom>
              <a:avLst/>
              <a:gdLst/>
              <a:ahLst/>
              <a:cxnLst/>
              <a:rect l="l" t="t" r="r" b="b"/>
              <a:pathLst>
                <a:path w="501" h="460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84"/>
                    <a:pt x="125" y="459"/>
                    <a:pt x="250" y="459"/>
                  </a:cubicBezTo>
                  <a:cubicBezTo>
                    <a:pt x="376" y="459"/>
                    <a:pt x="501" y="384"/>
                    <a:pt x="501" y="234"/>
                  </a:cubicBezTo>
                  <a:cubicBezTo>
                    <a:pt x="501" y="101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35"/>
            <p:cNvSpPr/>
            <p:nvPr/>
          </p:nvSpPr>
          <p:spPr>
            <a:xfrm>
              <a:off x="6738000" y="2077350"/>
              <a:ext cx="14200" cy="12125"/>
            </a:xfrm>
            <a:custGeom>
              <a:avLst/>
              <a:gdLst/>
              <a:ahLst/>
              <a:cxnLst/>
              <a:rect l="l" t="t" r="r" b="b"/>
              <a:pathLst>
                <a:path w="568" h="485" extrusionOk="0">
                  <a:moveTo>
                    <a:pt x="269" y="0"/>
                  </a:moveTo>
                  <a:cubicBezTo>
                    <a:pt x="246" y="0"/>
                    <a:pt x="223" y="3"/>
                    <a:pt x="200" y="9"/>
                  </a:cubicBezTo>
                  <a:cubicBezTo>
                    <a:pt x="100" y="42"/>
                    <a:pt x="0" y="176"/>
                    <a:pt x="67" y="309"/>
                  </a:cubicBezTo>
                  <a:cubicBezTo>
                    <a:pt x="95" y="420"/>
                    <a:pt x="191" y="484"/>
                    <a:pt x="280" y="484"/>
                  </a:cubicBezTo>
                  <a:cubicBezTo>
                    <a:pt x="298" y="484"/>
                    <a:pt x="317" y="482"/>
                    <a:pt x="334" y="476"/>
                  </a:cubicBezTo>
                  <a:cubicBezTo>
                    <a:pt x="467" y="443"/>
                    <a:pt x="567" y="309"/>
                    <a:pt x="501" y="176"/>
                  </a:cubicBezTo>
                  <a:cubicBezTo>
                    <a:pt x="473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35"/>
            <p:cNvSpPr/>
            <p:nvPr/>
          </p:nvSpPr>
          <p:spPr>
            <a:xfrm>
              <a:off x="6400250" y="2372275"/>
              <a:ext cx="13150" cy="12625"/>
            </a:xfrm>
            <a:custGeom>
              <a:avLst/>
              <a:gdLst/>
              <a:ahLst/>
              <a:cxnLst/>
              <a:rect l="l" t="t" r="r" b="b"/>
              <a:pathLst>
                <a:path w="526" h="505" extrusionOk="0">
                  <a:moveTo>
                    <a:pt x="252" y="1"/>
                  </a:moveTo>
                  <a:cubicBezTo>
                    <a:pt x="199" y="1"/>
                    <a:pt x="146" y="17"/>
                    <a:pt x="101" y="54"/>
                  </a:cubicBezTo>
                  <a:cubicBezTo>
                    <a:pt x="1" y="154"/>
                    <a:pt x="1" y="287"/>
                    <a:pt x="67" y="421"/>
                  </a:cubicBezTo>
                  <a:cubicBezTo>
                    <a:pt x="114" y="479"/>
                    <a:pt x="177" y="505"/>
                    <a:pt x="241" y="505"/>
                  </a:cubicBezTo>
                  <a:cubicBezTo>
                    <a:pt x="359" y="505"/>
                    <a:pt x="479" y="417"/>
                    <a:pt x="501" y="287"/>
                  </a:cubicBezTo>
                  <a:cubicBezTo>
                    <a:pt x="525" y="118"/>
                    <a:pt x="391" y="1"/>
                    <a:pt x="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35"/>
            <p:cNvSpPr/>
            <p:nvPr/>
          </p:nvSpPr>
          <p:spPr>
            <a:xfrm>
              <a:off x="7253350" y="2963125"/>
              <a:ext cx="15725" cy="12450"/>
            </a:xfrm>
            <a:custGeom>
              <a:avLst/>
              <a:gdLst/>
              <a:ahLst/>
              <a:cxnLst/>
              <a:rect l="l" t="t" r="r" b="b"/>
              <a:pathLst>
                <a:path w="629" h="498" extrusionOk="0">
                  <a:moveTo>
                    <a:pt x="339" y="0"/>
                  </a:moveTo>
                  <a:cubicBezTo>
                    <a:pt x="327" y="0"/>
                    <a:pt x="314" y="1"/>
                    <a:pt x="301" y="3"/>
                  </a:cubicBezTo>
                  <a:cubicBezTo>
                    <a:pt x="68" y="37"/>
                    <a:pt x="1" y="337"/>
                    <a:pt x="201" y="437"/>
                  </a:cubicBezTo>
                  <a:cubicBezTo>
                    <a:pt x="243" y="479"/>
                    <a:pt x="291" y="497"/>
                    <a:pt x="340" y="497"/>
                  </a:cubicBezTo>
                  <a:cubicBezTo>
                    <a:pt x="407" y="497"/>
                    <a:pt x="477" y="462"/>
                    <a:pt x="535" y="404"/>
                  </a:cubicBezTo>
                  <a:cubicBezTo>
                    <a:pt x="628" y="216"/>
                    <a:pt x="518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35"/>
            <p:cNvSpPr/>
            <p:nvPr/>
          </p:nvSpPr>
          <p:spPr>
            <a:xfrm>
              <a:off x="7628625" y="3308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34" y="0"/>
                  </a:moveTo>
                  <a:cubicBezTo>
                    <a:pt x="101" y="34"/>
                    <a:pt x="1" y="134"/>
                    <a:pt x="34" y="267"/>
                  </a:cubicBezTo>
                  <a:cubicBezTo>
                    <a:pt x="34" y="400"/>
                    <a:pt x="134" y="501"/>
                    <a:pt x="268" y="501"/>
                  </a:cubicBezTo>
                  <a:cubicBezTo>
                    <a:pt x="401" y="501"/>
                    <a:pt x="501" y="367"/>
                    <a:pt x="501" y="234"/>
                  </a:cubicBezTo>
                  <a:cubicBezTo>
                    <a:pt x="501" y="100"/>
                    <a:pt x="368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35"/>
            <p:cNvSpPr/>
            <p:nvPr/>
          </p:nvSpPr>
          <p:spPr>
            <a:xfrm>
              <a:off x="7041550" y="352087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1"/>
                  </a:moveTo>
                  <a:cubicBezTo>
                    <a:pt x="280" y="1"/>
                    <a:pt x="257" y="4"/>
                    <a:pt x="234" y="9"/>
                  </a:cubicBezTo>
                  <a:cubicBezTo>
                    <a:pt x="34" y="76"/>
                    <a:pt x="0" y="376"/>
                    <a:pt x="200" y="443"/>
                  </a:cubicBezTo>
                  <a:cubicBezTo>
                    <a:pt x="242" y="464"/>
                    <a:pt x="283" y="473"/>
                    <a:pt x="322" y="473"/>
                  </a:cubicBezTo>
                  <a:cubicBezTo>
                    <a:pt x="472" y="473"/>
                    <a:pt x="587" y="335"/>
                    <a:pt x="534" y="176"/>
                  </a:cubicBezTo>
                  <a:cubicBezTo>
                    <a:pt x="506" y="66"/>
                    <a:pt x="410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35"/>
            <p:cNvSpPr/>
            <p:nvPr/>
          </p:nvSpPr>
          <p:spPr>
            <a:xfrm>
              <a:off x="7300900" y="2835400"/>
              <a:ext cx="13375" cy="12200"/>
            </a:xfrm>
            <a:custGeom>
              <a:avLst/>
              <a:gdLst/>
              <a:ahLst/>
              <a:cxnLst/>
              <a:rect l="l" t="t" r="r" b="b"/>
              <a:pathLst>
                <a:path w="535" h="488" extrusionOk="0">
                  <a:moveTo>
                    <a:pt x="299" y="0"/>
                  </a:moveTo>
                  <a:cubicBezTo>
                    <a:pt x="190" y="0"/>
                    <a:pt x="89" y="65"/>
                    <a:pt x="34" y="175"/>
                  </a:cubicBezTo>
                  <a:cubicBezTo>
                    <a:pt x="0" y="275"/>
                    <a:pt x="67" y="409"/>
                    <a:pt x="167" y="476"/>
                  </a:cubicBezTo>
                  <a:cubicBezTo>
                    <a:pt x="199" y="484"/>
                    <a:pt x="230" y="488"/>
                    <a:pt x="261" y="488"/>
                  </a:cubicBezTo>
                  <a:cubicBezTo>
                    <a:pt x="360" y="488"/>
                    <a:pt x="450" y="444"/>
                    <a:pt x="501" y="342"/>
                  </a:cubicBezTo>
                  <a:cubicBezTo>
                    <a:pt x="534" y="209"/>
                    <a:pt x="467" y="75"/>
                    <a:pt x="367" y="9"/>
                  </a:cubicBezTo>
                  <a:cubicBezTo>
                    <a:pt x="344" y="3"/>
                    <a:pt x="321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35"/>
            <p:cNvSpPr/>
            <p:nvPr/>
          </p:nvSpPr>
          <p:spPr>
            <a:xfrm>
              <a:off x="7146625" y="2396750"/>
              <a:ext cx="13350" cy="12125"/>
            </a:xfrm>
            <a:custGeom>
              <a:avLst/>
              <a:gdLst/>
              <a:ahLst/>
              <a:cxnLst/>
              <a:rect l="l" t="t" r="r" b="b"/>
              <a:pathLst>
                <a:path w="534" h="485" extrusionOk="0">
                  <a:moveTo>
                    <a:pt x="271" y="0"/>
                  </a:moveTo>
                  <a:cubicBezTo>
                    <a:pt x="248" y="0"/>
                    <a:pt x="224" y="3"/>
                    <a:pt x="200" y="9"/>
                  </a:cubicBezTo>
                  <a:cubicBezTo>
                    <a:pt x="67" y="42"/>
                    <a:pt x="0" y="176"/>
                    <a:pt x="34" y="309"/>
                  </a:cubicBezTo>
                  <a:cubicBezTo>
                    <a:pt x="89" y="419"/>
                    <a:pt x="190" y="484"/>
                    <a:pt x="299" y="484"/>
                  </a:cubicBezTo>
                  <a:cubicBezTo>
                    <a:pt x="321" y="484"/>
                    <a:pt x="344" y="481"/>
                    <a:pt x="367" y="476"/>
                  </a:cubicBezTo>
                  <a:cubicBezTo>
                    <a:pt x="467" y="409"/>
                    <a:pt x="534" y="276"/>
                    <a:pt x="501" y="142"/>
                  </a:cubicBezTo>
                  <a:cubicBezTo>
                    <a:pt x="473" y="60"/>
                    <a:pt x="378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4" name="Google Shape;15564;p35"/>
            <p:cNvSpPr/>
            <p:nvPr/>
          </p:nvSpPr>
          <p:spPr>
            <a:xfrm>
              <a:off x="6674025" y="2247475"/>
              <a:ext cx="14800" cy="12275"/>
            </a:xfrm>
            <a:custGeom>
              <a:avLst/>
              <a:gdLst/>
              <a:ahLst/>
              <a:cxnLst/>
              <a:rect l="l" t="t" r="r" b="b"/>
              <a:pathLst>
                <a:path w="592" h="491" extrusionOk="0">
                  <a:moveTo>
                    <a:pt x="289" y="0"/>
                  </a:moveTo>
                  <a:cubicBezTo>
                    <a:pt x="181" y="0"/>
                    <a:pt x="85" y="65"/>
                    <a:pt x="57" y="176"/>
                  </a:cubicBezTo>
                  <a:cubicBezTo>
                    <a:pt x="1" y="345"/>
                    <a:pt x="136" y="491"/>
                    <a:pt x="300" y="491"/>
                  </a:cubicBezTo>
                  <a:cubicBezTo>
                    <a:pt x="330" y="491"/>
                    <a:pt x="360" y="486"/>
                    <a:pt x="391" y="476"/>
                  </a:cubicBezTo>
                  <a:cubicBezTo>
                    <a:pt x="591" y="376"/>
                    <a:pt x="558" y="76"/>
                    <a:pt x="358" y="9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5" name="Google Shape;15565;p35"/>
            <p:cNvSpPr/>
            <p:nvPr/>
          </p:nvSpPr>
          <p:spPr>
            <a:xfrm>
              <a:off x="6623075" y="2036025"/>
              <a:ext cx="14225" cy="12425"/>
            </a:xfrm>
            <a:custGeom>
              <a:avLst/>
              <a:gdLst/>
              <a:ahLst/>
              <a:cxnLst/>
              <a:rect l="l" t="t" r="r" b="b"/>
              <a:pathLst>
                <a:path w="569" h="497" extrusionOk="0">
                  <a:moveTo>
                    <a:pt x="289" y="1"/>
                  </a:moveTo>
                  <a:cubicBezTo>
                    <a:pt x="143" y="1"/>
                    <a:pt x="1" y="129"/>
                    <a:pt x="61" y="328"/>
                  </a:cubicBezTo>
                  <a:cubicBezTo>
                    <a:pt x="87" y="446"/>
                    <a:pt x="175" y="497"/>
                    <a:pt x="269" y="497"/>
                  </a:cubicBezTo>
                  <a:cubicBezTo>
                    <a:pt x="412" y="497"/>
                    <a:pt x="568" y="376"/>
                    <a:pt x="528" y="194"/>
                  </a:cubicBezTo>
                  <a:cubicBezTo>
                    <a:pt x="487" y="60"/>
                    <a:pt x="387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35"/>
            <p:cNvSpPr/>
            <p:nvPr/>
          </p:nvSpPr>
          <p:spPr>
            <a:xfrm>
              <a:off x="5813175" y="2152275"/>
              <a:ext cx="13850" cy="12075"/>
            </a:xfrm>
            <a:custGeom>
              <a:avLst/>
              <a:gdLst/>
              <a:ahLst/>
              <a:cxnLst/>
              <a:rect l="l" t="t" r="r" b="b"/>
              <a:pathLst>
                <a:path w="554" h="483" extrusionOk="0">
                  <a:moveTo>
                    <a:pt x="247" y="1"/>
                  </a:moveTo>
                  <a:cubicBezTo>
                    <a:pt x="221" y="1"/>
                    <a:pt x="194" y="5"/>
                    <a:pt x="167" y="14"/>
                  </a:cubicBezTo>
                  <a:cubicBezTo>
                    <a:pt x="67" y="47"/>
                    <a:pt x="0" y="181"/>
                    <a:pt x="34" y="314"/>
                  </a:cubicBezTo>
                  <a:cubicBezTo>
                    <a:pt x="70" y="423"/>
                    <a:pt x="174" y="482"/>
                    <a:pt x="273" y="482"/>
                  </a:cubicBezTo>
                  <a:cubicBezTo>
                    <a:pt x="357" y="482"/>
                    <a:pt x="437" y="439"/>
                    <a:pt x="467" y="348"/>
                  </a:cubicBezTo>
                  <a:cubicBezTo>
                    <a:pt x="554" y="174"/>
                    <a:pt x="415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35"/>
            <p:cNvSpPr/>
            <p:nvPr/>
          </p:nvSpPr>
          <p:spPr>
            <a:xfrm>
              <a:off x="5915850" y="2557625"/>
              <a:ext cx="14775" cy="8025"/>
            </a:xfrm>
            <a:custGeom>
              <a:avLst/>
              <a:gdLst/>
              <a:ahLst/>
              <a:cxnLst/>
              <a:rect l="l" t="t" r="r" b="b"/>
              <a:pathLst>
                <a:path w="591" h="321" extrusionOk="0">
                  <a:moveTo>
                    <a:pt x="111" y="0"/>
                  </a:moveTo>
                  <a:cubicBezTo>
                    <a:pt x="44" y="0"/>
                    <a:pt x="1" y="39"/>
                    <a:pt x="29" y="145"/>
                  </a:cubicBezTo>
                  <a:cubicBezTo>
                    <a:pt x="57" y="256"/>
                    <a:pt x="153" y="320"/>
                    <a:pt x="261" y="320"/>
                  </a:cubicBezTo>
                  <a:cubicBezTo>
                    <a:pt x="284" y="320"/>
                    <a:pt x="307" y="318"/>
                    <a:pt x="330" y="312"/>
                  </a:cubicBezTo>
                  <a:cubicBezTo>
                    <a:pt x="591" y="241"/>
                    <a:pt x="277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35"/>
            <p:cNvSpPr/>
            <p:nvPr/>
          </p:nvSpPr>
          <p:spPr>
            <a:xfrm>
              <a:off x="6492250" y="2926350"/>
              <a:ext cx="17825" cy="12025"/>
            </a:xfrm>
            <a:custGeom>
              <a:avLst/>
              <a:gdLst/>
              <a:ahLst/>
              <a:cxnLst/>
              <a:rect l="l" t="t" r="r" b="b"/>
              <a:pathLst>
                <a:path w="713" h="481" extrusionOk="0">
                  <a:moveTo>
                    <a:pt x="359" y="0"/>
                  </a:moveTo>
                  <a:cubicBezTo>
                    <a:pt x="149" y="0"/>
                    <a:pt x="1" y="301"/>
                    <a:pt x="223" y="440"/>
                  </a:cubicBezTo>
                  <a:cubicBezTo>
                    <a:pt x="273" y="468"/>
                    <a:pt x="322" y="480"/>
                    <a:pt x="366" y="480"/>
                  </a:cubicBezTo>
                  <a:cubicBezTo>
                    <a:pt x="588" y="480"/>
                    <a:pt x="713" y="179"/>
                    <a:pt x="490" y="40"/>
                  </a:cubicBezTo>
                  <a:cubicBezTo>
                    <a:pt x="446" y="12"/>
                    <a:pt x="40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35"/>
            <p:cNvSpPr/>
            <p:nvPr/>
          </p:nvSpPr>
          <p:spPr>
            <a:xfrm>
              <a:off x="6717150" y="2748575"/>
              <a:ext cx="15600" cy="11850"/>
            </a:xfrm>
            <a:custGeom>
              <a:avLst/>
              <a:gdLst/>
              <a:ahLst/>
              <a:cxnLst/>
              <a:rect l="l" t="t" r="r" b="b"/>
              <a:pathLst>
                <a:path w="624" h="474" extrusionOk="0">
                  <a:moveTo>
                    <a:pt x="269" y="1"/>
                  </a:moveTo>
                  <a:cubicBezTo>
                    <a:pt x="225" y="1"/>
                    <a:pt x="178" y="14"/>
                    <a:pt x="134" y="46"/>
                  </a:cubicBezTo>
                  <a:cubicBezTo>
                    <a:pt x="34" y="113"/>
                    <a:pt x="0" y="279"/>
                    <a:pt x="100" y="379"/>
                  </a:cubicBezTo>
                  <a:cubicBezTo>
                    <a:pt x="139" y="438"/>
                    <a:pt x="212" y="473"/>
                    <a:pt x="285" y="473"/>
                  </a:cubicBezTo>
                  <a:cubicBezTo>
                    <a:pt x="338" y="473"/>
                    <a:pt x="392" y="455"/>
                    <a:pt x="434" y="413"/>
                  </a:cubicBezTo>
                  <a:cubicBezTo>
                    <a:pt x="623" y="251"/>
                    <a:pt x="462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0" name="Google Shape;15570;p35"/>
            <p:cNvSpPr/>
            <p:nvPr/>
          </p:nvSpPr>
          <p:spPr>
            <a:xfrm>
              <a:off x="6538675" y="2427775"/>
              <a:ext cx="15575" cy="12025"/>
            </a:xfrm>
            <a:custGeom>
              <a:avLst/>
              <a:gdLst/>
              <a:ahLst/>
              <a:cxnLst/>
              <a:rect l="l" t="t" r="r" b="b"/>
              <a:pathLst>
                <a:path w="623" h="481" extrusionOk="0">
                  <a:moveTo>
                    <a:pt x="349" y="1"/>
                  </a:moveTo>
                  <a:cubicBezTo>
                    <a:pt x="309" y="1"/>
                    <a:pt x="270" y="12"/>
                    <a:pt x="234" y="35"/>
                  </a:cubicBezTo>
                  <a:cubicBezTo>
                    <a:pt x="1" y="102"/>
                    <a:pt x="34" y="402"/>
                    <a:pt x="268" y="469"/>
                  </a:cubicBezTo>
                  <a:cubicBezTo>
                    <a:pt x="292" y="477"/>
                    <a:pt x="315" y="481"/>
                    <a:pt x="337" y="481"/>
                  </a:cubicBezTo>
                  <a:cubicBezTo>
                    <a:pt x="504" y="481"/>
                    <a:pt x="623" y="278"/>
                    <a:pt x="535" y="102"/>
                  </a:cubicBezTo>
                  <a:cubicBezTo>
                    <a:pt x="492" y="37"/>
                    <a:pt x="421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35"/>
            <p:cNvSpPr/>
            <p:nvPr/>
          </p:nvSpPr>
          <p:spPr>
            <a:xfrm>
              <a:off x="6043325" y="2371950"/>
              <a:ext cx="12550" cy="11850"/>
            </a:xfrm>
            <a:custGeom>
              <a:avLst/>
              <a:gdLst/>
              <a:ahLst/>
              <a:cxnLst/>
              <a:rect l="l" t="t" r="r" b="b"/>
              <a:pathLst>
                <a:path w="502" h="474" extrusionOk="0">
                  <a:moveTo>
                    <a:pt x="268" y="0"/>
                  </a:moveTo>
                  <a:cubicBezTo>
                    <a:pt x="134" y="0"/>
                    <a:pt x="34" y="100"/>
                    <a:pt x="1" y="200"/>
                  </a:cubicBezTo>
                  <a:cubicBezTo>
                    <a:pt x="1" y="334"/>
                    <a:pt x="101" y="467"/>
                    <a:pt x="234" y="467"/>
                  </a:cubicBezTo>
                  <a:cubicBezTo>
                    <a:pt x="252" y="471"/>
                    <a:pt x="269" y="473"/>
                    <a:pt x="285" y="473"/>
                  </a:cubicBezTo>
                  <a:cubicBezTo>
                    <a:pt x="393" y="473"/>
                    <a:pt x="472" y="383"/>
                    <a:pt x="501" y="267"/>
                  </a:cubicBezTo>
                  <a:cubicBezTo>
                    <a:pt x="501" y="133"/>
                    <a:pt x="401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35"/>
            <p:cNvSpPr/>
            <p:nvPr/>
          </p:nvSpPr>
          <p:spPr>
            <a:xfrm>
              <a:off x="5906575" y="2652125"/>
              <a:ext cx="13950" cy="12075"/>
            </a:xfrm>
            <a:custGeom>
              <a:avLst/>
              <a:gdLst/>
              <a:ahLst/>
              <a:cxnLst/>
              <a:rect l="l" t="t" r="r" b="b"/>
              <a:pathLst>
                <a:path w="558" h="483" extrusionOk="0">
                  <a:moveTo>
                    <a:pt x="274" y="0"/>
                  </a:moveTo>
                  <a:cubicBezTo>
                    <a:pt x="194" y="0"/>
                    <a:pt x="113" y="43"/>
                    <a:pt x="67" y="134"/>
                  </a:cubicBezTo>
                  <a:cubicBezTo>
                    <a:pt x="0" y="235"/>
                    <a:pt x="67" y="401"/>
                    <a:pt x="167" y="468"/>
                  </a:cubicBezTo>
                  <a:cubicBezTo>
                    <a:pt x="198" y="478"/>
                    <a:pt x="228" y="483"/>
                    <a:pt x="258" y="483"/>
                  </a:cubicBezTo>
                  <a:cubicBezTo>
                    <a:pt x="422" y="483"/>
                    <a:pt x="557" y="337"/>
                    <a:pt x="501" y="168"/>
                  </a:cubicBezTo>
                  <a:cubicBezTo>
                    <a:pt x="464" y="59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3" name="Google Shape;15573;p35"/>
            <p:cNvSpPr/>
            <p:nvPr/>
          </p:nvSpPr>
          <p:spPr>
            <a:xfrm>
              <a:off x="5827350" y="3269075"/>
              <a:ext cx="14550" cy="12025"/>
            </a:xfrm>
            <a:custGeom>
              <a:avLst/>
              <a:gdLst/>
              <a:ahLst/>
              <a:cxnLst/>
              <a:rect l="l" t="t" r="r" b="b"/>
              <a:pathLst>
                <a:path w="582" h="481" extrusionOk="0">
                  <a:moveTo>
                    <a:pt x="248" y="1"/>
                  </a:moveTo>
                  <a:cubicBezTo>
                    <a:pt x="134" y="1"/>
                    <a:pt x="34" y="92"/>
                    <a:pt x="34" y="208"/>
                  </a:cubicBezTo>
                  <a:cubicBezTo>
                    <a:pt x="0" y="341"/>
                    <a:pt x="100" y="474"/>
                    <a:pt x="234" y="474"/>
                  </a:cubicBezTo>
                  <a:cubicBezTo>
                    <a:pt x="252" y="479"/>
                    <a:pt x="270" y="481"/>
                    <a:pt x="287" y="481"/>
                  </a:cubicBezTo>
                  <a:cubicBezTo>
                    <a:pt x="541" y="481"/>
                    <a:pt x="582" y="39"/>
                    <a:pt x="300" y="7"/>
                  </a:cubicBezTo>
                  <a:cubicBezTo>
                    <a:pt x="283" y="3"/>
                    <a:pt x="265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4" name="Google Shape;15574;p35"/>
            <p:cNvSpPr/>
            <p:nvPr/>
          </p:nvSpPr>
          <p:spPr>
            <a:xfrm>
              <a:off x="6250425" y="3786550"/>
              <a:ext cx="14750" cy="11750"/>
            </a:xfrm>
            <a:custGeom>
              <a:avLst/>
              <a:gdLst/>
              <a:ahLst/>
              <a:cxnLst/>
              <a:rect l="l" t="t" r="r" b="b"/>
              <a:pathLst>
                <a:path w="590" h="470" extrusionOk="0">
                  <a:moveTo>
                    <a:pt x="324" y="0"/>
                  </a:moveTo>
                  <a:cubicBezTo>
                    <a:pt x="146" y="0"/>
                    <a:pt x="1" y="195"/>
                    <a:pt x="123" y="390"/>
                  </a:cubicBezTo>
                  <a:cubicBezTo>
                    <a:pt x="178" y="445"/>
                    <a:pt x="243" y="470"/>
                    <a:pt x="313" y="470"/>
                  </a:cubicBezTo>
                  <a:cubicBezTo>
                    <a:pt x="370" y="470"/>
                    <a:pt x="430" y="453"/>
                    <a:pt x="490" y="424"/>
                  </a:cubicBezTo>
                  <a:cubicBezTo>
                    <a:pt x="590" y="323"/>
                    <a:pt x="590" y="190"/>
                    <a:pt x="523" y="90"/>
                  </a:cubicBezTo>
                  <a:cubicBezTo>
                    <a:pt x="460" y="27"/>
                    <a:pt x="390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35"/>
            <p:cNvSpPr/>
            <p:nvPr/>
          </p:nvSpPr>
          <p:spPr>
            <a:xfrm>
              <a:off x="6830775" y="3420100"/>
              <a:ext cx="15650" cy="12625"/>
            </a:xfrm>
            <a:custGeom>
              <a:avLst/>
              <a:gdLst/>
              <a:ahLst/>
              <a:cxnLst/>
              <a:rect l="l" t="t" r="r" b="b"/>
              <a:pathLst>
                <a:path w="626" h="505" extrusionOk="0">
                  <a:moveTo>
                    <a:pt x="320" y="1"/>
                  </a:moveTo>
                  <a:cubicBezTo>
                    <a:pt x="138" y="1"/>
                    <a:pt x="1" y="215"/>
                    <a:pt x="125" y="371"/>
                  </a:cubicBezTo>
                  <a:cubicBezTo>
                    <a:pt x="170" y="460"/>
                    <a:pt x="244" y="504"/>
                    <a:pt x="328" y="504"/>
                  </a:cubicBezTo>
                  <a:cubicBezTo>
                    <a:pt x="370" y="504"/>
                    <a:pt x="414" y="493"/>
                    <a:pt x="459" y="471"/>
                  </a:cubicBezTo>
                  <a:cubicBezTo>
                    <a:pt x="626" y="338"/>
                    <a:pt x="592" y="71"/>
                    <a:pt x="359" y="4"/>
                  </a:cubicBezTo>
                  <a:cubicBezTo>
                    <a:pt x="346" y="2"/>
                    <a:pt x="333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6" name="Google Shape;15576;p35"/>
            <p:cNvSpPr/>
            <p:nvPr/>
          </p:nvSpPr>
          <p:spPr>
            <a:xfrm>
              <a:off x="6683800" y="288542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1"/>
                  </a:moveTo>
                  <a:cubicBezTo>
                    <a:pt x="279" y="1"/>
                    <a:pt x="256" y="3"/>
                    <a:pt x="234" y="9"/>
                  </a:cubicBezTo>
                  <a:cubicBezTo>
                    <a:pt x="33" y="42"/>
                    <a:pt x="0" y="343"/>
                    <a:pt x="200" y="443"/>
                  </a:cubicBezTo>
                  <a:cubicBezTo>
                    <a:pt x="235" y="463"/>
                    <a:pt x="272" y="473"/>
                    <a:pt x="309" y="473"/>
                  </a:cubicBezTo>
                  <a:cubicBezTo>
                    <a:pt x="450" y="473"/>
                    <a:pt x="587" y="335"/>
                    <a:pt x="534" y="176"/>
                  </a:cubicBezTo>
                  <a:cubicBezTo>
                    <a:pt x="506" y="65"/>
                    <a:pt x="410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7" name="Google Shape;15577;p35"/>
            <p:cNvSpPr/>
            <p:nvPr/>
          </p:nvSpPr>
          <p:spPr>
            <a:xfrm>
              <a:off x="6211300" y="2631000"/>
              <a:ext cx="17675" cy="12275"/>
            </a:xfrm>
            <a:custGeom>
              <a:avLst/>
              <a:gdLst/>
              <a:ahLst/>
              <a:cxnLst/>
              <a:rect l="l" t="t" r="r" b="b"/>
              <a:pathLst>
                <a:path w="707" h="491" extrusionOk="0">
                  <a:moveTo>
                    <a:pt x="355" y="1"/>
                  </a:moveTo>
                  <a:cubicBezTo>
                    <a:pt x="174" y="1"/>
                    <a:pt x="0" y="389"/>
                    <a:pt x="253" y="446"/>
                  </a:cubicBezTo>
                  <a:cubicBezTo>
                    <a:pt x="285" y="477"/>
                    <a:pt x="318" y="490"/>
                    <a:pt x="352" y="490"/>
                  </a:cubicBezTo>
                  <a:cubicBezTo>
                    <a:pt x="533" y="490"/>
                    <a:pt x="707" y="102"/>
                    <a:pt x="454" y="45"/>
                  </a:cubicBezTo>
                  <a:cubicBezTo>
                    <a:pt x="422" y="14"/>
                    <a:pt x="388" y="1"/>
                    <a:pt x="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8" name="Google Shape;15578;p35"/>
            <p:cNvSpPr/>
            <p:nvPr/>
          </p:nvSpPr>
          <p:spPr>
            <a:xfrm>
              <a:off x="5730600" y="2838275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297" y="0"/>
                  </a:moveTo>
                  <a:cubicBezTo>
                    <a:pt x="264" y="0"/>
                    <a:pt x="232" y="9"/>
                    <a:pt x="201" y="27"/>
                  </a:cubicBezTo>
                  <a:cubicBezTo>
                    <a:pt x="68" y="94"/>
                    <a:pt x="1" y="227"/>
                    <a:pt x="68" y="327"/>
                  </a:cubicBezTo>
                  <a:cubicBezTo>
                    <a:pt x="101" y="427"/>
                    <a:pt x="193" y="477"/>
                    <a:pt x="284" y="477"/>
                  </a:cubicBezTo>
                  <a:cubicBezTo>
                    <a:pt x="376" y="477"/>
                    <a:pt x="468" y="427"/>
                    <a:pt x="501" y="327"/>
                  </a:cubicBezTo>
                  <a:cubicBezTo>
                    <a:pt x="583" y="164"/>
                    <a:pt x="442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35"/>
            <p:cNvSpPr/>
            <p:nvPr/>
          </p:nvSpPr>
          <p:spPr>
            <a:xfrm>
              <a:off x="5512125" y="3208325"/>
              <a:ext cx="15575" cy="11900"/>
            </a:xfrm>
            <a:custGeom>
              <a:avLst/>
              <a:gdLst/>
              <a:ahLst/>
              <a:cxnLst/>
              <a:rect l="l" t="t" r="r" b="b"/>
              <a:pathLst>
                <a:path w="623" h="476" extrusionOk="0">
                  <a:moveTo>
                    <a:pt x="262" y="1"/>
                  </a:moveTo>
                  <a:cubicBezTo>
                    <a:pt x="181" y="1"/>
                    <a:pt x="110" y="38"/>
                    <a:pt x="67" y="102"/>
                  </a:cubicBezTo>
                  <a:cubicBezTo>
                    <a:pt x="0" y="236"/>
                    <a:pt x="34" y="369"/>
                    <a:pt x="134" y="436"/>
                  </a:cubicBezTo>
                  <a:cubicBezTo>
                    <a:pt x="184" y="464"/>
                    <a:pt x="232" y="476"/>
                    <a:pt x="276" y="476"/>
                  </a:cubicBezTo>
                  <a:cubicBezTo>
                    <a:pt x="498" y="476"/>
                    <a:pt x="623" y="175"/>
                    <a:pt x="401" y="36"/>
                  </a:cubicBezTo>
                  <a:cubicBezTo>
                    <a:pt x="353" y="12"/>
                    <a:pt x="306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35"/>
            <p:cNvSpPr/>
            <p:nvPr/>
          </p:nvSpPr>
          <p:spPr>
            <a:xfrm>
              <a:off x="5732275" y="3482725"/>
              <a:ext cx="15875" cy="12375"/>
            </a:xfrm>
            <a:custGeom>
              <a:avLst/>
              <a:gdLst/>
              <a:ahLst/>
              <a:cxnLst/>
              <a:rect l="l" t="t" r="r" b="b"/>
              <a:pathLst>
                <a:path w="635" h="495" extrusionOk="0">
                  <a:moveTo>
                    <a:pt x="334" y="1"/>
                  </a:moveTo>
                  <a:cubicBezTo>
                    <a:pt x="134" y="1"/>
                    <a:pt x="1" y="234"/>
                    <a:pt x="134" y="401"/>
                  </a:cubicBezTo>
                  <a:cubicBezTo>
                    <a:pt x="173" y="459"/>
                    <a:pt x="245" y="495"/>
                    <a:pt x="319" y="495"/>
                  </a:cubicBezTo>
                  <a:cubicBezTo>
                    <a:pt x="372" y="495"/>
                    <a:pt x="426" y="476"/>
                    <a:pt x="468" y="434"/>
                  </a:cubicBezTo>
                  <a:cubicBezTo>
                    <a:pt x="634" y="301"/>
                    <a:pt x="568" y="34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35"/>
            <p:cNvSpPr/>
            <p:nvPr/>
          </p:nvSpPr>
          <p:spPr>
            <a:xfrm>
              <a:off x="6486850" y="3283900"/>
              <a:ext cx="13500" cy="12050"/>
            </a:xfrm>
            <a:custGeom>
              <a:avLst/>
              <a:gdLst/>
              <a:ahLst/>
              <a:cxnLst/>
              <a:rect l="l" t="t" r="r" b="b"/>
              <a:pathLst>
                <a:path w="540" h="482" extrusionOk="0">
                  <a:moveTo>
                    <a:pt x="266" y="0"/>
                  </a:moveTo>
                  <a:cubicBezTo>
                    <a:pt x="131" y="0"/>
                    <a:pt x="0" y="107"/>
                    <a:pt x="39" y="282"/>
                  </a:cubicBezTo>
                  <a:cubicBezTo>
                    <a:pt x="72" y="415"/>
                    <a:pt x="173" y="482"/>
                    <a:pt x="306" y="482"/>
                  </a:cubicBezTo>
                  <a:cubicBezTo>
                    <a:pt x="439" y="415"/>
                    <a:pt x="539" y="282"/>
                    <a:pt x="506" y="182"/>
                  </a:cubicBezTo>
                  <a:cubicBezTo>
                    <a:pt x="464" y="56"/>
                    <a:pt x="364" y="0"/>
                    <a:pt x="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2" name="Google Shape;15582;p35"/>
            <p:cNvSpPr/>
            <p:nvPr/>
          </p:nvSpPr>
          <p:spPr>
            <a:xfrm>
              <a:off x="6651275" y="2626625"/>
              <a:ext cx="13975" cy="12400"/>
            </a:xfrm>
            <a:custGeom>
              <a:avLst/>
              <a:gdLst/>
              <a:ahLst/>
              <a:cxnLst/>
              <a:rect l="l" t="t" r="r" b="b"/>
              <a:pathLst>
                <a:path w="559" h="496" extrusionOk="0">
                  <a:moveTo>
                    <a:pt x="256" y="1"/>
                  </a:moveTo>
                  <a:cubicBezTo>
                    <a:pt x="149" y="1"/>
                    <a:pt x="47" y="67"/>
                    <a:pt x="33" y="220"/>
                  </a:cubicBezTo>
                  <a:cubicBezTo>
                    <a:pt x="0" y="321"/>
                    <a:pt x="67" y="454"/>
                    <a:pt x="200" y="487"/>
                  </a:cubicBezTo>
                  <a:cubicBezTo>
                    <a:pt x="223" y="493"/>
                    <a:pt x="246" y="496"/>
                    <a:pt x="268" y="496"/>
                  </a:cubicBezTo>
                  <a:cubicBezTo>
                    <a:pt x="377" y="496"/>
                    <a:pt x="473" y="431"/>
                    <a:pt x="500" y="321"/>
                  </a:cubicBezTo>
                  <a:cubicBezTo>
                    <a:pt x="559" y="127"/>
                    <a:pt x="403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3" name="Google Shape;15583;p35"/>
            <p:cNvSpPr/>
            <p:nvPr/>
          </p:nvSpPr>
          <p:spPr>
            <a:xfrm>
              <a:off x="6368000" y="2181775"/>
              <a:ext cx="15600" cy="11900"/>
            </a:xfrm>
            <a:custGeom>
              <a:avLst/>
              <a:gdLst/>
              <a:ahLst/>
              <a:cxnLst/>
              <a:rect l="l" t="t" r="r" b="b"/>
              <a:pathLst>
                <a:path w="624" h="476" extrusionOk="0">
                  <a:moveTo>
                    <a:pt x="362" y="0"/>
                  </a:moveTo>
                  <a:cubicBezTo>
                    <a:pt x="318" y="0"/>
                    <a:pt x="270" y="11"/>
                    <a:pt x="223" y="35"/>
                  </a:cubicBezTo>
                  <a:cubicBezTo>
                    <a:pt x="1" y="174"/>
                    <a:pt x="149" y="475"/>
                    <a:pt x="359" y="475"/>
                  </a:cubicBezTo>
                  <a:cubicBezTo>
                    <a:pt x="401" y="475"/>
                    <a:pt x="446" y="463"/>
                    <a:pt x="490" y="435"/>
                  </a:cubicBezTo>
                  <a:cubicBezTo>
                    <a:pt x="590" y="369"/>
                    <a:pt x="623" y="202"/>
                    <a:pt x="557" y="102"/>
                  </a:cubicBezTo>
                  <a:cubicBezTo>
                    <a:pt x="514" y="37"/>
                    <a:pt x="443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35"/>
            <p:cNvSpPr/>
            <p:nvPr/>
          </p:nvSpPr>
          <p:spPr>
            <a:xfrm>
              <a:off x="5917400" y="2215125"/>
              <a:ext cx="16450" cy="12575"/>
            </a:xfrm>
            <a:custGeom>
              <a:avLst/>
              <a:gdLst/>
              <a:ahLst/>
              <a:cxnLst/>
              <a:rect l="l" t="t" r="r" b="b"/>
              <a:pathLst>
                <a:path w="658" h="503" extrusionOk="0">
                  <a:moveTo>
                    <a:pt x="332" y="0"/>
                  </a:moveTo>
                  <a:cubicBezTo>
                    <a:pt x="322" y="0"/>
                    <a:pt x="312" y="1"/>
                    <a:pt x="301" y="2"/>
                  </a:cubicBezTo>
                  <a:cubicBezTo>
                    <a:pt x="1" y="35"/>
                    <a:pt x="34" y="502"/>
                    <a:pt x="334" y="502"/>
                  </a:cubicBezTo>
                  <a:cubicBezTo>
                    <a:pt x="657" y="470"/>
                    <a:pt x="636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35"/>
            <p:cNvSpPr/>
            <p:nvPr/>
          </p:nvSpPr>
          <p:spPr>
            <a:xfrm>
              <a:off x="5521300" y="2595225"/>
              <a:ext cx="13350" cy="12125"/>
            </a:xfrm>
            <a:custGeom>
              <a:avLst/>
              <a:gdLst/>
              <a:ahLst/>
              <a:cxnLst/>
              <a:rect l="l" t="t" r="r" b="b"/>
              <a:pathLst>
                <a:path w="534" h="485" extrusionOk="0">
                  <a:moveTo>
                    <a:pt x="284" y="0"/>
                  </a:moveTo>
                  <a:cubicBezTo>
                    <a:pt x="217" y="0"/>
                    <a:pt x="150" y="25"/>
                    <a:pt x="100" y="75"/>
                  </a:cubicBezTo>
                  <a:cubicBezTo>
                    <a:pt x="0" y="176"/>
                    <a:pt x="0" y="342"/>
                    <a:pt x="100" y="409"/>
                  </a:cubicBezTo>
                  <a:cubicBezTo>
                    <a:pt x="150" y="459"/>
                    <a:pt x="217" y="484"/>
                    <a:pt x="284" y="484"/>
                  </a:cubicBezTo>
                  <a:cubicBezTo>
                    <a:pt x="350" y="484"/>
                    <a:pt x="417" y="459"/>
                    <a:pt x="467" y="409"/>
                  </a:cubicBezTo>
                  <a:cubicBezTo>
                    <a:pt x="534" y="342"/>
                    <a:pt x="534" y="176"/>
                    <a:pt x="467" y="75"/>
                  </a:cubicBezTo>
                  <a:cubicBezTo>
                    <a:pt x="417" y="25"/>
                    <a:pt x="350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35"/>
            <p:cNvSpPr/>
            <p:nvPr/>
          </p:nvSpPr>
          <p:spPr>
            <a:xfrm>
              <a:off x="5501275" y="3131500"/>
              <a:ext cx="11700" cy="12275"/>
            </a:xfrm>
            <a:custGeom>
              <a:avLst/>
              <a:gdLst/>
              <a:ahLst/>
              <a:cxnLst/>
              <a:rect l="l" t="t" r="r" b="b"/>
              <a:pathLst>
                <a:path w="468" h="491" extrusionOk="0">
                  <a:moveTo>
                    <a:pt x="184" y="0"/>
                  </a:moveTo>
                  <a:cubicBezTo>
                    <a:pt x="76" y="0"/>
                    <a:pt x="1" y="95"/>
                    <a:pt x="1" y="240"/>
                  </a:cubicBezTo>
                  <a:cubicBezTo>
                    <a:pt x="1" y="407"/>
                    <a:pt x="117" y="490"/>
                    <a:pt x="234" y="490"/>
                  </a:cubicBezTo>
                  <a:cubicBezTo>
                    <a:pt x="351" y="490"/>
                    <a:pt x="468" y="407"/>
                    <a:pt x="468" y="240"/>
                  </a:cubicBezTo>
                  <a:cubicBezTo>
                    <a:pt x="468" y="107"/>
                    <a:pt x="368" y="6"/>
                    <a:pt x="234" y="6"/>
                  </a:cubicBezTo>
                  <a:cubicBezTo>
                    <a:pt x="217" y="2"/>
                    <a:pt x="200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7" name="Google Shape;15587;p35"/>
            <p:cNvSpPr/>
            <p:nvPr/>
          </p:nvSpPr>
          <p:spPr>
            <a:xfrm>
              <a:off x="6099200" y="3701025"/>
              <a:ext cx="13375" cy="12100"/>
            </a:xfrm>
            <a:custGeom>
              <a:avLst/>
              <a:gdLst/>
              <a:ahLst/>
              <a:cxnLst/>
              <a:rect l="l" t="t" r="r" b="b"/>
              <a:pathLst>
                <a:path w="535" h="484" extrusionOk="0">
                  <a:moveTo>
                    <a:pt x="280" y="0"/>
                  </a:moveTo>
                  <a:cubicBezTo>
                    <a:pt x="217" y="0"/>
                    <a:pt x="151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51" y="459"/>
                    <a:pt x="217" y="484"/>
                    <a:pt x="280" y="484"/>
                  </a:cubicBezTo>
                  <a:cubicBezTo>
                    <a:pt x="343" y="484"/>
                    <a:pt x="401" y="459"/>
                    <a:pt x="434" y="409"/>
                  </a:cubicBezTo>
                  <a:cubicBezTo>
                    <a:pt x="534" y="309"/>
                    <a:pt x="534" y="142"/>
                    <a:pt x="434" y="75"/>
                  </a:cubicBezTo>
                  <a:cubicBezTo>
                    <a:pt x="401" y="25"/>
                    <a:pt x="343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8" name="Google Shape;15588;p35"/>
            <p:cNvSpPr/>
            <p:nvPr/>
          </p:nvSpPr>
          <p:spPr>
            <a:xfrm>
              <a:off x="6966500" y="3545200"/>
              <a:ext cx="11700" cy="10225"/>
            </a:xfrm>
            <a:custGeom>
              <a:avLst/>
              <a:gdLst/>
              <a:ahLst/>
              <a:cxnLst/>
              <a:rect l="l" t="t" r="r" b="b"/>
              <a:pathLst>
                <a:path w="468" h="409" extrusionOk="0">
                  <a:moveTo>
                    <a:pt x="372" y="0"/>
                  </a:moveTo>
                  <a:cubicBezTo>
                    <a:pt x="221" y="0"/>
                    <a:pt x="0" y="408"/>
                    <a:pt x="223" y="408"/>
                  </a:cubicBezTo>
                  <a:cubicBezTo>
                    <a:pt x="236" y="408"/>
                    <a:pt x="251" y="407"/>
                    <a:pt x="267" y="404"/>
                  </a:cubicBezTo>
                  <a:cubicBezTo>
                    <a:pt x="400" y="371"/>
                    <a:pt x="467" y="237"/>
                    <a:pt x="467" y="104"/>
                  </a:cubicBezTo>
                  <a:cubicBezTo>
                    <a:pt x="447" y="30"/>
                    <a:pt x="41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9" name="Google Shape;15589;p35"/>
            <p:cNvSpPr/>
            <p:nvPr/>
          </p:nvSpPr>
          <p:spPr>
            <a:xfrm>
              <a:off x="7250675" y="2937500"/>
              <a:ext cx="15225" cy="11825"/>
            </a:xfrm>
            <a:custGeom>
              <a:avLst/>
              <a:gdLst/>
              <a:ahLst/>
              <a:cxnLst/>
              <a:rect l="l" t="t" r="r" b="b"/>
              <a:pathLst>
                <a:path w="609" h="473" extrusionOk="0">
                  <a:moveTo>
                    <a:pt x="346" y="1"/>
                  </a:moveTo>
                  <a:cubicBezTo>
                    <a:pt x="259" y="1"/>
                    <a:pt x="165" y="56"/>
                    <a:pt x="141" y="128"/>
                  </a:cubicBezTo>
                  <a:cubicBezTo>
                    <a:pt x="1" y="292"/>
                    <a:pt x="223" y="473"/>
                    <a:pt x="390" y="473"/>
                  </a:cubicBezTo>
                  <a:cubicBezTo>
                    <a:pt x="461" y="473"/>
                    <a:pt x="522" y="440"/>
                    <a:pt x="542" y="361"/>
                  </a:cubicBezTo>
                  <a:cubicBezTo>
                    <a:pt x="608" y="228"/>
                    <a:pt x="575" y="94"/>
                    <a:pt x="442" y="28"/>
                  </a:cubicBezTo>
                  <a:cubicBezTo>
                    <a:pt x="414" y="9"/>
                    <a:pt x="380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35"/>
            <p:cNvSpPr/>
            <p:nvPr/>
          </p:nvSpPr>
          <p:spPr>
            <a:xfrm>
              <a:off x="7016525" y="2532050"/>
              <a:ext cx="14825" cy="12025"/>
            </a:xfrm>
            <a:custGeom>
              <a:avLst/>
              <a:gdLst/>
              <a:ahLst/>
              <a:cxnLst/>
              <a:rect l="l" t="t" r="r" b="b"/>
              <a:pathLst>
                <a:path w="593" h="481" extrusionOk="0">
                  <a:moveTo>
                    <a:pt x="317" y="1"/>
                  </a:moveTo>
                  <a:cubicBezTo>
                    <a:pt x="275" y="1"/>
                    <a:pt x="234" y="12"/>
                    <a:pt x="201" y="34"/>
                  </a:cubicBezTo>
                  <a:cubicBezTo>
                    <a:pt x="1" y="134"/>
                    <a:pt x="34" y="401"/>
                    <a:pt x="234" y="468"/>
                  </a:cubicBezTo>
                  <a:cubicBezTo>
                    <a:pt x="261" y="477"/>
                    <a:pt x="287" y="481"/>
                    <a:pt x="312" y="481"/>
                  </a:cubicBezTo>
                  <a:cubicBezTo>
                    <a:pt x="475" y="481"/>
                    <a:pt x="592" y="307"/>
                    <a:pt x="534" y="134"/>
                  </a:cubicBezTo>
                  <a:cubicBezTo>
                    <a:pt x="490" y="45"/>
                    <a:pt x="401" y="1"/>
                    <a:pt x="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1" name="Google Shape;15591;p35"/>
            <p:cNvSpPr/>
            <p:nvPr/>
          </p:nvSpPr>
          <p:spPr>
            <a:xfrm>
              <a:off x="6149700" y="2426000"/>
              <a:ext cx="14575" cy="12000"/>
            </a:xfrm>
            <a:custGeom>
              <a:avLst/>
              <a:gdLst/>
              <a:ahLst/>
              <a:cxnLst/>
              <a:rect l="l" t="t" r="r" b="b"/>
              <a:pathLst>
                <a:path w="583" h="480" extrusionOk="0">
                  <a:moveTo>
                    <a:pt x="296" y="0"/>
                  </a:moveTo>
                  <a:cubicBezTo>
                    <a:pt x="42" y="0"/>
                    <a:pt x="1" y="442"/>
                    <a:pt x="282" y="473"/>
                  </a:cubicBezTo>
                  <a:cubicBezTo>
                    <a:pt x="300" y="478"/>
                    <a:pt x="317" y="480"/>
                    <a:pt x="335" y="480"/>
                  </a:cubicBezTo>
                  <a:cubicBezTo>
                    <a:pt x="449" y="480"/>
                    <a:pt x="549" y="389"/>
                    <a:pt x="549" y="273"/>
                  </a:cubicBezTo>
                  <a:cubicBezTo>
                    <a:pt x="583" y="140"/>
                    <a:pt x="482" y="6"/>
                    <a:pt x="349" y="6"/>
                  </a:cubicBezTo>
                  <a:cubicBezTo>
                    <a:pt x="330" y="2"/>
                    <a:pt x="312" y="0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2" name="Google Shape;15592;p35"/>
            <p:cNvSpPr/>
            <p:nvPr/>
          </p:nvSpPr>
          <p:spPr>
            <a:xfrm>
              <a:off x="5920750" y="3707050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70" y="1"/>
                  </a:moveTo>
                  <a:cubicBezTo>
                    <a:pt x="186" y="1"/>
                    <a:pt x="111" y="45"/>
                    <a:pt x="67" y="134"/>
                  </a:cubicBezTo>
                  <a:cubicBezTo>
                    <a:pt x="0" y="234"/>
                    <a:pt x="34" y="401"/>
                    <a:pt x="167" y="435"/>
                  </a:cubicBezTo>
                  <a:cubicBezTo>
                    <a:pt x="202" y="458"/>
                    <a:pt x="242" y="469"/>
                    <a:pt x="281" y="469"/>
                  </a:cubicBezTo>
                  <a:cubicBezTo>
                    <a:pt x="353" y="469"/>
                    <a:pt x="424" y="432"/>
                    <a:pt x="467" y="368"/>
                  </a:cubicBezTo>
                  <a:cubicBezTo>
                    <a:pt x="534" y="234"/>
                    <a:pt x="501" y="101"/>
                    <a:pt x="401" y="34"/>
                  </a:cubicBezTo>
                  <a:cubicBezTo>
                    <a:pt x="356" y="12"/>
                    <a:pt x="312" y="1"/>
                    <a:pt x="2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3" name="Google Shape;15593;p35"/>
            <p:cNvSpPr/>
            <p:nvPr/>
          </p:nvSpPr>
          <p:spPr>
            <a:xfrm>
              <a:off x="6843350" y="3549450"/>
              <a:ext cx="13075" cy="12700"/>
            </a:xfrm>
            <a:custGeom>
              <a:avLst/>
              <a:gdLst/>
              <a:ahLst/>
              <a:cxnLst/>
              <a:rect l="l" t="t" r="r" b="b"/>
              <a:pathLst>
                <a:path w="523" h="508" extrusionOk="0">
                  <a:moveTo>
                    <a:pt x="284" y="1"/>
                  </a:moveTo>
                  <a:cubicBezTo>
                    <a:pt x="142" y="1"/>
                    <a:pt x="0" y="114"/>
                    <a:pt x="56" y="301"/>
                  </a:cubicBezTo>
                  <a:cubicBezTo>
                    <a:pt x="56" y="417"/>
                    <a:pt x="157" y="507"/>
                    <a:pt x="270" y="507"/>
                  </a:cubicBezTo>
                  <a:cubicBezTo>
                    <a:pt x="288" y="507"/>
                    <a:pt x="305" y="505"/>
                    <a:pt x="323" y="501"/>
                  </a:cubicBezTo>
                  <a:cubicBezTo>
                    <a:pt x="456" y="467"/>
                    <a:pt x="523" y="367"/>
                    <a:pt x="523" y="234"/>
                  </a:cubicBezTo>
                  <a:cubicBezTo>
                    <a:pt x="508" y="72"/>
                    <a:pt x="39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4" name="Google Shape;15594;p35"/>
            <p:cNvSpPr/>
            <p:nvPr/>
          </p:nvSpPr>
          <p:spPr>
            <a:xfrm>
              <a:off x="6896375" y="3010575"/>
              <a:ext cx="12600" cy="12625"/>
            </a:xfrm>
            <a:custGeom>
              <a:avLst/>
              <a:gdLst/>
              <a:ahLst/>
              <a:cxnLst/>
              <a:rect l="l" t="t" r="r" b="b"/>
              <a:pathLst>
                <a:path w="504" h="505" extrusionOk="0">
                  <a:moveTo>
                    <a:pt x="229" y="0"/>
                  </a:moveTo>
                  <a:cubicBezTo>
                    <a:pt x="137" y="0"/>
                    <a:pt x="36" y="91"/>
                    <a:pt x="36" y="207"/>
                  </a:cubicBezTo>
                  <a:cubicBezTo>
                    <a:pt x="1" y="403"/>
                    <a:pt x="137" y="504"/>
                    <a:pt x="272" y="504"/>
                  </a:cubicBezTo>
                  <a:cubicBezTo>
                    <a:pt x="388" y="504"/>
                    <a:pt x="503" y="428"/>
                    <a:pt x="503" y="274"/>
                  </a:cubicBezTo>
                  <a:cubicBezTo>
                    <a:pt x="503" y="140"/>
                    <a:pt x="437" y="7"/>
                    <a:pt x="270" y="7"/>
                  </a:cubicBezTo>
                  <a:cubicBezTo>
                    <a:pt x="257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5" name="Google Shape;15595;p35"/>
            <p:cNvSpPr/>
            <p:nvPr/>
          </p:nvSpPr>
          <p:spPr>
            <a:xfrm>
              <a:off x="6679625" y="2642100"/>
              <a:ext cx="13350" cy="11775"/>
            </a:xfrm>
            <a:custGeom>
              <a:avLst/>
              <a:gdLst/>
              <a:ahLst/>
              <a:cxnLst/>
              <a:rect l="l" t="t" r="r" b="b"/>
              <a:pathLst>
                <a:path w="534" h="471" extrusionOk="0">
                  <a:moveTo>
                    <a:pt x="273" y="0"/>
                  </a:moveTo>
                  <a:cubicBezTo>
                    <a:pt x="228" y="0"/>
                    <a:pt x="181" y="11"/>
                    <a:pt x="134" y="35"/>
                  </a:cubicBezTo>
                  <a:cubicBezTo>
                    <a:pt x="34" y="102"/>
                    <a:pt x="0" y="235"/>
                    <a:pt x="67" y="369"/>
                  </a:cubicBezTo>
                  <a:cubicBezTo>
                    <a:pt x="110" y="433"/>
                    <a:pt x="181" y="470"/>
                    <a:pt x="262" y="470"/>
                  </a:cubicBezTo>
                  <a:cubicBezTo>
                    <a:pt x="306" y="470"/>
                    <a:pt x="353" y="459"/>
                    <a:pt x="401" y="435"/>
                  </a:cubicBezTo>
                  <a:cubicBezTo>
                    <a:pt x="501" y="369"/>
                    <a:pt x="534" y="235"/>
                    <a:pt x="467" y="102"/>
                  </a:cubicBezTo>
                  <a:cubicBezTo>
                    <a:pt x="424" y="37"/>
                    <a:pt x="353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6" name="Google Shape;15596;p35"/>
            <p:cNvSpPr/>
            <p:nvPr/>
          </p:nvSpPr>
          <p:spPr>
            <a:xfrm>
              <a:off x="5993300" y="2555250"/>
              <a:ext cx="12525" cy="12025"/>
            </a:xfrm>
            <a:custGeom>
              <a:avLst/>
              <a:gdLst/>
              <a:ahLst/>
              <a:cxnLst/>
              <a:rect l="l" t="t" r="r" b="b"/>
              <a:pathLst>
                <a:path w="501" h="481" extrusionOk="0">
                  <a:moveTo>
                    <a:pt x="248" y="0"/>
                  </a:moveTo>
                  <a:cubicBezTo>
                    <a:pt x="134" y="0"/>
                    <a:pt x="29" y="91"/>
                    <a:pt x="0" y="207"/>
                  </a:cubicBezTo>
                  <a:cubicBezTo>
                    <a:pt x="0" y="340"/>
                    <a:pt x="100" y="474"/>
                    <a:pt x="234" y="474"/>
                  </a:cubicBezTo>
                  <a:cubicBezTo>
                    <a:pt x="251" y="478"/>
                    <a:pt x="268" y="480"/>
                    <a:pt x="285" y="480"/>
                  </a:cubicBezTo>
                  <a:cubicBezTo>
                    <a:pt x="392" y="480"/>
                    <a:pt x="472" y="389"/>
                    <a:pt x="501" y="273"/>
                  </a:cubicBezTo>
                  <a:cubicBezTo>
                    <a:pt x="501" y="140"/>
                    <a:pt x="434" y="7"/>
                    <a:pt x="301" y="7"/>
                  </a:cubicBezTo>
                  <a:cubicBezTo>
                    <a:pt x="283" y="2"/>
                    <a:pt x="265" y="0"/>
                    <a:pt x="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7" name="Google Shape;15597;p35"/>
            <p:cNvSpPr/>
            <p:nvPr/>
          </p:nvSpPr>
          <p:spPr>
            <a:xfrm>
              <a:off x="5384525" y="2805750"/>
              <a:ext cx="13375" cy="12175"/>
            </a:xfrm>
            <a:custGeom>
              <a:avLst/>
              <a:gdLst/>
              <a:ahLst/>
              <a:cxnLst/>
              <a:rect l="l" t="t" r="r" b="b"/>
              <a:pathLst>
                <a:path w="535" h="487" extrusionOk="0">
                  <a:moveTo>
                    <a:pt x="273" y="1"/>
                  </a:moveTo>
                  <a:cubicBezTo>
                    <a:pt x="239" y="1"/>
                    <a:pt x="203" y="9"/>
                    <a:pt x="167" y="27"/>
                  </a:cubicBezTo>
                  <a:cubicBezTo>
                    <a:pt x="34" y="60"/>
                    <a:pt x="1" y="194"/>
                    <a:pt x="34" y="327"/>
                  </a:cubicBezTo>
                  <a:cubicBezTo>
                    <a:pt x="83" y="425"/>
                    <a:pt x="167" y="487"/>
                    <a:pt x="262" y="487"/>
                  </a:cubicBezTo>
                  <a:cubicBezTo>
                    <a:pt x="296" y="487"/>
                    <a:pt x="332" y="479"/>
                    <a:pt x="368" y="461"/>
                  </a:cubicBezTo>
                  <a:cubicBezTo>
                    <a:pt x="468" y="427"/>
                    <a:pt x="534" y="261"/>
                    <a:pt x="501" y="161"/>
                  </a:cubicBezTo>
                  <a:cubicBezTo>
                    <a:pt x="452" y="63"/>
                    <a:pt x="36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35"/>
            <p:cNvSpPr/>
            <p:nvPr/>
          </p:nvSpPr>
          <p:spPr>
            <a:xfrm>
              <a:off x="5969100" y="3866300"/>
              <a:ext cx="15000" cy="11975"/>
            </a:xfrm>
            <a:custGeom>
              <a:avLst/>
              <a:gdLst/>
              <a:ahLst/>
              <a:cxnLst/>
              <a:rect l="l" t="t" r="r" b="b"/>
              <a:pathLst>
                <a:path w="600" h="479" extrusionOk="0">
                  <a:moveTo>
                    <a:pt x="294" y="1"/>
                  </a:moveTo>
                  <a:cubicBezTo>
                    <a:pt x="211" y="1"/>
                    <a:pt x="132" y="38"/>
                    <a:pt x="68" y="102"/>
                  </a:cubicBezTo>
                  <a:cubicBezTo>
                    <a:pt x="1" y="202"/>
                    <a:pt x="34" y="369"/>
                    <a:pt x="134" y="436"/>
                  </a:cubicBezTo>
                  <a:cubicBezTo>
                    <a:pt x="182" y="465"/>
                    <a:pt x="228" y="478"/>
                    <a:pt x="271" y="478"/>
                  </a:cubicBezTo>
                  <a:cubicBezTo>
                    <a:pt x="470" y="478"/>
                    <a:pt x="599" y="200"/>
                    <a:pt x="435" y="36"/>
                  </a:cubicBezTo>
                  <a:cubicBezTo>
                    <a:pt x="387" y="12"/>
                    <a:pt x="340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35"/>
            <p:cNvSpPr/>
            <p:nvPr/>
          </p:nvSpPr>
          <p:spPr>
            <a:xfrm>
              <a:off x="7143250" y="3753175"/>
              <a:ext cx="12575" cy="9825"/>
            </a:xfrm>
            <a:custGeom>
              <a:avLst/>
              <a:gdLst/>
              <a:ahLst/>
              <a:cxnLst/>
              <a:rect l="l" t="t" r="r" b="b"/>
              <a:pathLst>
                <a:path w="503" h="393" extrusionOk="0">
                  <a:moveTo>
                    <a:pt x="416" y="0"/>
                  </a:moveTo>
                  <a:cubicBezTo>
                    <a:pt x="267" y="0"/>
                    <a:pt x="0" y="392"/>
                    <a:pt x="244" y="392"/>
                  </a:cubicBezTo>
                  <a:cubicBezTo>
                    <a:pt x="252" y="392"/>
                    <a:pt x="260" y="392"/>
                    <a:pt x="269" y="391"/>
                  </a:cubicBezTo>
                  <a:cubicBezTo>
                    <a:pt x="402" y="358"/>
                    <a:pt x="502" y="257"/>
                    <a:pt x="502" y="124"/>
                  </a:cubicBezTo>
                  <a:cubicBezTo>
                    <a:pt x="495" y="35"/>
                    <a:pt x="461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35"/>
            <p:cNvSpPr/>
            <p:nvPr/>
          </p:nvSpPr>
          <p:spPr>
            <a:xfrm>
              <a:off x="7211725" y="2953150"/>
              <a:ext cx="12475" cy="9100"/>
            </a:xfrm>
            <a:custGeom>
              <a:avLst/>
              <a:gdLst/>
              <a:ahLst/>
              <a:cxnLst/>
              <a:rect l="l" t="t" r="r" b="b"/>
              <a:pathLst>
                <a:path w="499" h="364" extrusionOk="0">
                  <a:moveTo>
                    <a:pt x="240" y="1"/>
                  </a:moveTo>
                  <a:cubicBezTo>
                    <a:pt x="0" y="1"/>
                    <a:pt x="257" y="364"/>
                    <a:pt x="407" y="364"/>
                  </a:cubicBezTo>
                  <a:cubicBezTo>
                    <a:pt x="454" y="364"/>
                    <a:pt x="491" y="328"/>
                    <a:pt x="498" y="236"/>
                  </a:cubicBezTo>
                  <a:cubicBezTo>
                    <a:pt x="498" y="102"/>
                    <a:pt x="398" y="2"/>
                    <a:pt x="265" y="2"/>
                  </a:cubicBezTo>
                  <a:cubicBezTo>
                    <a:pt x="256" y="1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35"/>
            <p:cNvSpPr/>
            <p:nvPr/>
          </p:nvSpPr>
          <p:spPr>
            <a:xfrm>
              <a:off x="6864750" y="2408600"/>
              <a:ext cx="15575" cy="12025"/>
            </a:xfrm>
            <a:custGeom>
              <a:avLst/>
              <a:gdLst/>
              <a:ahLst/>
              <a:cxnLst/>
              <a:rect l="l" t="t" r="r" b="b"/>
              <a:pathLst>
                <a:path w="623" h="481" extrusionOk="0">
                  <a:moveTo>
                    <a:pt x="308" y="0"/>
                  </a:moveTo>
                  <a:cubicBezTo>
                    <a:pt x="262" y="0"/>
                    <a:pt x="215" y="11"/>
                    <a:pt x="167" y="35"/>
                  </a:cubicBezTo>
                  <a:cubicBezTo>
                    <a:pt x="1" y="135"/>
                    <a:pt x="34" y="435"/>
                    <a:pt x="267" y="469"/>
                  </a:cubicBezTo>
                  <a:cubicBezTo>
                    <a:pt x="291" y="477"/>
                    <a:pt x="315" y="480"/>
                    <a:pt x="337" y="480"/>
                  </a:cubicBezTo>
                  <a:cubicBezTo>
                    <a:pt x="503" y="480"/>
                    <a:pt x="622" y="278"/>
                    <a:pt x="534" y="102"/>
                  </a:cubicBezTo>
                  <a:cubicBezTo>
                    <a:pt x="470" y="37"/>
                    <a:pt x="391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35"/>
            <p:cNvSpPr/>
            <p:nvPr/>
          </p:nvSpPr>
          <p:spPr>
            <a:xfrm>
              <a:off x="6595400" y="2618100"/>
              <a:ext cx="15900" cy="12850"/>
            </a:xfrm>
            <a:custGeom>
              <a:avLst/>
              <a:gdLst/>
              <a:ahLst/>
              <a:cxnLst/>
              <a:rect l="l" t="t" r="r" b="b"/>
              <a:pathLst>
                <a:path w="636" h="514" extrusionOk="0">
                  <a:moveTo>
                    <a:pt x="282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34" y="128"/>
                    <a:pt x="0" y="295"/>
                    <a:pt x="100" y="395"/>
                  </a:cubicBezTo>
                  <a:cubicBezTo>
                    <a:pt x="147" y="479"/>
                    <a:pt x="215" y="513"/>
                    <a:pt x="283" y="513"/>
                  </a:cubicBezTo>
                  <a:cubicBezTo>
                    <a:pt x="458" y="513"/>
                    <a:pt x="635" y="287"/>
                    <a:pt x="467" y="94"/>
                  </a:cubicBezTo>
                  <a:cubicBezTo>
                    <a:pt x="428" y="36"/>
                    <a:pt x="356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3" name="Google Shape;15603;p35"/>
            <p:cNvSpPr/>
            <p:nvPr/>
          </p:nvSpPr>
          <p:spPr>
            <a:xfrm>
              <a:off x="5583600" y="3375725"/>
              <a:ext cx="16100" cy="12500"/>
            </a:xfrm>
            <a:custGeom>
              <a:avLst/>
              <a:gdLst/>
              <a:ahLst/>
              <a:cxnLst/>
              <a:rect l="l" t="t" r="r" b="b"/>
              <a:pathLst>
                <a:path w="644" h="500" extrusionOk="0">
                  <a:moveTo>
                    <a:pt x="380" y="1"/>
                  </a:moveTo>
                  <a:cubicBezTo>
                    <a:pt x="332" y="1"/>
                    <a:pt x="285" y="17"/>
                    <a:pt x="243" y="44"/>
                  </a:cubicBezTo>
                  <a:cubicBezTo>
                    <a:pt x="1" y="206"/>
                    <a:pt x="151" y="499"/>
                    <a:pt x="358" y="499"/>
                  </a:cubicBezTo>
                  <a:cubicBezTo>
                    <a:pt x="407" y="499"/>
                    <a:pt x="459" y="483"/>
                    <a:pt x="510" y="445"/>
                  </a:cubicBezTo>
                  <a:cubicBezTo>
                    <a:pt x="610" y="345"/>
                    <a:pt x="644" y="211"/>
                    <a:pt x="577" y="111"/>
                  </a:cubicBezTo>
                  <a:cubicBezTo>
                    <a:pt x="518" y="33"/>
                    <a:pt x="448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4" name="Google Shape;15604;p35"/>
            <p:cNvSpPr/>
            <p:nvPr/>
          </p:nvSpPr>
          <p:spPr>
            <a:xfrm>
              <a:off x="5760625" y="3895200"/>
              <a:ext cx="13975" cy="12450"/>
            </a:xfrm>
            <a:custGeom>
              <a:avLst/>
              <a:gdLst/>
              <a:ahLst/>
              <a:cxnLst/>
              <a:rect l="l" t="t" r="r" b="b"/>
              <a:pathLst>
                <a:path w="559" h="498" extrusionOk="0">
                  <a:moveTo>
                    <a:pt x="279" y="1"/>
                  </a:moveTo>
                  <a:cubicBezTo>
                    <a:pt x="254" y="1"/>
                    <a:pt x="228" y="5"/>
                    <a:pt x="201" y="14"/>
                  </a:cubicBezTo>
                  <a:cubicBezTo>
                    <a:pt x="67" y="80"/>
                    <a:pt x="1" y="214"/>
                    <a:pt x="34" y="347"/>
                  </a:cubicBezTo>
                  <a:cubicBezTo>
                    <a:pt x="67" y="447"/>
                    <a:pt x="159" y="497"/>
                    <a:pt x="255" y="497"/>
                  </a:cubicBezTo>
                  <a:cubicBezTo>
                    <a:pt x="351" y="497"/>
                    <a:pt x="451" y="447"/>
                    <a:pt x="501" y="347"/>
                  </a:cubicBezTo>
                  <a:cubicBezTo>
                    <a:pt x="559" y="174"/>
                    <a:pt x="441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5" name="Google Shape;15605;p35"/>
            <p:cNvSpPr/>
            <p:nvPr/>
          </p:nvSpPr>
          <p:spPr>
            <a:xfrm>
              <a:off x="6544050" y="3766600"/>
              <a:ext cx="14375" cy="8200"/>
            </a:xfrm>
            <a:custGeom>
              <a:avLst/>
              <a:gdLst/>
              <a:ahLst/>
              <a:cxnLst/>
              <a:rect l="l" t="t" r="r" b="b"/>
              <a:pathLst>
                <a:path w="575" h="328" extrusionOk="0">
                  <a:moveTo>
                    <a:pt x="110" y="0"/>
                  </a:moveTo>
                  <a:cubicBezTo>
                    <a:pt x="45" y="0"/>
                    <a:pt x="1" y="42"/>
                    <a:pt x="19" y="154"/>
                  </a:cubicBezTo>
                  <a:cubicBezTo>
                    <a:pt x="48" y="241"/>
                    <a:pt x="127" y="327"/>
                    <a:pt x="234" y="327"/>
                  </a:cubicBezTo>
                  <a:cubicBezTo>
                    <a:pt x="251" y="327"/>
                    <a:pt x="268" y="325"/>
                    <a:pt x="286" y="321"/>
                  </a:cubicBezTo>
                  <a:cubicBezTo>
                    <a:pt x="574" y="273"/>
                    <a:pt x="275" y="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6" name="Google Shape;15606;p35"/>
            <p:cNvSpPr/>
            <p:nvPr/>
          </p:nvSpPr>
          <p:spPr>
            <a:xfrm>
              <a:off x="6748975" y="3073875"/>
              <a:ext cx="11550" cy="10275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202" y="1"/>
                  </a:moveTo>
                  <a:cubicBezTo>
                    <a:pt x="1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9" y="310"/>
                  </a:cubicBezTo>
                  <a:cubicBezTo>
                    <a:pt x="462" y="177"/>
                    <a:pt x="395" y="43"/>
                    <a:pt x="262" y="10"/>
                  </a:cubicBezTo>
                  <a:cubicBezTo>
                    <a:pt x="239" y="4"/>
                    <a:pt x="219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35"/>
            <p:cNvSpPr/>
            <p:nvPr/>
          </p:nvSpPr>
          <p:spPr>
            <a:xfrm>
              <a:off x="6283300" y="2373350"/>
              <a:ext cx="17100" cy="12225"/>
            </a:xfrm>
            <a:custGeom>
              <a:avLst/>
              <a:gdLst/>
              <a:ahLst/>
              <a:cxnLst/>
              <a:rect l="l" t="t" r="r" b="b"/>
              <a:pathLst>
                <a:path w="684" h="489" extrusionOk="0">
                  <a:moveTo>
                    <a:pt x="350" y="0"/>
                  </a:moveTo>
                  <a:cubicBezTo>
                    <a:pt x="176" y="0"/>
                    <a:pt x="0" y="189"/>
                    <a:pt x="142" y="378"/>
                  </a:cubicBezTo>
                  <a:cubicBezTo>
                    <a:pt x="191" y="456"/>
                    <a:pt x="263" y="488"/>
                    <a:pt x="335" y="488"/>
                  </a:cubicBezTo>
                  <a:cubicBezTo>
                    <a:pt x="508" y="488"/>
                    <a:pt x="684" y="300"/>
                    <a:pt x="542" y="111"/>
                  </a:cubicBezTo>
                  <a:cubicBezTo>
                    <a:pt x="493" y="33"/>
                    <a:pt x="422" y="0"/>
                    <a:pt x="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8" name="Google Shape;15608;p35"/>
            <p:cNvSpPr/>
            <p:nvPr/>
          </p:nvSpPr>
          <p:spPr>
            <a:xfrm>
              <a:off x="5384525" y="253267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9" y="0"/>
                  </a:moveTo>
                  <a:cubicBezTo>
                    <a:pt x="247" y="0"/>
                    <a:pt x="224" y="3"/>
                    <a:pt x="201" y="9"/>
                  </a:cubicBezTo>
                  <a:cubicBezTo>
                    <a:pt x="67" y="9"/>
                    <a:pt x="1" y="142"/>
                    <a:pt x="1" y="276"/>
                  </a:cubicBezTo>
                  <a:cubicBezTo>
                    <a:pt x="30" y="392"/>
                    <a:pt x="134" y="482"/>
                    <a:pt x="248" y="482"/>
                  </a:cubicBezTo>
                  <a:cubicBezTo>
                    <a:pt x="266" y="482"/>
                    <a:pt x="283" y="480"/>
                    <a:pt x="301" y="476"/>
                  </a:cubicBezTo>
                  <a:cubicBezTo>
                    <a:pt x="434" y="443"/>
                    <a:pt x="501" y="309"/>
                    <a:pt x="501" y="176"/>
                  </a:cubicBezTo>
                  <a:cubicBezTo>
                    <a:pt x="473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35"/>
            <p:cNvSpPr/>
            <p:nvPr/>
          </p:nvSpPr>
          <p:spPr>
            <a:xfrm>
              <a:off x="5870700" y="3356400"/>
              <a:ext cx="13900" cy="11950"/>
            </a:xfrm>
            <a:custGeom>
              <a:avLst/>
              <a:gdLst/>
              <a:ahLst/>
              <a:cxnLst/>
              <a:rect l="l" t="t" r="r" b="b"/>
              <a:pathLst>
                <a:path w="556" h="478" extrusionOk="0">
                  <a:moveTo>
                    <a:pt x="268" y="0"/>
                  </a:moveTo>
                  <a:cubicBezTo>
                    <a:pt x="176" y="0"/>
                    <a:pt x="84" y="50"/>
                    <a:pt x="34" y="150"/>
                  </a:cubicBezTo>
                  <a:cubicBezTo>
                    <a:pt x="1" y="284"/>
                    <a:pt x="68" y="417"/>
                    <a:pt x="168" y="451"/>
                  </a:cubicBezTo>
                  <a:cubicBezTo>
                    <a:pt x="204" y="469"/>
                    <a:pt x="241" y="477"/>
                    <a:pt x="276" y="477"/>
                  </a:cubicBezTo>
                  <a:cubicBezTo>
                    <a:pt x="432" y="477"/>
                    <a:pt x="556" y="314"/>
                    <a:pt x="501" y="150"/>
                  </a:cubicBezTo>
                  <a:cubicBezTo>
                    <a:pt x="451" y="50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0" name="Google Shape;15610;p35"/>
            <p:cNvSpPr/>
            <p:nvPr/>
          </p:nvSpPr>
          <p:spPr>
            <a:xfrm>
              <a:off x="6813875" y="3151575"/>
              <a:ext cx="11700" cy="10225"/>
            </a:xfrm>
            <a:custGeom>
              <a:avLst/>
              <a:gdLst/>
              <a:ahLst/>
              <a:cxnLst/>
              <a:rect l="l" t="t" r="r" b="b"/>
              <a:pathLst>
                <a:path w="468" h="409" extrusionOk="0">
                  <a:moveTo>
                    <a:pt x="355" y="1"/>
                  </a:moveTo>
                  <a:cubicBezTo>
                    <a:pt x="221" y="1"/>
                    <a:pt x="1" y="409"/>
                    <a:pt x="224" y="409"/>
                  </a:cubicBezTo>
                  <a:cubicBezTo>
                    <a:pt x="237" y="409"/>
                    <a:pt x="251" y="407"/>
                    <a:pt x="268" y="404"/>
                  </a:cubicBezTo>
                  <a:cubicBezTo>
                    <a:pt x="401" y="371"/>
                    <a:pt x="468" y="238"/>
                    <a:pt x="434" y="104"/>
                  </a:cubicBezTo>
                  <a:cubicBezTo>
                    <a:pt x="421" y="30"/>
                    <a:pt x="391" y="1"/>
                    <a:pt x="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35"/>
            <p:cNvSpPr/>
            <p:nvPr/>
          </p:nvSpPr>
          <p:spPr>
            <a:xfrm>
              <a:off x="6853625" y="2654900"/>
              <a:ext cx="13850" cy="8950"/>
            </a:xfrm>
            <a:custGeom>
              <a:avLst/>
              <a:gdLst/>
              <a:ahLst/>
              <a:cxnLst/>
              <a:rect l="l" t="t" r="r" b="b"/>
              <a:pathLst>
                <a:path w="554" h="358" extrusionOk="0">
                  <a:moveTo>
                    <a:pt x="471" y="0"/>
                  </a:moveTo>
                  <a:cubicBezTo>
                    <a:pt x="316" y="0"/>
                    <a:pt x="1" y="332"/>
                    <a:pt x="279" y="357"/>
                  </a:cubicBezTo>
                  <a:cubicBezTo>
                    <a:pt x="412" y="357"/>
                    <a:pt x="546" y="257"/>
                    <a:pt x="546" y="124"/>
                  </a:cubicBezTo>
                  <a:cubicBezTo>
                    <a:pt x="554" y="34"/>
                    <a:pt x="521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35"/>
            <p:cNvSpPr/>
            <p:nvPr/>
          </p:nvSpPr>
          <p:spPr>
            <a:xfrm>
              <a:off x="6452375" y="2406800"/>
              <a:ext cx="17725" cy="11975"/>
            </a:xfrm>
            <a:custGeom>
              <a:avLst/>
              <a:gdLst/>
              <a:ahLst/>
              <a:cxnLst/>
              <a:rect l="l" t="t" r="r" b="b"/>
              <a:pathLst>
                <a:path w="709" h="479" extrusionOk="0">
                  <a:moveTo>
                    <a:pt x="353" y="1"/>
                  </a:moveTo>
                  <a:cubicBezTo>
                    <a:pt x="144" y="1"/>
                    <a:pt x="0" y="302"/>
                    <a:pt x="251" y="441"/>
                  </a:cubicBezTo>
                  <a:cubicBezTo>
                    <a:pt x="293" y="467"/>
                    <a:pt x="334" y="478"/>
                    <a:pt x="372" y="478"/>
                  </a:cubicBezTo>
                  <a:cubicBezTo>
                    <a:pt x="579" y="478"/>
                    <a:pt x="709" y="153"/>
                    <a:pt x="484" y="40"/>
                  </a:cubicBezTo>
                  <a:cubicBezTo>
                    <a:pt x="440" y="13"/>
                    <a:pt x="395" y="1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35"/>
            <p:cNvSpPr/>
            <p:nvPr/>
          </p:nvSpPr>
          <p:spPr>
            <a:xfrm>
              <a:off x="5277775" y="2962400"/>
              <a:ext cx="14975" cy="11950"/>
            </a:xfrm>
            <a:custGeom>
              <a:avLst/>
              <a:gdLst/>
              <a:ahLst/>
              <a:cxnLst/>
              <a:rect l="l" t="t" r="r" b="b"/>
              <a:pathLst>
                <a:path w="599" h="478" extrusionOk="0">
                  <a:moveTo>
                    <a:pt x="250" y="0"/>
                  </a:moveTo>
                  <a:cubicBezTo>
                    <a:pt x="222" y="0"/>
                    <a:pt x="194" y="10"/>
                    <a:pt x="168" y="32"/>
                  </a:cubicBezTo>
                  <a:cubicBezTo>
                    <a:pt x="34" y="99"/>
                    <a:pt x="1" y="232"/>
                    <a:pt x="34" y="333"/>
                  </a:cubicBezTo>
                  <a:cubicBezTo>
                    <a:pt x="85" y="434"/>
                    <a:pt x="175" y="478"/>
                    <a:pt x="274" y="478"/>
                  </a:cubicBezTo>
                  <a:cubicBezTo>
                    <a:pt x="305" y="478"/>
                    <a:pt x="336" y="474"/>
                    <a:pt x="368" y="466"/>
                  </a:cubicBezTo>
                  <a:cubicBezTo>
                    <a:pt x="599" y="408"/>
                    <a:pt x="430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35"/>
            <p:cNvSpPr/>
            <p:nvPr/>
          </p:nvSpPr>
          <p:spPr>
            <a:xfrm>
              <a:off x="5272775" y="3564450"/>
              <a:ext cx="12550" cy="11700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cubicBezTo>
                    <a:pt x="368" y="468"/>
                    <a:pt x="501" y="368"/>
                    <a:pt x="501" y="234"/>
                  </a:cubicBezTo>
                  <a:cubicBezTo>
                    <a:pt x="501" y="101"/>
                    <a:pt x="368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35"/>
            <p:cNvSpPr/>
            <p:nvPr/>
          </p:nvSpPr>
          <p:spPr>
            <a:xfrm>
              <a:off x="6536250" y="3854150"/>
              <a:ext cx="14000" cy="8200"/>
            </a:xfrm>
            <a:custGeom>
              <a:avLst/>
              <a:gdLst/>
              <a:ahLst/>
              <a:cxnLst/>
              <a:rect l="l" t="t" r="r" b="b"/>
              <a:pathLst>
                <a:path w="560" h="328" extrusionOk="0">
                  <a:moveTo>
                    <a:pt x="462" y="1"/>
                  </a:moveTo>
                  <a:cubicBezTo>
                    <a:pt x="307" y="1"/>
                    <a:pt x="1" y="273"/>
                    <a:pt x="265" y="321"/>
                  </a:cubicBezTo>
                  <a:cubicBezTo>
                    <a:pt x="283" y="326"/>
                    <a:pt x="300" y="328"/>
                    <a:pt x="318" y="328"/>
                  </a:cubicBezTo>
                  <a:cubicBezTo>
                    <a:pt x="431" y="328"/>
                    <a:pt x="532" y="241"/>
                    <a:pt x="532" y="155"/>
                  </a:cubicBezTo>
                  <a:cubicBezTo>
                    <a:pt x="560" y="42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35"/>
            <p:cNvSpPr/>
            <p:nvPr/>
          </p:nvSpPr>
          <p:spPr>
            <a:xfrm>
              <a:off x="6898950" y="3558200"/>
              <a:ext cx="13850" cy="12450"/>
            </a:xfrm>
            <a:custGeom>
              <a:avLst/>
              <a:gdLst/>
              <a:ahLst/>
              <a:cxnLst/>
              <a:rect l="l" t="t" r="r" b="b"/>
              <a:pathLst>
                <a:path w="554" h="498" extrusionOk="0">
                  <a:moveTo>
                    <a:pt x="250" y="1"/>
                  </a:moveTo>
                  <a:cubicBezTo>
                    <a:pt x="159" y="1"/>
                    <a:pt x="67" y="51"/>
                    <a:pt x="34" y="151"/>
                  </a:cubicBezTo>
                  <a:cubicBezTo>
                    <a:pt x="0" y="284"/>
                    <a:pt x="67" y="418"/>
                    <a:pt x="167" y="484"/>
                  </a:cubicBezTo>
                  <a:cubicBezTo>
                    <a:pt x="194" y="493"/>
                    <a:pt x="221" y="497"/>
                    <a:pt x="247" y="497"/>
                  </a:cubicBezTo>
                  <a:cubicBezTo>
                    <a:pt x="415" y="497"/>
                    <a:pt x="554" y="324"/>
                    <a:pt x="467" y="151"/>
                  </a:cubicBezTo>
                  <a:cubicBezTo>
                    <a:pt x="434" y="51"/>
                    <a:pt x="342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35"/>
            <p:cNvSpPr/>
            <p:nvPr/>
          </p:nvSpPr>
          <p:spPr>
            <a:xfrm>
              <a:off x="6953000" y="3455625"/>
              <a:ext cx="15175" cy="12125"/>
            </a:xfrm>
            <a:custGeom>
              <a:avLst/>
              <a:gdLst/>
              <a:ahLst/>
              <a:cxnLst/>
              <a:rect l="l" t="t" r="r" b="b"/>
              <a:pathLst>
                <a:path w="607" h="485" extrusionOk="0">
                  <a:moveTo>
                    <a:pt x="350" y="0"/>
                  </a:moveTo>
                  <a:cubicBezTo>
                    <a:pt x="132" y="0"/>
                    <a:pt x="0" y="304"/>
                    <a:pt x="207" y="451"/>
                  </a:cubicBezTo>
                  <a:cubicBezTo>
                    <a:pt x="251" y="473"/>
                    <a:pt x="295" y="484"/>
                    <a:pt x="337" y="484"/>
                  </a:cubicBezTo>
                  <a:cubicBezTo>
                    <a:pt x="421" y="484"/>
                    <a:pt x="496" y="440"/>
                    <a:pt x="540" y="351"/>
                  </a:cubicBezTo>
                  <a:cubicBezTo>
                    <a:pt x="607" y="251"/>
                    <a:pt x="573" y="84"/>
                    <a:pt x="440" y="17"/>
                  </a:cubicBezTo>
                  <a:cubicBezTo>
                    <a:pt x="409" y="6"/>
                    <a:pt x="379" y="0"/>
                    <a:pt x="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35"/>
            <p:cNvSpPr/>
            <p:nvPr/>
          </p:nvSpPr>
          <p:spPr>
            <a:xfrm>
              <a:off x="6989850" y="3365950"/>
              <a:ext cx="13350" cy="11725"/>
            </a:xfrm>
            <a:custGeom>
              <a:avLst/>
              <a:gdLst/>
              <a:ahLst/>
              <a:cxnLst/>
              <a:rect l="l" t="t" r="r" b="b"/>
              <a:pathLst>
                <a:path w="534" h="469" extrusionOk="0">
                  <a:moveTo>
                    <a:pt x="244" y="0"/>
                  </a:moveTo>
                  <a:cubicBezTo>
                    <a:pt x="166" y="0"/>
                    <a:pt x="88" y="37"/>
                    <a:pt x="67" y="102"/>
                  </a:cubicBezTo>
                  <a:cubicBezTo>
                    <a:pt x="0" y="235"/>
                    <a:pt x="33" y="369"/>
                    <a:pt x="167" y="435"/>
                  </a:cubicBezTo>
                  <a:cubicBezTo>
                    <a:pt x="200" y="458"/>
                    <a:pt x="237" y="469"/>
                    <a:pt x="274" y="469"/>
                  </a:cubicBezTo>
                  <a:cubicBezTo>
                    <a:pt x="348" y="469"/>
                    <a:pt x="423" y="424"/>
                    <a:pt x="467" y="335"/>
                  </a:cubicBezTo>
                  <a:cubicBezTo>
                    <a:pt x="534" y="235"/>
                    <a:pt x="500" y="69"/>
                    <a:pt x="367" y="35"/>
                  </a:cubicBezTo>
                  <a:cubicBezTo>
                    <a:pt x="332" y="12"/>
                    <a:pt x="288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35"/>
            <p:cNvSpPr/>
            <p:nvPr/>
          </p:nvSpPr>
          <p:spPr>
            <a:xfrm>
              <a:off x="6923125" y="3484375"/>
              <a:ext cx="14200" cy="11750"/>
            </a:xfrm>
            <a:custGeom>
              <a:avLst/>
              <a:gdLst/>
              <a:ahLst/>
              <a:cxnLst/>
              <a:rect l="l" t="t" r="r" b="b"/>
              <a:pathLst>
                <a:path w="568" h="470" extrusionOk="0">
                  <a:moveTo>
                    <a:pt x="295" y="0"/>
                  </a:moveTo>
                  <a:cubicBezTo>
                    <a:pt x="215" y="0"/>
                    <a:pt x="144" y="37"/>
                    <a:pt x="101" y="102"/>
                  </a:cubicBezTo>
                  <a:cubicBezTo>
                    <a:pt x="1" y="235"/>
                    <a:pt x="34" y="368"/>
                    <a:pt x="167" y="435"/>
                  </a:cubicBezTo>
                  <a:cubicBezTo>
                    <a:pt x="203" y="459"/>
                    <a:pt x="247" y="470"/>
                    <a:pt x="291" y="470"/>
                  </a:cubicBezTo>
                  <a:cubicBezTo>
                    <a:pt x="373" y="470"/>
                    <a:pt x="458" y="433"/>
                    <a:pt x="501" y="368"/>
                  </a:cubicBezTo>
                  <a:cubicBezTo>
                    <a:pt x="568" y="268"/>
                    <a:pt x="534" y="102"/>
                    <a:pt x="434" y="35"/>
                  </a:cubicBezTo>
                  <a:cubicBezTo>
                    <a:pt x="387" y="11"/>
                    <a:pt x="340" y="0"/>
                    <a:pt x="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35"/>
            <p:cNvSpPr/>
            <p:nvPr/>
          </p:nvSpPr>
          <p:spPr>
            <a:xfrm>
              <a:off x="6928975" y="3460975"/>
              <a:ext cx="15650" cy="12100"/>
            </a:xfrm>
            <a:custGeom>
              <a:avLst/>
              <a:gdLst/>
              <a:ahLst/>
              <a:cxnLst/>
              <a:rect l="l" t="t" r="r" b="b"/>
              <a:pathLst>
                <a:path w="626" h="484" extrusionOk="0">
                  <a:moveTo>
                    <a:pt x="311" y="0"/>
                  </a:moveTo>
                  <a:cubicBezTo>
                    <a:pt x="297" y="0"/>
                    <a:pt x="282" y="1"/>
                    <a:pt x="267" y="4"/>
                  </a:cubicBezTo>
                  <a:cubicBezTo>
                    <a:pt x="67" y="37"/>
                    <a:pt x="0" y="304"/>
                    <a:pt x="167" y="437"/>
                  </a:cubicBezTo>
                  <a:cubicBezTo>
                    <a:pt x="212" y="467"/>
                    <a:pt x="270" y="484"/>
                    <a:pt x="327" y="484"/>
                  </a:cubicBezTo>
                  <a:cubicBezTo>
                    <a:pt x="397" y="484"/>
                    <a:pt x="464" y="459"/>
                    <a:pt x="500" y="404"/>
                  </a:cubicBezTo>
                  <a:cubicBezTo>
                    <a:pt x="625" y="217"/>
                    <a:pt x="517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35"/>
            <p:cNvSpPr/>
            <p:nvPr/>
          </p:nvSpPr>
          <p:spPr>
            <a:xfrm>
              <a:off x="7024875" y="3300275"/>
              <a:ext cx="14200" cy="12350"/>
            </a:xfrm>
            <a:custGeom>
              <a:avLst/>
              <a:gdLst/>
              <a:ahLst/>
              <a:cxnLst/>
              <a:rect l="l" t="t" r="r" b="b"/>
              <a:pathLst>
                <a:path w="568" h="494" extrusionOk="0">
                  <a:moveTo>
                    <a:pt x="290" y="0"/>
                  </a:moveTo>
                  <a:cubicBezTo>
                    <a:pt x="198" y="0"/>
                    <a:pt x="115" y="55"/>
                    <a:pt x="67" y="127"/>
                  </a:cubicBezTo>
                  <a:cubicBezTo>
                    <a:pt x="0" y="260"/>
                    <a:pt x="33" y="394"/>
                    <a:pt x="167" y="461"/>
                  </a:cubicBezTo>
                  <a:cubicBezTo>
                    <a:pt x="200" y="483"/>
                    <a:pt x="241" y="494"/>
                    <a:pt x="283" y="494"/>
                  </a:cubicBezTo>
                  <a:cubicBezTo>
                    <a:pt x="367" y="494"/>
                    <a:pt x="456" y="449"/>
                    <a:pt x="500" y="361"/>
                  </a:cubicBezTo>
                  <a:cubicBezTo>
                    <a:pt x="567" y="260"/>
                    <a:pt x="500" y="94"/>
                    <a:pt x="400" y="27"/>
                  </a:cubicBezTo>
                  <a:cubicBezTo>
                    <a:pt x="363" y="8"/>
                    <a:pt x="326" y="0"/>
                    <a:pt x="2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35"/>
            <p:cNvSpPr/>
            <p:nvPr/>
          </p:nvSpPr>
          <p:spPr>
            <a:xfrm>
              <a:off x="7021525" y="3386675"/>
              <a:ext cx="14775" cy="11900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249" y="0"/>
                  </a:moveTo>
                  <a:cubicBezTo>
                    <a:pt x="135" y="0"/>
                    <a:pt x="34" y="91"/>
                    <a:pt x="34" y="207"/>
                  </a:cubicBezTo>
                  <a:cubicBezTo>
                    <a:pt x="1" y="340"/>
                    <a:pt x="101" y="474"/>
                    <a:pt x="234" y="474"/>
                  </a:cubicBezTo>
                  <a:cubicBezTo>
                    <a:pt x="245" y="475"/>
                    <a:pt x="255" y="475"/>
                    <a:pt x="264" y="475"/>
                  </a:cubicBezTo>
                  <a:cubicBezTo>
                    <a:pt x="539" y="475"/>
                    <a:pt x="591" y="39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35"/>
            <p:cNvSpPr/>
            <p:nvPr/>
          </p:nvSpPr>
          <p:spPr>
            <a:xfrm>
              <a:off x="7034725" y="3437350"/>
              <a:ext cx="14150" cy="11925"/>
            </a:xfrm>
            <a:custGeom>
              <a:avLst/>
              <a:gdLst/>
              <a:ahLst/>
              <a:cxnLst/>
              <a:rect l="l" t="t" r="r" b="b"/>
              <a:pathLst>
                <a:path w="566" h="477" extrusionOk="0">
                  <a:moveTo>
                    <a:pt x="281" y="0"/>
                  </a:moveTo>
                  <a:cubicBezTo>
                    <a:pt x="142" y="0"/>
                    <a:pt x="1" y="107"/>
                    <a:pt x="40" y="281"/>
                  </a:cubicBezTo>
                  <a:cubicBezTo>
                    <a:pt x="67" y="419"/>
                    <a:pt x="168" y="477"/>
                    <a:pt x="270" y="477"/>
                  </a:cubicBezTo>
                  <a:cubicBezTo>
                    <a:pt x="417" y="477"/>
                    <a:pt x="566" y="358"/>
                    <a:pt x="507" y="181"/>
                  </a:cubicBezTo>
                  <a:cubicBezTo>
                    <a:pt x="479" y="56"/>
                    <a:pt x="381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35"/>
            <p:cNvSpPr/>
            <p:nvPr/>
          </p:nvSpPr>
          <p:spPr>
            <a:xfrm>
              <a:off x="7119925" y="3309850"/>
              <a:ext cx="14200" cy="12000"/>
            </a:xfrm>
            <a:custGeom>
              <a:avLst/>
              <a:gdLst/>
              <a:ahLst/>
              <a:cxnLst/>
              <a:rect l="l" t="t" r="r" b="b"/>
              <a:pathLst>
                <a:path w="568" h="480" extrusionOk="0">
                  <a:moveTo>
                    <a:pt x="273" y="0"/>
                  </a:moveTo>
                  <a:cubicBezTo>
                    <a:pt x="202" y="0"/>
                    <a:pt x="140" y="33"/>
                    <a:pt x="101" y="111"/>
                  </a:cubicBezTo>
                  <a:cubicBezTo>
                    <a:pt x="1" y="211"/>
                    <a:pt x="34" y="344"/>
                    <a:pt x="134" y="445"/>
                  </a:cubicBezTo>
                  <a:cubicBezTo>
                    <a:pt x="182" y="468"/>
                    <a:pt x="229" y="479"/>
                    <a:pt x="273" y="479"/>
                  </a:cubicBezTo>
                  <a:cubicBezTo>
                    <a:pt x="354" y="479"/>
                    <a:pt x="425" y="442"/>
                    <a:pt x="468" y="378"/>
                  </a:cubicBezTo>
                  <a:cubicBezTo>
                    <a:pt x="568" y="278"/>
                    <a:pt x="535" y="111"/>
                    <a:pt x="434" y="44"/>
                  </a:cubicBezTo>
                  <a:cubicBezTo>
                    <a:pt x="379" y="17"/>
                    <a:pt x="324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35"/>
            <p:cNvSpPr/>
            <p:nvPr/>
          </p:nvSpPr>
          <p:spPr>
            <a:xfrm>
              <a:off x="7138375" y="3372225"/>
              <a:ext cx="14700" cy="8175"/>
            </a:xfrm>
            <a:custGeom>
              <a:avLst/>
              <a:gdLst/>
              <a:ahLst/>
              <a:cxnLst/>
              <a:rect l="l" t="t" r="r" b="b"/>
              <a:pathLst>
                <a:path w="588" h="327" extrusionOk="0">
                  <a:moveTo>
                    <a:pt x="120" y="0"/>
                  </a:moveTo>
                  <a:cubicBezTo>
                    <a:pt x="48" y="0"/>
                    <a:pt x="0" y="41"/>
                    <a:pt x="30" y="151"/>
                  </a:cubicBezTo>
                  <a:cubicBezTo>
                    <a:pt x="85" y="262"/>
                    <a:pt x="186" y="326"/>
                    <a:pt x="276" y="326"/>
                  </a:cubicBezTo>
                  <a:cubicBezTo>
                    <a:pt x="295" y="326"/>
                    <a:pt x="313" y="324"/>
                    <a:pt x="330" y="318"/>
                  </a:cubicBezTo>
                  <a:cubicBezTo>
                    <a:pt x="587" y="224"/>
                    <a:pt x="288" y="0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35"/>
            <p:cNvSpPr/>
            <p:nvPr/>
          </p:nvSpPr>
          <p:spPr>
            <a:xfrm>
              <a:off x="7132775" y="3151000"/>
              <a:ext cx="14700" cy="12750"/>
            </a:xfrm>
            <a:custGeom>
              <a:avLst/>
              <a:gdLst/>
              <a:ahLst/>
              <a:cxnLst/>
              <a:rect l="l" t="t" r="r" b="b"/>
              <a:pathLst>
                <a:path w="588" h="510" extrusionOk="0">
                  <a:moveTo>
                    <a:pt x="302" y="1"/>
                  </a:moveTo>
                  <a:cubicBezTo>
                    <a:pt x="221" y="1"/>
                    <a:pt x="136" y="63"/>
                    <a:pt x="87" y="160"/>
                  </a:cubicBezTo>
                  <a:cubicBezTo>
                    <a:pt x="0" y="356"/>
                    <a:pt x="154" y="509"/>
                    <a:pt x="309" y="509"/>
                  </a:cubicBezTo>
                  <a:cubicBezTo>
                    <a:pt x="391" y="509"/>
                    <a:pt x="474" y="465"/>
                    <a:pt x="521" y="361"/>
                  </a:cubicBezTo>
                  <a:cubicBezTo>
                    <a:pt x="588" y="227"/>
                    <a:pt x="521" y="94"/>
                    <a:pt x="387" y="27"/>
                  </a:cubicBezTo>
                  <a:cubicBezTo>
                    <a:pt x="361" y="9"/>
                    <a:pt x="331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7" name="Google Shape;15627;p35"/>
            <p:cNvSpPr/>
            <p:nvPr/>
          </p:nvSpPr>
          <p:spPr>
            <a:xfrm>
              <a:off x="7222725" y="3047900"/>
              <a:ext cx="13150" cy="12500"/>
            </a:xfrm>
            <a:custGeom>
              <a:avLst/>
              <a:gdLst/>
              <a:ahLst/>
              <a:cxnLst/>
              <a:rect l="l" t="t" r="r" b="b"/>
              <a:pathLst>
                <a:path w="526" h="500" extrusionOk="0">
                  <a:moveTo>
                    <a:pt x="288" y="0"/>
                  </a:moveTo>
                  <a:cubicBezTo>
                    <a:pt x="144" y="0"/>
                    <a:pt x="0" y="131"/>
                    <a:pt x="25" y="282"/>
                  </a:cubicBezTo>
                  <a:cubicBezTo>
                    <a:pt x="47" y="411"/>
                    <a:pt x="167" y="499"/>
                    <a:pt x="285" y="499"/>
                  </a:cubicBezTo>
                  <a:cubicBezTo>
                    <a:pt x="349" y="499"/>
                    <a:pt x="412" y="474"/>
                    <a:pt x="459" y="415"/>
                  </a:cubicBezTo>
                  <a:cubicBezTo>
                    <a:pt x="525" y="282"/>
                    <a:pt x="525" y="148"/>
                    <a:pt x="425" y="48"/>
                  </a:cubicBezTo>
                  <a:cubicBezTo>
                    <a:pt x="384" y="15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8" name="Google Shape;15628;p35"/>
            <p:cNvSpPr/>
            <p:nvPr/>
          </p:nvSpPr>
          <p:spPr>
            <a:xfrm>
              <a:off x="7119925" y="3180150"/>
              <a:ext cx="13800" cy="11925"/>
            </a:xfrm>
            <a:custGeom>
              <a:avLst/>
              <a:gdLst/>
              <a:ahLst/>
              <a:cxnLst/>
              <a:rect l="l" t="t" r="r" b="b"/>
              <a:pathLst>
                <a:path w="552" h="477" extrusionOk="0">
                  <a:moveTo>
                    <a:pt x="263" y="1"/>
                  </a:moveTo>
                  <a:cubicBezTo>
                    <a:pt x="192" y="1"/>
                    <a:pt x="120" y="30"/>
                    <a:pt x="68" y="95"/>
                  </a:cubicBezTo>
                  <a:cubicBezTo>
                    <a:pt x="1" y="229"/>
                    <a:pt x="34" y="362"/>
                    <a:pt x="134" y="429"/>
                  </a:cubicBezTo>
                  <a:cubicBezTo>
                    <a:pt x="176" y="462"/>
                    <a:pt x="224" y="477"/>
                    <a:pt x="271" y="477"/>
                  </a:cubicBezTo>
                  <a:cubicBezTo>
                    <a:pt x="414" y="477"/>
                    <a:pt x="551" y="345"/>
                    <a:pt x="501" y="195"/>
                  </a:cubicBezTo>
                  <a:cubicBezTo>
                    <a:pt x="481" y="73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35"/>
            <p:cNvSpPr/>
            <p:nvPr/>
          </p:nvSpPr>
          <p:spPr>
            <a:xfrm>
              <a:off x="7108175" y="3131475"/>
              <a:ext cx="15950" cy="12175"/>
            </a:xfrm>
            <a:custGeom>
              <a:avLst/>
              <a:gdLst/>
              <a:ahLst/>
              <a:cxnLst/>
              <a:rect l="l" t="t" r="r" b="b"/>
              <a:pathLst>
                <a:path w="638" h="487" extrusionOk="0">
                  <a:moveTo>
                    <a:pt x="390" y="1"/>
                  </a:moveTo>
                  <a:cubicBezTo>
                    <a:pt x="372" y="1"/>
                    <a:pt x="355" y="3"/>
                    <a:pt x="337" y="7"/>
                  </a:cubicBezTo>
                  <a:cubicBezTo>
                    <a:pt x="0" y="7"/>
                    <a:pt x="57" y="486"/>
                    <a:pt x="328" y="486"/>
                  </a:cubicBezTo>
                  <a:cubicBezTo>
                    <a:pt x="352" y="486"/>
                    <a:pt x="377" y="483"/>
                    <a:pt x="404" y="474"/>
                  </a:cubicBezTo>
                  <a:cubicBezTo>
                    <a:pt x="538" y="441"/>
                    <a:pt x="638" y="341"/>
                    <a:pt x="604" y="208"/>
                  </a:cubicBezTo>
                  <a:cubicBezTo>
                    <a:pt x="604" y="92"/>
                    <a:pt x="504" y="1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35"/>
            <p:cNvSpPr/>
            <p:nvPr/>
          </p:nvSpPr>
          <p:spPr>
            <a:xfrm>
              <a:off x="7112425" y="29723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301" y="0"/>
                  </a:moveTo>
                  <a:cubicBezTo>
                    <a:pt x="1" y="34"/>
                    <a:pt x="1" y="467"/>
                    <a:pt x="301" y="501"/>
                  </a:cubicBezTo>
                  <a:cubicBezTo>
                    <a:pt x="434" y="501"/>
                    <a:pt x="534" y="401"/>
                    <a:pt x="534" y="267"/>
                  </a:cubicBezTo>
                  <a:cubicBezTo>
                    <a:pt x="534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35"/>
            <p:cNvSpPr/>
            <p:nvPr/>
          </p:nvSpPr>
          <p:spPr>
            <a:xfrm>
              <a:off x="7101125" y="3016350"/>
              <a:ext cx="14625" cy="7900"/>
            </a:xfrm>
            <a:custGeom>
              <a:avLst/>
              <a:gdLst/>
              <a:ahLst/>
              <a:cxnLst/>
              <a:rect l="l" t="t" r="r" b="b"/>
              <a:pathLst>
                <a:path w="585" h="316" extrusionOk="0">
                  <a:moveTo>
                    <a:pt x="251" y="1"/>
                  </a:moveTo>
                  <a:cubicBezTo>
                    <a:pt x="143" y="1"/>
                    <a:pt x="47" y="65"/>
                    <a:pt x="19" y="176"/>
                  </a:cubicBezTo>
                  <a:cubicBezTo>
                    <a:pt x="1" y="277"/>
                    <a:pt x="43" y="315"/>
                    <a:pt x="107" y="315"/>
                  </a:cubicBezTo>
                  <a:cubicBezTo>
                    <a:pt x="274" y="315"/>
                    <a:pt x="585" y="57"/>
                    <a:pt x="319" y="9"/>
                  </a:cubicBezTo>
                  <a:cubicBezTo>
                    <a:pt x="296" y="3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35"/>
            <p:cNvSpPr/>
            <p:nvPr/>
          </p:nvSpPr>
          <p:spPr>
            <a:xfrm>
              <a:off x="7072400" y="3147325"/>
              <a:ext cx="14775" cy="11925"/>
            </a:xfrm>
            <a:custGeom>
              <a:avLst/>
              <a:gdLst/>
              <a:ahLst/>
              <a:cxnLst/>
              <a:rect l="l" t="t" r="r" b="b"/>
              <a:pathLst>
                <a:path w="591" h="477" extrusionOk="0">
                  <a:moveTo>
                    <a:pt x="282" y="1"/>
                  </a:moveTo>
                  <a:cubicBezTo>
                    <a:pt x="167" y="1"/>
                    <a:pt x="63" y="91"/>
                    <a:pt x="34" y="207"/>
                  </a:cubicBezTo>
                  <a:cubicBezTo>
                    <a:pt x="0" y="341"/>
                    <a:pt x="101" y="441"/>
                    <a:pt x="234" y="474"/>
                  </a:cubicBezTo>
                  <a:cubicBezTo>
                    <a:pt x="246" y="476"/>
                    <a:pt x="257" y="476"/>
                    <a:pt x="269" y="476"/>
                  </a:cubicBezTo>
                  <a:cubicBezTo>
                    <a:pt x="539" y="476"/>
                    <a:pt x="590" y="103"/>
                    <a:pt x="334" y="7"/>
                  </a:cubicBezTo>
                  <a:cubicBezTo>
                    <a:pt x="316" y="3"/>
                    <a:pt x="299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35"/>
            <p:cNvSpPr/>
            <p:nvPr/>
          </p:nvSpPr>
          <p:spPr>
            <a:xfrm>
              <a:off x="7082375" y="29598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69" y="1"/>
                  </a:moveTo>
                  <a:cubicBezTo>
                    <a:pt x="135" y="1"/>
                    <a:pt x="35" y="101"/>
                    <a:pt x="35" y="234"/>
                  </a:cubicBezTo>
                  <a:cubicBezTo>
                    <a:pt x="0" y="409"/>
                    <a:pt x="131" y="502"/>
                    <a:pt x="262" y="502"/>
                  </a:cubicBezTo>
                  <a:cubicBezTo>
                    <a:pt x="382" y="502"/>
                    <a:pt x="502" y="426"/>
                    <a:pt x="502" y="268"/>
                  </a:cubicBezTo>
                  <a:cubicBezTo>
                    <a:pt x="502" y="134"/>
                    <a:pt x="402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35"/>
            <p:cNvSpPr/>
            <p:nvPr/>
          </p:nvSpPr>
          <p:spPr>
            <a:xfrm>
              <a:off x="7109400" y="2871425"/>
              <a:ext cx="14725" cy="11950"/>
            </a:xfrm>
            <a:custGeom>
              <a:avLst/>
              <a:gdLst/>
              <a:ahLst/>
              <a:cxnLst/>
              <a:rect l="l" t="t" r="r" b="b"/>
              <a:pathLst>
                <a:path w="589" h="478" extrusionOk="0">
                  <a:moveTo>
                    <a:pt x="354" y="0"/>
                  </a:moveTo>
                  <a:cubicBezTo>
                    <a:pt x="81" y="0"/>
                    <a:pt x="0" y="373"/>
                    <a:pt x="288" y="469"/>
                  </a:cubicBezTo>
                  <a:cubicBezTo>
                    <a:pt x="306" y="475"/>
                    <a:pt x="324" y="478"/>
                    <a:pt x="342" y="478"/>
                  </a:cubicBezTo>
                  <a:cubicBezTo>
                    <a:pt x="431" y="478"/>
                    <a:pt x="528" y="413"/>
                    <a:pt x="555" y="302"/>
                  </a:cubicBezTo>
                  <a:cubicBezTo>
                    <a:pt x="589" y="169"/>
                    <a:pt x="522" y="35"/>
                    <a:pt x="388" y="2"/>
                  </a:cubicBezTo>
                  <a:cubicBezTo>
                    <a:pt x="377" y="1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5" name="Google Shape;15635;p35"/>
            <p:cNvSpPr/>
            <p:nvPr/>
          </p:nvSpPr>
          <p:spPr>
            <a:xfrm>
              <a:off x="7190275" y="2995425"/>
              <a:ext cx="14750" cy="12300"/>
            </a:xfrm>
            <a:custGeom>
              <a:avLst/>
              <a:gdLst/>
              <a:ahLst/>
              <a:cxnLst/>
              <a:rect l="l" t="t" r="r" b="b"/>
              <a:pathLst>
                <a:path w="590" h="492" extrusionOk="0">
                  <a:moveTo>
                    <a:pt x="308" y="1"/>
                  </a:moveTo>
                  <a:cubicBezTo>
                    <a:pt x="119" y="1"/>
                    <a:pt x="1" y="199"/>
                    <a:pt x="89" y="346"/>
                  </a:cubicBezTo>
                  <a:cubicBezTo>
                    <a:pt x="114" y="448"/>
                    <a:pt x="218" y="491"/>
                    <a:pt x="310" y="491"/>
                  </a:cubicBezTo>
                  <a:cubicBezTo>
                    <a:pt x="338" y="491"/>
                    <a:pt x="365" y="487"/>
                    <a:pt x="389" y="479"/>
                  </a:cubicBezTo>
                  <a:cubicBezTo>
                    <a:pt x="589" y="379"/>
                    <a:pt x="589" y="112"/>
                    <a:pt x="389" y="12"/>
                  </a:cubicBezTo>
                  <a:cubicBezTo>
                    <a:pt x="361" y="4"/>
                    <a:pt x="334" y="1"/>
                    <a:pt x="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6" name="Google Shape;15636;p35"/>
            <p:cNvSpPr/>
            <p:nvPr/>
          </p:nvSpPr>
          <p:spPr>
            <a:xfrm>
              <a:off x="7173300" y="3020700"/>
              <a:ext cx="13900" cy="12400"/>
            </a:xfrm>
            <a:custGeom>
              <a:avLst/>
              <a:gdLst/>
              <a:ahLst/>
              <a:cxnLst/>
              <a:rect l="l" t="t" r="r" b="b"/>
              <a:pathLst>
                <a:path w="556" h="496" extrusionOk="0">
                  <a:moveTo>
                    <a:pt x="275" y="1"/>
                  </a:moveTo>
                  <a:cubicBezTo>
                    <a:pt x="194" y="1"/>
                    <a:pt x="113" y="44"/>
                    <a:pt x="67" y="135"/>
                  </a:cubicBezTo>
                  <a:cubicBezTo>
                    <a:pt x="1" y="269"/>
                    <a:pt x="34" y="402"/>
                    <a:pt x="167" y="469"/>
                  </a:cubicBezTo>
                  <a:cubicBezTo>
                    <a:pt x="204" y="487"/>
                    <a:pt x="241" y="496"/>
                    <a:pt x="276" y="496"/>
                  </a:cubicBezTo>
                  <a:cubicBezTo>
                    <a:pt x="432" y="496"/>
                    <a:pt x="556" y="332"/>
                    <a:pt x="501" y="169"/>
                  </a:cubicBezTo>
                  <a:cubicBezTo>
                    <a:pt x="465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35"/>
            <p:cNvSpPr/>
            <p:nvPr/>
          </p:nvSpPr>
          <p:spPr>
            <a:xfrm>
              <a:off x="7144675" y="2866050"/>
              <a:ext cx="11975" cy="9825"/>
            </a:xfrm>
            <a:custGeom>
              <a:avLst/>
              <a:gdLst/>
              <a:ahLst/>
              <a:cxnLst/>
              <a:rect l="l" t="t" r="r" b="b"/>
              <a:pathLst>
                <a:path w="479" h="393" extrusionOk="0">
                  <a:moveTo>
                    <a:pt x="358" y="0"/>
                  </a:moveTo>
                  <a:cubicBezTo>
                    <a:pt x="220" y="0"/>
                    <a:pt x="0" y="393"/>
                    <a:pt x="214" y="393"/>
                  </a:cubicBezTo>
                  <a:cubicBezTo>
                    <a:pt x="232" y="393"/>
                    <a:pt x="253" y="390"/>
                    <a:pt x="278" y="384"/>
                  </a:cubicBezTo>
                  <a:cubicBezTo>
                    <a:pt x="378" y="350"/>
                    <a:pt x="479" y="250"/>
                    <a:pt x="445" y="117"/>
                  </a:cubicBezTo>
                  <a:cubicBezTo>
                    <a:pt x="431" y="33"/>
                    <a:pt x="398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35"/>
            <p:cNvSpPr/>
            <p:nvPr/>
          </p:nvSpPr>
          <p:spPr>
            <a:xfrm>
              <a:off x="7159875" y="2836900"/>
              <a:ext cx="10950" cy="10775"/>
            </a:xfrm>
            <a:custGeom>
              <a:avLst/>
              <a:gdLst/>
              <a:ahLst/>
              <a:cxnLst/>
              <a:rect l="l" t="t" r="r" b="b"/>
              <a:pathLst>
                <a:path w="438" h="431" extrusionOk="0">
                  <a:moveTo>
                    <a:pt x="197" y="0"/>
                  </a:moveTo>
                  <a:cubicBezTo>
                    <a:pt x="1" y="0"/>
                    <a:pt x="158" y="431"/>
                    <a:pt x="306" y="431"/>
                  </a:cubicBezTo>
                  <a:cubicBezTo>
                    <a:pt x="341" y="431"/>
                    <a:pt x="375" y="407"/>
                    <a:pt x="404" y="349"/>
                  </a:cubicBezTo>
                  <a:cubicBezTo>
                    <a:pt x="438" y="215"/>
                    <a:pt x="371" y="82"/>
                    <a:pt x="271" y="15"/>
                  </a:cubicBezTo>
                  <a:cubicBezTo>
                    <a:pt x="242" y="5"/>
                    <a:pt x="218" y="0"/>
                    <a:pt x="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9" name="Google Shape;15639;p35"/>
            <p:cNvSpPr/>
            <p:nvPr/>
          </p:nvSpPr>
          <p:spPr>
            <a:xfrm>
              <a:off x="7162375" y="2978550"/>
              <a:ext cx="13075" cy="12050"/>
            </a:xfrm>
            <a:custGeom>
              <a:avLst/>
              <a:gdLst/>
              <a:ahLst/>
              <a:cxnLst/>
              <a:rect l="l" t="t" r="r" b="b"/>
              <a:pathLst>
                <a:path w="523" h="482" extrusionOk="0">
                  <a:moveTo>
                    <a:pt x="283" y="1"/>
                  </a:moveTo>
                  <a:cubicBezTo>
                    <a:pt x="145" y="1"/>
                    <a:pt x="1" y="104"/>
                    <a:pt x="37" y="287"/>
                  </a:cubicBezTo>
                  <a:cubicBezTo>
                    <a:pt x="52" y="421"/>
                    <a:pt x="153" y="481"/>
                    <a:pt x="257" y="481"/>
                  </a:cubicBezTo>
                  <a:cubicBezTo>
                    <a:pt x="387" y="481"/>
                    <a:pt x="523" y="387"/>
                    <a:pt x="504" y="220"/>
                  </a:cubicBezTo>
                  <a:cubicBezTo>
                    <a:pt x="504" y="70"/>
                    <a:pt x="39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0" name="Google Shape;15640;p35"/>
            <p:cNvSpPr/>
            <p:nvPr/>
          </p:nvSpPr>
          <p:spPr>
            <a:xfrm>
              <a:off x="7123125" y="2812725"/>
              <a:ext cx="14100" cy="12200"/>
            </a:xfrm>
            <a:custGeom>
              <a:avLst/>
              <a:gdLst/>
              <a:ahLst/>
              <a:cxnLst/>
              <a:rect l="l" t="t" r="r" b="b"/>
              <a:pathLst>
                <a:path w="564" h="488" extrusionOk="0">
                  <a:moveTo>
                    <a:pt x="281" y="1"/>
                  </a:moveTo>
                  <a:cubicBezTo>
                    <a:pt x="142" y="1"/>
                    <a:pt x="1" y="107"/>
                    <a:pt x="40" y="282"/>
                  </a:cubicBezTo>
                  <a:cubicBezTo>
                    <a:pt x="68" y="424"/>
                    <a:pt x="175" y="488"/>
                    <a:pt x="281" y="488"/>
                  </a:cubicBezTo>
                  <a:cubicBezTo>
                    <a:pt x="424" y="488"/>
                    <a:pt x="564" y="373"/>
                    <a:pt x="507" y="182"/>
                  </a:cubicBezTo>
                  <a:cubicBezTo>
                    <a:pt x="479" y="56"/>
                    <a:pt x="380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1" name="Google Shape;15641;p35"/>
            <p:cNvSpPr/>
            <p:nvPr/>
          </p:nvSpPr>
          <p:spPr>
            <a:xfrm>
              <a:off x="7121600" y="26788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34" y="0"/>
                  </a:moveTo>
                  <a:cubicBezTo>
                    <a:pt x="101" y="34"/>
                    <a:pt x="1" y="134"/>
                    <a:pt x="1" y="267"/>
                  </a:cubicBezTo>
                  <a:cubicBezTo>
                    <a:pt x="34" y="401"/>
                    <a:pt x="134" y="501"/>
                    <a:pt x="267" y="501"/>
                  </a:cubicBezTo>
                  <a:cubicBezTo>
                    <a:pt x="401" y="467"/>
                    <a:pt x="501" y="367"/>
                    <a:pt x="501" y="234"/>
                  </a:cubicBezTo>
                  <a:cubicBezTo>
                    <a:pt x="468" y="101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2" name="Google Shape;15642;p35"/>
            <p:cNvSpPr/>
            <p:nvPr/>
          </p:nvSpPr>
          <p:spPr>
            <a:xfrm>
              <a:off x="7113475" y="2652975"/>
              <a:ext cx="12325" cy="10250"/>
            </a:xfrm>
            <a:custGeom>
              <a:avLst/>
              <a:gdLst/>
              <a:ahLst/>
              <a:cxnLst/>
              <a:rect l="l" t="t" r="r" b="b"/>
              <a:pathLst>
                <a:path w="493" h="410" extrusionOk="0">
                  <a:moveTo>
                    <a:pt x="367" y="0"/>
                  </a:moveTo>
                  <a:cubicBezTo>
                    <a:pt x="220" y="0"/>
                    <a:pt x="1" y="410"/>
                    <a:pt x="200" y="410"/>
                  </a:cubicBezTo>
                  <a:cubicBezTo>
                    <a:pt x="216" y="410"/>
                    <a:pt x="236" y="407"/>
                    <a:pt x="259" y="401"/>
                  </a:cubicBezTo>
                  <a:cubicBezTo>
                    <a:pt x="392" y="367"/>
                    <a:pt x="492" y="234"/>
                    <a:pt x="459" y="100"/>
                  </a:cubicBezTo>
                  <a:cubicBezTo>
                    <a:pt x="439" y="29"/>
                    <a:pt x="406" y="0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3" name="Google Shape;15643;p35"/>
            <p:cNvSpPr/>
            <p:nvPr/>
          </p:nvSpPr>
          <p:spPr>
            <a:xfrm>
              <a:off x="7058525" y="2566275"/>
              <a:ext cx="9725" cy="10775"/>
            </a:xfrm>
            <a:custGeom>
              <a:avLst/>
              <a:gdLst/>
              <a:ahLst/>
              <a:cxnLst/>
              <a:rect l="l" t="t" r="r" b="b"/>
              <a:pathLst>
                <a:path w="389" h="431" extrusionOk="0">
                  <a:moveTo>
                    <a:pt x="231" y="0"/>
                  </a:moveTo>
                  <a:cubicBezTo>
                    <a:pt x="93" y="0"/>
                    <a:pt x="0" y="431"/>
                    <a:pt x="164" y="431"/>
                  </a:cubicBezTo>
                  <a:cubicBezTo>
                    <a:pt x="189" y="431"/>
                    <a:pt x="219" y="421"/>
                    <a:pt x="255" y="400"/>
                  </a:cubicBezTo>
                  <a:cubicBezTo>
                    <a:pt x="355" y="333"/>
                    <a:pt x="389" y="199"/>
                    <a:pt x="322" y="66"/>
                  </a:cubicBezTo>
                  <a:cubicBezTo>
                    <a:pt x="291" y="19"/>
                    <a:pt x="260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4" name="Google Shape;15644;p35"/>
            <p:cNvSpPr/>
            <p:nvPr/>
          </p:nvSpPr>
          <p:spPr>
            <a:xfrm>
              <a:off x="7048225" y="2686300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57" y="0"/>
                  </a:moveTo>
                  <a:cubicBezTo>
                    <a:pt x="250" y="0"/>
                    <a:pt x="242" y="1"/>
                    <a:pt x="234" y="2"/>
                  </a:cubicBezTo>
                  <a:cubicBezTo>
                    <a:pt x="100" y="35"/>
                    <a:pt x="0" y="135"/>
                    <a:pt x="0" y="269"/>
                  </a:cubicBezTo>
                  <a:cubicBezTo>
                    <a:pt x="0" y="402"/>
                    <a:pt x="100" y="502"/>
                    <a:pt x="267" y="502"/>
                  </a:cubicBezTo>
                  <a:cubicBezTo>
                    <a:pt x="526" y="502"/>
                    <a:pt x="502" y="0"/>
                    <a:pt x="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5" name="Google Shape;15645;p35"/>
            <p:cNvSpPr/>
            <p:nvPr/>
          </p:nvSpPr>
          <p:spPr>
            <a:xfrm>
              <a:off x="7078650" y="2708700"/>
              <a:ext cx="16300" cy="12675"/>
            </a:xfrm>
            <a:custGeom>
              <a:avLst/>
              <a:gdLst/>
              <a:ahLst/>
              <a:cxnLst/>
              <a:rect l="l" t="t" r="r" b="b"/>
              <a:pathLst>
                <a:path w="652" h="507" extrusionOk="0">
                  <a:moveTo>
                    <a:pt x="385" y="0"/>
                  </a:moveTo>
                  <a:cubicBezTo>
                    <a:pt x="168" y="0"/>
                    <a:pt x="0" y="306"/>
                    <a:pt x="251" y="473"/>
                  </a:cubicBezTo>
                  <a:cubicBezTo>
                    <a:pt x="284" y="496"/>
                    <a:pt x="325" y="507"/>
                    <a:pt x="367" y="507"/>
                  </a:cubicBezTo>
                  <a:cubicBezTo>
                    <a:pt x="451" y="507"/>
                    <a:pt x="540" y="462"/>
                    <a:pt x="584" y="373"/>
                  </a:cubicBezTo>
                  <a:cubicBezTo>
                    <a:pt x="651" y="273"/>
                    <a:pt x="618" y="106"/>
                    <a:pt x="518" y="40"/>
                  </a:cubicBezTo>
                  <a:cubicBezTo>
                    <a:pt x="473" y="12"/>
                    <a:pt x="428" y="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6" name="Google Shape;15646;p35"/>
            <p:cNvSpPr/>
            <p:nvPr/>
          </p:nvSpPr>
          <p:spPr>
            <a:xfrm>
              <a:off x="7086800" y="2583725"/>
              <a:ext cx="13150" cy="11775"/>
            </a:xfrm>
            <a:custGeom>
              <a:avLst/>
              <a:gdLst/>
              <a:ahLst/>
              <a:cxnLst/>
              <a:rect l="l" t="t" r="r" b="b"/>
              <a:pathLst>
                <a:path w="526" h="471" extrusionOk="0">
                  <a:moveTo>
                    <a:pt x="265" y="0"/>
                  </a:moveTo>
                  <a:cubicBezTo>
                    <a:pt x="0" y="0"/>
                    <a:pt x="0" y="470"/>
                    <a:pt x="265" y="470"/>
                  </a:cubicBezTo>
                  <a:cubicBezTo>
                    <a:pt x="274" y="470"/>
                    <a:pt x="283" y="470"/>
                    <a:pt x="292" y="469"/>
                  </a:cubicBezTo>
                  <a:cubicBezTo>
                    <a:pt x="425" y="469"/>
                    <a:pt x="525" y="369"/>
                    <a:pt x="525" y="235"/>
                  </a:cubicBezTo>
                  <a:cubicBezTo>
                    <a:pt x="492" y="102"/>
                    <a:pt x="392" y="2"/>
                    <a:pt x="292" y="2"/>
                  </a:cubicBezTo>
                  <a:cubicBezTo>
                    <a:pt x="283" y="1"/>
                    <a:pt x="274" y="0"/>
                    <a:pt x="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7" name="Google Shape;15647;p35"/>
            <p:cNvSpPr/>
            <p:nvPr/>
          </p:nvSpPr>
          <p:spPr>
            <a:xfrm>
              <a:off x="6933275" y="2550250"/>
              <a:ext cx="14875" cy="8650"/>
            </a:xfrm>
            <a:custGeom>
              <a:avLst/>
              <a:gdLst/>
              <a:ahLst/>
              <a:cxnLst/>
              <a:rect l="l" t="t" r="r" b="b"/>
              <a:pathLst>
                <a:path w="595" h="346" extrusionOk="0">
                  <a:moveTo>
                    <a:pt x="276" y="0"/>
                  </a:moveTo>
                  <a:cubicBezTo>
                    <a:pt x="162" y="0"/>
                    <a:pt x="57" y="91"/>
                    <a:pt x="28" y="207"/>
                  </a:cubicBezTo>
                  <a:cubicBezTo>
                    <a:pt x="1" y="307"/>
                    <a:pt x="38" y="345"/>
                    <a:pt x="100" y="345"/>
                  </a:cubicBezTo>
                  <a:cubicBezTo>
                    <a:pt x="263" y="345"/>
                    <a:pt x="595" y="79"/>
                    <a:pt x="328" y="6"/>
                  </a:cubicBezTo>
                  <a:cubicBezTo>
                    <a:pt x="311" y="2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8" name="Google Shape;15648;p35"/>
            <p:cNvSpPr/>
            <p:nvPr/>
          </p:nvSpPr>
          <p:spPr>
            <a:xfrm>
              <a:off x="6983175" y="2637850"/>
              <a:ext cx="15650" cy="12475"/>
            </a:xfrm>
            <a:custGeom>
              <a:avLst/>
              <a:gdLst/>
              <a:ahLst/>
              <a:cxnLst/>
              <a:rect l="l" t="t" r="r" b="b"/>
              <a:pathLst>
                <a:path w="626" h="499" extrusionOk="0">
                  <a:moveTo>
                    <a:pt x="268" y="1"/>
                  </a:moveTo>
                  <a:cubicBezTo>
                    <a:pt x="226" y="1"/>
                    <a:pt x="181" y="12"/>
                    <a:pt x="134" y="38"/>
                  </a:cubicBezTo>
                  <a:cubicBezTo>
                    <a:pt x="34" y="105"/>
                    <a:pt x="0" y="272"/>
                    <a:pt x="67" y="372"/>
                  </a:cubicBezTo>
                  <a:cubicBezTo>
                    <a:pt x="115" y="444"/>
                    <a:pt x="198" y="499"/>
                    <a:pt x="290" y="499"/>
                  </a:cubicBezTo>
                  <a:cubicBezTo>
                    <a:pt x="326" y="499"/>
                    <a:pt x="363" y="491"/>
                    <a:pt x="401" y="472"/>
                  </a:cubicBezTo>
                  <a:cubicBezTo>
                    <a:pt x="626" y="331"/>
                    <a:pt x="495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9" name="Google Shape;15649;p35"/>
            <p:cNvSpPr/>
            <p:nvPr/>
          </p:nvSpPr>
          <p:spPr>
            <a:xfrm>
              <a:off x="7041550" y="2545400"/>
              <a:ext cx="13350" cy="12525"/>
            </a:xfrm>
            <a:custGeom>
              <a:avLst/>
              <a:gdLst/>
              <a:ahLst/>
              <a:cxnLst/>
              <a:rect l="l" t="t" r="r" b="b"/>
              <a:pathLst>
                <a:path w="534" h="501" extrusionOk="0">
                  <a:moveTo>
                    <a:pt x="270" y="0"/>
                  </a:moveTo>
                  <a:cubicBezTo>
                    <a:pt x="186" y="0"/>
                    <a:pt x="111" y="45"/>
                    <a:pt x="67" y="134"/>
                  </a:cubicBezTo>
                  <a:cubicBezTo>
                    <a:pt x="0" y="234"/>
                    <a:pt x="34" y="401"/>
                    <a:pt x="134" y="467"/>
                  </a:cubicBezTo>
                  <a:cubicBezTo>
                    <a:pt x="178" y="490"/>
                    <a:pt x="223" y="501"/>
                    <a:pt x="265" y="501"/>
                  </a:cubicBezTo>
                  <a:cubicBezTo>
                    <a:pt x="349" y="501"/>
                    <a:pt x="423" y="456"/>
                    <a:pt x="467" y="367"/>
                  </a:cubicBezTo>
                  <a:cubicBezTo>
                    <a:pt x="534" y="267"/>
                    <a:pt x="501" y="100"/>
                    <a:pt x="401" y="34"/>
                  </a:cubicBezTo>
                  <a:cubicBezTo>
                    <a:pt x="356" y="11"/>
                    <a:pt x="312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0" name="Google Shape;15650;p35"/>
            <p:cNvSpPr/>
            <p:nvPr/>
          </p:nvSpPr>
          <p:spPr>
            <a:xfrm>
              <a:off x="6938675" y="2419375"/>
              <a:ext cx="15325" cy="12475"/>
            </a:xfrm>
            <a:custGeom>
              <a:avLst/>
              <a:gdLst/>
              <a:ahLst/>
              <a:cxnLst/>
              <a:rect l="l" t="t" r="r" b="b"/>
              <a:pathLst>
                <a:path w="613" h="499" extrusionOk="0">
                  <a:moveTo>
                    <a:pt x="352" y="0"/>
                  </a:moveTo>
                  <a:cubicBezTo>
                    <a:pt x="171" y="0"/>
                    <a:pt x="1" y="211"/>
                    <a:pt x="146" y="405"/>
                  </a:cubicBezTo>
                  <a:cubicBezTo>
                    <a:pt x="204" y="463"/>
                    <a:pt x="273" y="498"/>
                    <a:pt x="341" y="498"/>
                  </a:cubicBezTo>
                  <a:cubicBezTo>
                    <a:pt x="390" y="498"/>
                    <a:pt x="437" y="480"/>
                    <a:pt x="479" y="438"/>
                  </a:cubicBezTo>
                  <a:cubicBezTo>
                    <a:pt x="613" y="338"/>
                    <a:pt x="613" y="205"/>
                    <a:pt x="546" y="104"/>
                  </a:cubicBezTo>
                  <a:cubicBezTo>
                    <a:pt x="491" y="31"/>
                    <a:pt x="421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1" name="Google Shape;15651;p35"/>
            <p:cNvSpPr/>
            <p:nvPr/>
          </p:nvSpPr>
          <p:spPr>
            <a:xfrm>
              <a:off x="6865225" y="2438500"/>
              <a:ext cx="14550" cy="12000"/>
            </a:xfrm>
            <a:custGeom>
              <a:avLst/>
              <a:gdLst/>
              <a:ahLst/>
              <a:cxnLst/>
              <a:rect l="l" t="t" r="r" b="b"/>
              <a:pathLst>
                <a:path w="582" h="480" extrusionOk="0">
                  <a:moveTo>
                    <a:pt x="334" y="0"/>
                  </a:moveTo>
                  <a:cubicBezTo>
                    <a:pt x="317" y="0"/>
                    <a:pt x="299" y="2"/>
                    <a:pt x="282" y="7"/>
                  </a:cubicBezTo>
                  <a:cubicBezTo>
                    <a:pt x="0" y="38"/>
                    <a:pt x="41" y="480"/>
                    <a:pt x="295" y="480"/>
                  </a:cubicBezTo>
                  <a:cubicBezTo>
                    <a:pt x="312" y="480"/>
                    <a:pt x="330" y="478"/>
                    <a:pt x="348" y="474"/>
                  </a:cubicBezTo>
                  <a:cubicBezTo>
                    <a:pt x="482" y="474"/>
                    <a:pt x="582" y="340"/>
                    <a:pt x="582" y="207"/>
                  </a:cubicBezTo>
                  <a:cubicBezTo>
                    <a:pt x="553" y="91"/>
                    <a:pt x="449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2" name="Google Shape;15652;p35"/>
            <p:cNvSpPr/>
            <p:nvPr/>
          </p:nvSpPr>
          <p:spPr>
            <a:xfrm>
              <a:off x="6911850" y="2451200"/>
              <a:ext cx="16300" cy="12700"/>
            </a:xfrm>
            <a:custGeom>
              <a:avLst/>
              <a:gdLst/>
              <a:ahLst/>
              <a:cxnLst/>
              <a:rect l="l" t="t" r="r" b="b"/>
              <a:pathLst>
                <a:path w="652" h="508" extrusionOk="0">
                  <a:moveTo>
                    <a:pt x="359" y="0"/>
                  </a:moveTo>
                  <a:cubicBezTo>
                    <a:pt x="108" y="0"/>
                    <a:pt x="0" y="413"/>
                    <a:pt x="318" y="499"/>
                  </a:cubicBezTo>
                  <a:cubicBezTo>
                    <a:pt x="336" y="505"/>
                    <a:pt x="355" y="508"/>
                    <a:pt x="374" y="508"/>
                  </a:cubicBezTo>
                  <a:cubicBezTo>
                    <a:pt x="463" y="508"/>
                    <a:pt x="563" y="448"/>
                    <a:pt x="618" y="366"/>
                  </a:cubicBezTo>
                  <a:cubicBezTo>
                    <a:pt x="652" y="232"/>
                    <a:pt x="618" y="99"/>
                    <a:pt x="485" y="32"/>
                  </a:cubicBezTo>
                  <a:cubicBezTo>
                    <a:pt x="440" y="10"/>
                    <a:pt x="398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3" name="Google Shape;15653;p35"/>
            <p:cNvSpPr/>
            <p:nvPr/>
          </p:nvSpPr>
          <p:spPr>
            <a:xfrm>
              <a:off x="6966600" y="2335700"/>
              <a:ext cx="11600" cy="10350"/>
            </a:xfrm>
            <a:custGeom>
              <a:avLst/>
              <a:gdLst/>
              <a:ahLst/>
              <a:cxnLst/>
              <a:rect l="l" t="t" r="r" b="b"/>
              <a:pathLst>
                <a:path w="464" h="414" extrusionOk="0">
                  <a:moveTo>
                    <a:pt x="190" y="0"/>
                  </a:moveTo>
                  <a:cubicBezTo>
                    <a:pt x="1" y="0"/>
                    <a:pt x="165" y="413"/>
                    <a:pt x="302" y="413"/>
                  </a:cubicBezTo>
                  <a:cubicBezTo>
                    <a:pt x="337" y="413"/>
                    <a:pt x="371" y="385"/>
                    <a:pt x="396" y="316"/>
                  </a:cubicBezTo>
                  <a:cubicBezTo>
                    <a:pt x="463" y="182"/>
                    <a:pt x="396" y="49"/>
                    <a:pt x="263" y="16"/>
                  </a:cubicBezTo>
                  <a:cubicBezTo>
                    <a:pt x="234" y="5"/>
                    <a:pt x="21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4" name="Google Shape;15654;p35"/>
            <p:cNvSpPr/>
            <p:nvPr/>
          </p:nvSpPr>
          <p:spPr>
            <a:xfrm>
              <a:off x="6884225" y="2308250"/>
              <a:ext cx="14750" cy="11850"/>
            </a:xfrm>
            <a:custGeom>
              <a:avLst/>
              <a:gdLst/>
              <a:ahLst/>
              <a:cxnLst/>
              <a:rect l="l" t="t" r="r" b="b"/>
              <a:pathLst>
                <a:path w="590" h="474" extrusionOk="0">
                  <a:moveTo>
                    <a:pt x="262" y="1"/>
                  </a:moveTo>
                  <a:cubicBezTo>
                    <a:pt x="165" y="1"/>
                    <a:pt x="81" y="44"/>
                    <a:pt x="55" y="146"/>
                  </a:cubicBezTo>
                  <a:cubicBezTo>
                    <a:pt x="1" y="310"/>
                    <a:pt x="124" y="473"/>
                    <a:pt x="280" y="473"/>
                  </a:cubicBezTo>
                  <a:cubicBezTo>
                    <a:pt x="316" y="473"/>
                    <a:pt x="352" y="465"/>
                    <a:pt x="389" y="447"/>
                  </a:cubicBezTo>
                  <a:cubicBezTo>
                    <a:pt x="589" y="346"/>
                    <a:pt x="556" y="80"/>
                    <a:pt x="356" y="13"/>
                  </a:cubicBezTo>
                  <a:cubicBezTo>
                    <a:pt x="324" y="5"/>
                    <a:pt x="293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5" name="Google Shape;15655;p35"/>
            <p:cNvSpPr/>
            <p:nvPr/>
          </p:nvSpPr>
          <p:spPr>
            <a:xfrm>
              <a:off x="6868925" y="2327725"/>
              <a:ext cx="13950" cy="12100"/>
            </a:xfrm>
            <a:custGeom>
              <a:avLst/>
              <a:gdLst/>
              <a:ahLst/>
              <a:cxnLst/>
              <a:rect l="l" t="t" r="r" b="b"/>
              <a:pathLst>
                <a:path w="558" h="484" extrusionOk="0">
                  <a:moveTo>
                    <a:pt x="275" y="0"/>
                  </a:moveTo>
                  <a:cubicBezTo>
                    <a:pt x="194" y="0"/>
                    <a:pt x="113" y="43"/>
                    <a:pt x="67" y="135"/>
                  </a:cubicBezTo>
                  <a:cubicBezTo>
                    <a:pt x="0" y="235"/>
                    <a:pt x="67" y="401"/>
                    <a:pt x="167" y="468"/>
                  </a:cubicBezTo>
                  <a:cubicBezTo>
                    <a:pt x="198" y="478"/>
                    <a:pt x="228" y="483"/>
                    <a:pt x="258" y="483"/>
                  </a:cubicBezTo>
                  <a:cubicBezTo>
                    <a:pt x="422" y="483"/>
                    <a:pt x="557" y="337"/>
                    <a:pt x="501" y="168"/>
                  </a:cubicBezTo>
                  <a:cubicBezTo>
                    <a:pt x="465" y="60"/>
                    <a:pt x="370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6" name="Google Shape;15656;p35"/>
            <p:cNvSpPr/>
            <p:nvPr/>
          </p:nvSpPr>
          <p:spPr>
            <a:xfrm>
              <a:off x="6895750" y="2263300"/>
              <a:ext cx="11550" cy="10250"/>
            </a:xfrm>
            <a:custGeom>
              <a:avLst/>
              <a:gdLst/>
              <a:ahLst/>
              <a:cxnLst/>
              <a:rect l="l" t="t" r="r" b="b"/>
              <a:pathLst>
                <a:path w="462" h="410" extrusionOk="0">
                  <a:moveTo>
                    <a:pt x="202" y="1"/>
                  </a:moveTo>
                  <a:cubicBezTo>
                    <a:pt x="0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8" y="310"/>
                  </a:cubicBezTo>
                  <a:cubicBezTo>
                    <a:pt x="462" y="176"/>
                    <a:pt x="395" y="43"/>
                    <a:pt x="262" y="10"/>
                  </a:cubicBezTo>
                  <a:cubicBezTo>
                    <a:pt x="239" y="3"/>
                    <a:pt x="219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7" name="Google Shape;15657;p35"/>
            <p:cNvSpPr/>
            <p:nvPr/>
          </p:nvSpPr>
          <p:spPr>
            <a:xfrm>
              <a:off x="6772125" y="2166675"/>
              <a:ext cx="16775" cy="12850"/>
            </a:xfrm>
            <a:custGeom>
              <a:avLst/>
              <a:gdLst/>
              <a:ahLst/>
              <a:cxnLst/>
              <a:rect l="l" t="t" r="r" b="b"/>
              <a:pathLst>
                <a:path w="671" h="514" extrusionOk="0">
                  <a:moveTo>
                    <a:pt x="376" y="1"/>
                  </a:moveTo>
                  <a:cubicBezTo>
                    <a:pt x="176" y="1"/>
                    <a:pt x="1" y="282"/>
                    <a:pt x="236" y="439"/>
                  </a:cubicBezTo>
                  <a:cubicBezTo>
                    <a:pt x="286" y="489"/>
                    <a:pt x="345" y="514"/>
                    <a:pt x="403" y="514"/>
                  </a:cubicBezTo>
                  <a:cubicBezTo>
                    <a:pt x="462" y="514"/>
                    <a:pt x="520" y="489"/>
                    <a:pt x="570" y="439"/>
                  </a:cubicBezTo>
                  <a:cubicBezTo>
                    <a:pt x="670" y="339"/>
                    <a:pt x="637" y="172"/>
                    <a:pt x="537" y="72"/>
                  </a:cubicBezTo>
                  <a:cubicBezTo>
                    <a:pt x="487" y="22"/>
                    <a:pt x="430" y="1"/>
                    <a:pt x="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8" name="Google Shape;15658;p35"/>
            <p:cNvSpPr/>
            <p:nvPr/>
          </p:nvSpPr>
          <p:spPr>
            <a:xfrm>
              <a:off x="6738000" y="2180425"/>
              <a:ext cx="13350" cy="12400"/>
            </a:xfrm>
            <a:custGeom>
              <a:avLst/>
              <a:gdLst/>
              <a:ahLst/>
              <a:cxnLst/>
              <a:rect l="l" t="t" r="r" b="b"/>
              <a:pathLst>
                <a:path w="534" h="496" extrusionOk="0">
                  <a:moveTo>
                    <a:pt x="287" y="1"/>
                  </a:moveTo>
                  <a:cubicBezTo>
                    <a:pt x="259" y="1"/>
                    <a:pt x="230" y="8"/>
                    <a:pt x="200" y="22"/>
                  </a:cubicBezTo>
                  <a:cubicBezTo>
                    <a:pt x="67" y="56"/>
                    <a:pt x="0" y="189"/>
                    <a:pt x="34" y="322"/>
                  </a:cubicBezTo>
                  <a:cubicBezTo>
                    <a:pt x="62" y="409"/>
                    <a:pt x="166" y="496"/>
                    <a:pt x="280" y="496"/>
                  </a:cubicBezTo>
                  <a:cubicBezTo>
                    <a:pt x="298" y="496"/>
                    <a:pt x="316" y="494"/>
                    <a:pt x="334" y="489"/>
                  </a:cubicBezTo>
                  <a:cubicBezTo>
                    <a:pt x="467" y="423"/>
                    <a:pt x="534" y="289"/>
                    <a:pt x="501" y="189"/>
                  </a:cubicBezTo>
                  <a:cubicBezTo>
                    <a:pt x="475" y="85"/>
                    <a:pt x="388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9" name="Google Shape;15659;p35"/>
            <p:cNvSpPr/>
            <p:nvPr/>
          </p:nvSpPr>
          <p:spPr>
            <a:xfrm>
              <a:off x="6841400" y="2189325"/>
              <a:ext cx="13100" cy="12675"/>
            </a:xfrm>
            <a:custGeom>
              <a:avLst/>
              <a:gdLst/>
              <a:ahLst/>
              <a:cxnLst/>
              <a:rect l="l" t="t" r="r" b="b"/>
              <a:pathLst>
                <a:path w="524" h="507" extrusionOk="0">
                  <a:moveTo>
                    <a:pt x="240" y="0"/>
                  </a:moveTo>
                  <a:cubicBezTo>
                    <a:pt x="128" y="0"/>
                    <a:pt x="15" y="71"/>
                    <a:pt x="1" y="233"/>
                  </a:cubicBezTo>
                  <a:cubicBezTo>
                    <a:pt x="1" y="367"/>
                    <a:pt x="67" y="467"/>
                    <a:pt x="201" y="500"/>
                  </a:cubicBezTo>
                  <a:cubicBezTo>
                    <a:pt x="218" y="505"/>
                    <a:pt x="236" y="507"/>
                    <a:pt x="253" y="507"/>
                  </a:cubicBezTo>
                  <a:cubicBezTo>
                    <a:pt x="367" y="507"/>
                    <a:pt x="468" y="416"/>
                    <a:pt x="468" y="300"/>
                  </a:cubicBezTo>
                  <a:cubicBezTo>
                    <a:pt x="523" y="114"/>
                    <a:pt x="382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0" name="Google Shape;15660;p35"/>
            <p:cNvSpPr/>
            <p:nvPr/>
          </p:nvSpPr>
          <p:spPr>
            <a:xfrm>
              <a:off x="6831650" y="2120775"/>
              <a:ext cx="13950" cy="11900"/>
            </a:xfrm>
            <a:custGeom>
              <a:avLst/>
              <a:gdLst/>
              <a:ahLst/>
              <a:cxnLst/>
              <a:rect l="l" t="t" r="r" b="b"/>
              <a:pathLst>
                <a:path w="558" h="476" extrusionOk="0">
                  <a:moveTo>
                    <a:pt x="309" y="0"/>
                  </a:moveTo>
                  <a:cubicBezTo>
                    <a:pt x="292" y="0"/>
                    <a:pt x="275" y="2"/>
                    <a:pt x="257" y="7"/>
                  </a:cubicBezTo>
                  <a:cubicBezTo>
                    <a:pt x="0" y="71"/>
                    <a:pt x="52" y="475"/>
                    <a:pt x="325" y="475"/>
                  </a:cubicBezTo>
                  <a:cubicBezTo>
                    <a:pt x="335" y="475"/>
                    <a:pt x="346" y="475"/>
                    <a:pt x="357" y="474"/>
                  </a:cubicBezTo>
                  <a:cubicBezTo>
                    <a:pt x="491" y="474"/>
                    <a:pt x="557" y="340"/>
                    <a:pt x="557" y="207"/>
                  </a:cubicBezTo>
                  <a:cubicBezTo>
                    <a:pt x="528" y="91"/>
                    <a:pt x="424" y="0"/>
                    <a:pt x="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1" name="Google Shape;15661;p35"/>
            <p:cNvSpPr/>
            <p:nvPr/>
          </p:nvSpPr>
          <p:spPr>
            <a:xfrm>
              <a:off x="6687550" y="2129275"/>
              <a:ext cx="13350" cy="11700"/>
            </a:xfrm>
            <a:custGeom>
              <a:avLst/>
              <a:gdLst/>
              <a:ahLst/>
              <a:cxnLst/>
              <a:rect l="l" t="t" r="r" b="b"/>
              <a:pathLst>
                <a:path w="534" h="468" extrusionOk="0">
                  <a:moveTo>
                    <a:pt x="284" y="0"/>
                  </a:moveTo>
                  <a:cubicBezTo>
                    <a:pt x="117" y="0"/>
                    <a:pt x="17" y="134"/>
                    <a:pt x="17" y="267"/>
                  </a:cubicBezTo>
                  <a:cubicBezTo>
                    <a:pt x="0" y="400"/>
                    <a:pt x="134" y="467"/>
                    <a:pt x="267" y="467"/>
                  </a:cubicBezTo>
                  <a:cubicBezTo>
                    <a:pt x="400" y="467"/>
                    <a:pt x="534" y="400"/>
                    <a:pt x="517" y="267"/>
                  </a:cubicBezTo>
                  <a:cubicBezTo>
                    <a:pt x="517" y="134"/>
                    <a:pt x="384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2" name="Google Shape;15662;p35"/>
            <p:cNvSpPr/>
            <p:nvPr/>
          </p:nvSpPr>
          <p:spPr>
            <a:xfrm>
              <a:off x="6703800" y="2114875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84" y="1"/>
                  </a:moveTo>
                  <a:cubicBezTo>
                    <a:pt x="217" y="1"/>
                    <a:pt x="151" y="26"/>
                    <a:pt x="101" y="76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51" y="459"/>
                    <a:pt x="217" y="484"/>
                    <a:pt x="284" y="484"/>
                  </a:cubicBezTo>
                  <a:cubicBezTo>
                    <a:pt x="351" y="484"/>
                    <a:pt x="418" y="459"/>
                    <a:pt x="468" y="409"/>
                  </a:cubicBezTo>
                  <a:cubicBezTo>
                    <a:pt x="534" y="309"/>
                    <a:pt x="534" y="142"/>
                    <a:pt x="468" y="76"/>
                  </a:cubicBezTo>
                  <a:cubicBezTo>
                    <a:pt x="418" y="26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3" name="Google Shape;15663;p35"/>
            <p:cNvSpPr/>
            <p:nvPr/>
          </p:nvSpPr>
          <p:spPr>
            <a:xfrm>
              <a:off x="6727150" y="2040500"/>
              <a:ext cx="14600" cy="13125"/>
            </a:xfrm>
            <a:custGeom>
              <a:avLst/>
              <a:gdLst/>
              <a:ahLst/>
              <a:cxnLst/>
              <a:rect l="l" t="t" r="r" b="b"/>
              <a:pathLst>
                <a:path w="584" h="525" extrusionOk="0">
                  <a:moveTo>
                    <a:pt x="252" y="0"/>
                  </a:moveTo>
                  <a:cubicBezTo>
                    <a:pt x="153" y="0"/>
                    <a:pt x="59" y="55"/>
                    <a:pt x="34" y="182"/>
                  </a:cubicBezTo>
                  <a:cubicBezTo>
                    <a:pt x="1" y="315"/>
                    <a:pt x="67" y="449"/>
                    <a:pt x="201" y="516"/>
                  </a:cubicBezTo>
                  <a:cubicBezTo>
                    <a:pt x="218" y="521"/>
                    <a:pt x="236" y="524"/>
                    <a:pt x="255" y="524"/>
                  </a:cubicBezTo>
                  <a:cubicBezTo>
                    <a:pt x="344" y="524"/>
                    <a:pt x="440" y="459"/>
                    <a:pt x="468" y="349"/>
                  </a:cubicBezTo>
                  <a:lnTo>
                    <a:pt x="501" y="349"/>
                  </a:lnTo>
                  <a:cubicBezTo>
                    <a:pt x="583" y="143"/>
                    <a:pt x="411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4" name="Google Shape;15664;p35"/>
            <p:cNvSpPr/>
            <p:nvPr/>
          </p:nvSpPr>
          <p:spPr>
            <a:xfrm>
              <a:off x="6768575" y="3719775"/>
              <a:ext cx="15300" cy="12450"/>
            </a:xfrm>
            <a:custGeom>
              <a:avLst/>
              <a:gdLst/>
              <a:ahLst/>
              <a:cxnLst/>
              <a:rect l="l" t="t" r="r" b="b"/>
              <a:pathLst>
                <a:path w="612" h="498" extrusionOk="0">
                  <a:moveTo>
                    <a:pt x="339" y="1"/>
                  </a:moveTo>
                  <a:cubicBezTo>
                    <a:pt x="262" y="1"/>
                    <a:pt x="185" y="45"/>
                    <a:pt x="145" y="126"/>
                  </a:cubicBezTo>
                  <a:cubicBezTo>
                    <a:pt x="1" y="294"/>
                    <a:pt x="169" y="497"/>
                    <a:pt x="349" y="497"/>
                  </a:cubicBezTo>
                  <a:cubicBezTo>
                    <a:pt x="418" y="497"/>
                    <a:pt x="489" y="467"/>
                    <a:pt x="545" y="393"/>
                  </a:cubicBezTo>
                  <a:cubicBezTo>
                    <a:pt x="612" y="293"/>
                    <a:pt x="579" y="126"/>
                    <a:pt x="478" y="59"/>
                  </a:cubicBezTo>
                  <a:cubicBezTo>
                    <a:pt x="439" y="20"/>
                    <a:pt x="389" y="1"/>
                    <a:pt x="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5" name="Google Shape;15665;p35"/>
            <p:cNvSpPr/>
            <p:nvPr/>
          </p:nvSpPr>
          <p:spPr>
            <a:xfrm>
              <a:off x="6776400" y="3674425"/>
              <a:ext cx="12500" cy="10225"/>
            </a:xfrm>
            <a:custGeom>
              <a:avLst/>
              <a:gdLst/>
              <a:ahLst/>
              <a:cxnLst/>
              <a:rect l="l" t="t" r="r" b="b"/>
              <a:pathLst>
                <a:path w="500" h="409" extrusionOk="0">
                  <a:moveTo>
                    <a:pt x="222" y="1"/>
                  </a:moveTo>
                  <a:cubicBezTo>
                    <a:pt x="1" y="1"/>
                    <a:pt x="241" y="408"/>
                    <a:pt x="383" y="408"/>
                  </a:cubicBezTo>
                  <a:cubicBezTo>
                    <a:pt x="421" y="408"/>
                    <a:pt x="452" y="379"/>
                    <a:pt x="466" y="305"/>
                  </a:cubicBezTo>
                  <a:cubicBezTo>
                    <a:pt x="499" y="172"/>
                    <a:pt x="399" y="38"/>
                    <a:pt x="266" y="5"/>
                  </a:cubicBezTo>
                  <a:cubicBezTo>
                    <a:pt x="249" y="2"/>
                    <a:pt x="235" y="1"/>
                    <a:pt x="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6" name="Google Shape;15666;p35"/>
            <p:cNvSpPr/>
            <p:nvPr/>
          </p:nvSpPr>
          <p:spPr>
            <a:xfrm>
              <a:off x="6855025" y="3571425"/>
              <a:ext cx="15600" cy="12500"/>
            </a:xfrm>
            <a:custGeom>
              <a:avLst/>
              <a:gdLst/>
              <a:ahLst/>
              <a:cxnLst/>
              <a:rect l="l" t="t" r="r" b="b"/>
              <a:pathLst>
                <a:path w="624" h="500" extrusionOk="0">
                  <a:moveTo>
                    <a:pt x="353" y="1"/>
                  </a:moveTo>
                  <a:cubicBezTo>
                    <a:pt x="161" y="1"/>
                    <a:pt x="0" y="294"/>
                    <a:pt x="189" y="456"/>
                  </a:cubicBezTo>
                  <a:cubicBezTo>
                    <a:pt x="245" y="483"/>
                    <a:pt x="300" y="500"/>
                    <a:pt x="353" y="500"/>
                  </a:cubicBezTo>
                  <a:cubicBezTo>
                    <a:pt x="428" y="500"/>
                    <a:pt x="498" y="467"/>
                    <a:pt x="556" y="389"/>
                  </a:cubicBezTo>
                  <a:cubicBezTo>
                    <a:pt x="623" y="289"/>
                    <a:pt x="590" y="155"/>
                    <a:pt x="490" y="55"/>
                  </a:cubicBezTo>
                  <a:cubicBezTo>
                    <a:pt x="445" y="17"/>
                    <a:pt x="398" y="1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7" name="Google Shape;15667;p35"/>
            <p:cNvSpPr/>
            <p:nvPr/>
          </p:nvSpPr>
          <p:spPr>
            <a:xfrm>
              <a:off x="6803050" y="3645325"/>
              <a:ext cx="14200" cy="12050"/>
            </a:xfrm>
            <a:custGeom>
              <a:avLst/>
              <a:gdLst/>
              <a:ahLst/>
              <a:cxnLst/>
              <a:rect l="l" t="t" r="r" b="b"/>
              <a:pathLst>
                <a:path w="568" h="482" extrusionOk="0">
                  <a:moveTo>
                    <a:pt x="310" y="0"/>
                  </a:moveTo>
                  <a:cubicBezTo>
                    <a:pt x="228" y="0"/>
                    <a:pt x="143" y="37"/>
                    <a:pt x="100" y="102"/>
                  </a:cubicBezTo>
                  <a:cubicBezTo>
                    <a:pt x="0" y="202"/>
                    <a:pt x="33" y="368"/>
                    <a:pt x="134" y="435"/>
                  </a:cubicBezTo>
                  <a:cubicBezTo>
                    <a:pt x="179" y="465"/>
                    <a:pt x="237" y="482"/>
                    <a:pt x="294" y="482"/>
                  </a:cubicBezTo>
                  <a:cubicBezTo>
                    <a:pt x="363" y="482"/>
                    <a:pt x="430" y="457"/>
                    <a:pt x="467" y="402"/>
                  </a:cubicBezTo>
                  <a:cubicBezTo>
                    <a:pt x="567" y="268"/>
                    <a:pt x="534" y="135"/>
                    <a:pt x="434" y="35"/>
                  </a:cubicBezTo>
                  <a:cubicBezTo>
                    <a:pt x="398" y="11"/>
                    <a:pt x="354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8" name="Google Shape;15668;p35"/>
            <p:cNvSpPr/>
            <p:nvPr/>
          </p:nvSpPr>
          <p:spPr>
            <a:xfrm>
              <a:off x="6660575" y="3707275"/>
              <a:ext cx="18075" cy="12125"/>
            </a:xfrm>
            <a:custGeom>
              <a:avLst/>
              <a:gdLst/>
              <a:ahLst/>
              <a:cxnLst/>
              <a:rect l="l" t="t" r="r" b="b"/>
              <a:pathLst>
                <a:path w="723" h="485" extrusionOk="0">
                  <a:moveTo>
                    <a:pt x="374" y="0"/>
                  </a:moveTo>
                  <a:cubicBezTo>
                    <a:pt x="339" y="0"/>
                    <a:pt x="301" y="8"/>
                    <a:pt x="262" y="25"/>
                  </a:cubicBezTo>
                  <a:cubicBezTo>
                    <a:pt x="1" y="141"/>
                    <a:pt x="118" y="484"/>
                    <a:pt x="350" y="484"/>
                  </a:cubicBezTo>
                  <a:cubicBezTo>
                    <a:pt x="385" y="484"/>
                    <a:pt x="423" y="476"/>
                    <a:pt x="462" y="459"/>
                  </a:cubicBezTo>
                  <a:cubicBezTo>
                    <a:pt x="723" y="343"/>
                    <a:pt x="606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9" name="Google Shape;15669;p35"/>
            <p:cNvSpPr/>
            <p:nvPr/>
          </p:nvSpPr>
          <p:spPr>
            <a:xfrm>
              <a:off x="6675450" y="3585100"/>
              <a:ext cx="13000" cy="12075"/>
            </a:xfrm>
            <a:custGeom>
              <a:avLst/>
              <a:gdLst/>
              <a:ahLst/>
              <a:cxnLst/>
              <a:rect l="l" t="t" r="r" b="b"/>
              <a:pathLst>
                <a:path w="520" h="483" extrusionOk="0">
                  <a:moveTo>
                    <a:pt x="241" y="1"/>
                  </a:moveTo>
                  <a:cubicBezTo>
                    <a:pt x="135" y="1"/>
                    <a:pt x="30" y="64"/>
                    <a:pt x="0" y="209"/>
                  </a:cubicBezTo>
                  <a:cubicBezTo>
                    <a:pt x="0" y="342"/>
                    <a:pt x="67" y="442"/>
                    <a:pt x="201" y="476"/>
                  </a:cubicBezTo>
                  <a:cubicBezTo>
                    <a:pt x="218" y="480"/>
                    <a:pt x="236" y="482"/>
                    <a:pt x="253" y="482"/>
                  </a:cubicBezTo>
                  <a:cubicBezTo>
                    <a:pt x="367" y="482"/>
                    <a:pt x="472" y="392"/>
                    <a:pt x="501" y="276"/>
                  </a:cubicBezTo>
                  <a:cubicBezTo>
                    <a:pt x="520" y="106"/>
                    <a:pt x="379" y="1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0" name="Google Shape;15670;p35"/>
            <p:cNvSpPr/>
            <p:nvPr/>
          </p:nvSpPr>
          <p:spPr>
            <a:xfrm>
              <a:off x="6732400" y="3611550"/>
              <a:ext cx="14950" cy="8175"/>
            </a:xfrm>
            <a:custGeom>
              <a:avLst/>
              <a:gdLst/>
              <a:ahLst/>
              <a:cxnLst/>
              <a:rect l="l" t="t" r="r" b="b"/>
              <a:pathLst>
                <a:path w="598" h="327" extrusionOk="0">
                  <a:moveTo>
                    <a:pt x="483" y="1"/>
                  </a:moveTo>
                  <a:cubicBezTo>
                    <a:pt x="316" y="1"/>
                    <a:pt x="1" y="225"/>
                    <a:pt x="258" y="318"/>
                  </a:cubicBezTo>
                  <a:cubicBezTo>
                    <a:pt x="280" y="324"/>
                    <a:pt x="303" y="327"/>
                    <a:pt x="326" y="327"/>
                  </a:cubicBezTo>
                  <a:cubicBezTo>
                    <a:pt x="434" y="327"/>
                    <a:pt x="530" y="262"/>
                    <a:pt x="558" y="152"/>
                  </a:cubicBezTo>
                  <a:cubicBezTo>
                    <a:pt x="598" y="42"/>
                    <a:pt x="554" y="1"/>
                    <a:pt x="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1" name="Google Shape;15671;p35"/>
            <p:cNvSpPr/>
            <p:nvPr/>
          </p:nvSpPr>
          <p:spPr>
            <a:xfrm>
              <a:off x="6585375" y="3747625"/>
              <a:ext cx="14925" cy="11850"/>
            </a:xfrm>
            <a:custGeom>
              <a:avLst/>
              <a:gdLst/>
              <a:ahLst/>
              <a:cxnLst/>
              <a:rect l="l" t="t" r="r" b="b"/>
              <a:pathLst>
                <a:path w="597" h="474" extrusionOk="0">
                  <a:moveTo>
                    <a:pt x="249" y="1"/>
                  </a:moveTo>
                  <a:cubicBezTo>
                    <a:pt x="202" y="1"/>
                    <a:pt x="151" y="14"/>
                    <a:pt x="101" y="46"/>
                  </a:cubicBezTo>
                  <a:cubicBezTo>
                    <a:pt x="1" y="146"/>
                    <a:pt x="1" y="279"/>
                    <a:pt x="68" y="379"/>
                  </a:cubicBezTo>
                  <a:cubicBezTo>
                    <a:pt x="126" y="438"/>
                    <a:pt x="206" y="473"/>
                    <a:pt x="283" y="473"/>
                  </a:cubicBezTo>
                  <a:cubicBezTo>
                    <a:pt x="339" y="473"/>
                    <a:pt x="393" y="455"/>
                    <a:pt x="435" y="413"/>
                  </a:cubicBezTo>
                  <a:cubicBezTo>
                    <a:pt x="597" y="250"/>
                    <a:pt x="452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2" name="Google Shape;15672;p35"/>
            <p:cNvSpPr/>
            <p:nvPr/>
          </p:nvSpPr>
          <p:spPr>
            <a:xfrm>
              <a:off x="6537850" y="3738750"/>
              <a:ext cx="13000" cy="12175"/>
            </a:xfrm>
            <a:custGeom>
              <a:avLst/>
              <a:gdLst/>
              <a:ahLst/>
              <a:cxnLst/>
              <a:rect l="l" t="t" r="r" b="b"/>
              <a:pathLst>
                <a:path w="520" h="487" extrusionOk="0">
                  <a:moveTo>
                    <a:pt x="234" y="1"/>
                  </a:moveTo>
                  <a:cubicBezTo>
                    <a:pt x="101" y="34"/>
                    <a:pt x="1" y="134"/>
                    <a:pt x="34" y="267"/>
                  </a:cubicBezTo>
                  <a:cubicBezTo>
                    <a:pt x="49" y="418"/>
                    <a:pt x="152" y="487"/>
                    <a:pt x="258" y="487"/>
                  </a:cubicBezTo>
                  <a:cubicBezTo>
                    <a:pt x="386" y="487"/>
                    <a:pt x="519" y="384"/>
                    <a:pt x="501" y="201"/>
                  </a:cubicBezTo>
                  <a:cubicBezTo>
                    <a:pt x="468" y="67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3" name="Google Shape;15673;p35"/>
            <p:cNvSpPr/>
            <p:nvPr/>
          </p:nvSpPr>
          <p:spPr>
            <a:xfrm>
              <a:off x="6586225" y="371537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81" y="0"/>
                  </a:moveTo>
                  <a:cubicBezTo>
                    <a:pt x="242" y="0"/>
                    <a:pt x="202" y="11"/>
                    <a:pt x="167" y="35"/>
                  </a:cubicBezTo>
                  <a:cubicBezTo>
                    <a:pt x="34" y="102"/>
                    <a:pt x="0" y="235"/>
                    <a:pt x="67" y="368"/>
                  </a:cubicBezTo>
                  <a:cubicBezTo>
                    <a:pt x="110" y="433"/>
                    <a:pt x="195" y="470"/>
                    <a:pt x="276" y="470"/>
                  </a:cubicBezTo>
                  <a:cubicBezTo>
                    <a:pt x="321" y="470"/>
                    <a:pt x="365" y="459"/>
                    <a:pt x="401" y="435"/>
                  </a:cubicBezTo>
                  <a:cubicBezTo>
                    <a:pt x="501" y="368"/>
                    <a:pt x="534" y="235"/>
                    <a:pt x="467" y="102"/>
                  </a:cubicBezTo>
                  <a:cubicBezTo>
                    <a:pt x="424" y="37"/>
                    <a:pt x="353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4" name="Google Shape;15674;p35"/>
            <p:cNvSpPr/>
            <p:nvPr/>
          </p:nvSpPr>
          <p:spPr>
            <a:xfrm>
              <a:off x="6497825" y="3793300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279" y="0"/>
                  </a:moveTo>
                  <a:cubicBezTo>
                    <a:pt x="230" y="0"/>
                    <a:pt x="179" y="17"/>
                    <a:pt x="134" y="53"/>
                  </a:cubicBezTo>
                  <a:cubicBezTo>
                    <a:pt x="0" y="154"/>
                    <a:pt x="0" y="287"/>
                    <a:pt x="100" y="387"/>
                  </a:cubicBezTo>
                  <a:cubicBezTo>
                    <a:pt x="152" y="452"/>
                    <a:pt x="225" y="482"/>
                    <a:pt x="294" y="482"/>
                  </a:cubicBezTo>
                  <a:cubicBezTo>
                    <a:pt x="401" y="482"/>
                    <a:pt x="501" y="409"/>
                    <a:pt x="501" y="287"/>
                  </a:cubicBezTo>
                  <a:cubicBezTo>
                    <a:pt x="525" y="117"/>
                    <a:pt x="40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5" name="Google Shape;15675;p35"/>
            <p:cNvSpPr/>
            <p:nvPr/>
          </p:nvSpPr>
          <p:spPr>
            <a:xfrm>
              <a:off x="6233475" y="3810475"/>
              <a:ext cx="12525" cy="11850"/>
            </a:xfrm>
            <a:custGeom>
              <a:avLst/>
              <a:gdLst/>
              <a:ahLst/>
              <a:cxnLst/>
              <a:rect l="l" t="t" r="r" b="b"/>
              <a:pathLst>
                <a:path w="501" h="474" extrusionOk="0">
                  <a:moveTo>
                    <a:pt x="234" y="0"/>
                  </a:moveTo>
                  <a:cubicBezTo>
                    <a:pt x="67" y="0"/>
                    <a:pt x="0" y="134"/>
                    <a:pt x="0" y="267"/>
                  </a:cubicBezTo>
                  <a:cubicBezTo>
                    <a:pt x="0" y="383"/>
                    <a:pt x="101" y="474"/>
                    <a:pt x="215" y="474"/>
                  </a:cubicBezTo>
                  <a:cubicBezTo>
                    <a:pt x="232" y="474"/>
                    <a:pt x="249" y="472"/>
                    <a:pt x="267" y="467"/>
                  </a:cubicBezTo>
                  <a:cubicBezTo>
                    <a:pt x="400" y="467"/>
                    <a:pt x="501" y="334"/>
                    <a:pt x="467" y="234"/>
                  </a:cubicBezTo>
                  <a:cubicBezTo>
                    <a:pt x="467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6" name="Google Shape;15676;p35"/>
            <p:cNvSpPr/>
            <p:nvPr/>
          </p:nvSpPr>
          <p:spPr>
            <a:xfrm>
              <a:off x="6165175" y="3779025"/>
              <a:ext cx="18200" cy="12050"/>
            </a:xfrm>
            <a:custGeom>
              <a:avLst/>
              <a:gdLst/>
              <a:ahLst/>
              <a:cxnLst/>
              <a:rect l="l" t="t" r="r" b="b"/>
              <a:pathLst>
                <a:path w="728" h="482" extrusionOk="0">
                  <a:moveTo>
                    <a:pt x="358" y="0"/>
                  </a:moveTo>
                  <a:cubicBezTo>
                    <a:pt x="122" y="0"/>
                    <a:pt x="1" y="370"/>
                    <a:pt x="264" y="458"/>
                  </a:cubicBezTo>
                  <a:cubicBezTo>
                    <a:pt x="301" y="474"/>
                    <a:pt x="336" y="481"/>
                    <a:pt x="370" y="481"/>
                  </a:cubicBezTo>
                  <a:cubicBezTo>
                    <a:pt x="606" y="481"/>
                    <a:pt x="727" y="112"/>
                    <a:pt x="464" y="24"/>
                  </a:cubicBezTo>
                  <a:cubicBezTo>
                    <a:pt x="427" y="8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7" name="Google Shape;15677;p35"/>
            <p:cNvSpPr/>
            <p:nvPr/>
          </p:nvSpPr>
          <p:spPr>
            <a:xfrm>
              <a:off x="6284325" y="3781700"/>
              <a:ext cx="12550" cy="12125"/>
            </a:xfrm>
            <a:custGeom>
              <a:avLst/>
              <a:gdLst/>
              <a:ahLst/>
              <a:cxnLst/>
              <a:rect l="l" t="t" r="r" b="b"/>
              <a:pathLst>
                <a:path w="502" h="485" extrusionOk="0">
                  <a:moveTo>
                    <a:pt x="251" y="0"/>
                  </a:moveTo>
                  <a:cubicBezTo>
                    <a:pt x="126" y="0"/>
                    <a:pt x="1" y="84"/>
                    <a:pt x="1" y="251"/>
                  </a:cubicBezTo>
                  <a:cubicBezTo>
                    <a:pt x="1" y="384"/>
                    <a:pt x="101" y="484"/>
                    <a:pt x="234" y="484"/>
                  </a:cubicBezTo>
                  <a:cubicBezTo>
                    <a:pt x="368" y="484"/>
                    <a:pt x="501" y="384"/>
                    <a:pt x="501" y="251"/>
                  </a:cubicBezTo>
                  <a:cubicBezTo>
                    <a:pt x="501" y="84"/>
                    <a:pt x="376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8" name="Google Shape;15678;p35"/>
            <p:cNvSpPr/>
            <p:nvPr/>
          </p:nvSpPr>
          <p:spPr>
            <a:xfrm>
              <a:off x="6245975" y="383647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86" y="1"/>
                  </a:moveTo>
                  <a:cubicBezTo>
                    <a:pt x="212" y="1"/>
                    <a:pt x="139" y="36"/>
                    <a:pt x="101" y="94"/>
                  </a:cubicBezTo>
                  <a:cubicBezTo>
                    <a:pt x="1" y="194"/>
                    <a:pt x="34" y="328"/>
                    <a:pt x="134" y="428"/>
                  </a:cubicBezTo>
                  <a:cubicBezTo>
                    <a:pt x="176" y="470"/>
                    <a:pt x="229" y="488"/>
                    <a:pt x="283" y="488"/>
                  </a:cubicBezTo>
                  <a:cubicBezTo>
                    <a:pt x="356" y="488"/>
                    <a:pt x="429" y="453"/>
                    <a:pt x="468" y="395"/>
                  </a:cubicBezTo>
                  <a:cubicBezTo>
                    <a:pt x="534" y="295"/>
                    <a:pt x="534" y="128"/>
                    <a:pt x="434" y="61"/>
                  </a:cubicBezTo>
                  <a:cubicBezTo>
                    <a:pt x="392" y="19"/>
                    <a:pt x="339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9" name="Google Shape;15679;p35"/>
            <p:cNvSpPr/>
            <p:nvPr/>
          </p:nvSpPr>
          <p:spPr>
            <a:xfrm>
              <a:off x="6090150" y="3793575"/>
              <a:ext cx="14775" cy="8025"/>
            </a:xfrm>
            <a:custGeom>
              <a:avLst/>
              <a:gdLst/>
              <a:ahLst/>
              <a:cxnLst/>
              <a:rect l="l" t="t" r="r" b="b"/>
              <a:pathLst>
                <a:path w="591" h="321" extrusionOk="0">
                  <a:moveTo>
                    <a:pt x="261" y="1"/>
                  </a:moveTo>
                  <a:cubicBezTo>
                    <a:pt x="153" y="1"/>
                    <a:pt x="57" y="65"/>
                    <a:pt x="29" y="176"/>
                  </a:cubicBezTo>
                  <a:cubicBezTo>
                    <a:pt x="0" y="281"/>
                    <a:pt x="43" y="321"/>
                    <a:pt x="111" y="321"/>
                  </a:cubicBezTo>
                  <a:cubicBezTo>
                    <a:pt x="277" y="321"/>
                    <a:pt x="591" y="80"/>
                    <a:pt x="329" y="9"/>
                  </a:cubicBezTo>
                  <a:cubicBezTo>
                    <a:pt x="306" y="3"/>
                    <a:pt x="284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0" name="Google Shape;15680;p35"/>
            <p:cNvSpPr/>
            <p:nvPr/>
          </p:nvSpPr>
          <p:spPr>
            <a:xfrm>
              <a:off x="6066200" y="3778025"/>
              <a:ext cx="13850" cy="11950"/>
            </a:xfrm>
            <a:custGeom>
              <a:avLst/>
              <a:gdLst/>
              <a:ahLst/>
              <a:cxnLst/>
              <a:rect l="l" t="t" r="r" b="b"/>
              <a:pathLst>
                <a:path w="554" h="478" extrusionOk="0">
                  <a:moveTo>
                    <a:pt x="278" y="1"/>
                  </a:moveTo>
                  <a:cubicBezTo>
                    <a:pt x="136" y="1"/>
                    <a:pt x="0" y="139"/>
                    <a:pt x="53" y="298"/>
                  </a:cubicBezTo>
                  <a:cubicBezTo>
                    <a:pt x="88" y="419"/>
                    <a:pt x="185" y="477"/>
                    <a:pt x="285" y="477"/>
                  </a:cubicBezTo>
                  <a:cubicBezTo>
                    <a:pt x="378" y="477"/>
                    <a:pt x="472" y="427"/>
                    <a:pt x="520" y="331"/>
                  </a:cubicBezTo>
                  <a:cubicBezTo>
                    <a:pt x="553" y="231"/>
                    <a:pt x="520" y="64"/>
                    <a:pt x="387" y="31"/>
                  </a:cubicBezTo>
                  <a:cubicBezTo>
                    <a:pt x="352" y="10"/>
                    <a:pt x="315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1" name="Google Shape;15681;p35"/>
            <p:cNvSpPr/>
            <p:nvPr/>
          </p:nvSpPr>
          <p:spPr>
            <a:xfrm>
              <a:off x="6411950" y="3833125"/>
              <a:ext cx="14400" cy="9050"/>
            </a:xfrm>
            <a:custGeom>
              <a:avLst/>
              <a:gdLst/>
              <a:ahLst/>
              <a:cxnLst/>
              <a:rect l="l" t="t" r="r" b="b"/>
              <a:pathLst>
                <a:path w="576" h="362" extrusionOk="0">
                  <a:moveTo>
                    <a:pt x="482" y="1"/>
                  </a:moveTo>
                  <a:cubicBezTo>
                    <a:pt x="317" y="1"/>
                    <a:pt x="0" y="312"/>
                    <a:pt x="300" y="362"/>
                  </a:cubicBezTo>
                  <a:cubicBezTo>
                    <a:pt x="433" y="362"/>
                    <a:pt x="533" y="262"/>
                    <a:pt x="567" y="128"/>
                  </a:cubicBezTo>
                  <a:cubicBezTo>
                    <a:pt x="575" y="36"/>
                    <a:pt x="53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2" name="Google Shape;15682;p35"/>
            <p:cNvSpPr/>
            <p:nvPr/>
          </p:nvSpPr>
          <p:spPr>
            <a:xfrm>
              <a:off x="6257650" y="3876175"/>
              <a:ext cx="13500" cy="12225"/>
            </a:xfrm>
            <a:custGeom>
              <a:avLst/>
              <a:gdLst/>
              <a:ahLst/>
              <a:cxnLst/>
              <a:rect l="l" t="t" r="r" b="b"/>
              <a:pathLst>
                <a:path w="540" h="489" extrusionOk="0">
                  <a:moveTo>
                    <a:pt x="253" y="1"/>
                  </a:moveTo>
                  <a:cubicBezTo>
                    <a:pt x="236" y="1"/>
                    <a:pt x="218" y="3"/>
                    <a:pt x="201" y="7"/>
                  </a:cubicBezTo>
                  <a:cubicBezTo>
                    <a:pt x="67" y="41"/>
                    <a:pt x="1" y="174"/>
                    <a:pt x="34" y="308"/>
                  </a:cubicBezTo>
                  <a:cubicBezTo>
                    <a:pt x="62" y="433"/>
                    <a:pt x="160" y="489"/>
                    <a:pt x="260" y="489"/>
                  </a:cubicBezTo>
                  <a:cubicBezTo>
                    <a:pt x="398" y="489"/>
                    <a:pt x="540" y="382"/>
                    <a:pt x="501" y="208"/>
                  </a:cubicBezTo>
                  <a:cubicBezTo>
                    <a:pt x="472" y="92"/>
                    <a:pt x="367" y="1"/>
                    <a:pt x="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3" name="Google Shape;15683;p35"/>
            <p:cNvSpPr/>
            <p:nvPr/>
          </p:nvSpPr>
          <p:spPr>
            <a:xfrm>
              <a:off x="6157900" y="3849425"/>
              <a:ext cx="11375" cy="9525"/>
            </a:xfrm>
            <a:custGeom>
              <a:avLst/>
              <a:gdLst/>
              <a:ahLst/>
              <a:cxnLst/>
              <a:rect l="l" t="t" r="r" b="b"/>
              <a:pathLst>
                <a:path w="455" h="381" extrusionOk="0">
                  <a:moveTo>
                    <a:pt x="193" y="1"/>
                  </a:moveTo>
                  <a:cubicBezTo>
                    <a:pt x="0" y="1"/>
                    <a:pt x="212" y="380"/>
                    <a:pt x="359" y="380"/>
                  </a:cubicBezTo>
                  <a:cubicBezTo>
                    <a:pt x="399" y="380"/>
                    <a:pt x="434" y="351"/>
                    <a:pt x="455" y="277"/>
                  </a:cubicBezTo>
                  <a:cubicBezTo>
                    <a:pt x="455" y="143"/>
                    <a:pt x="388" y="10"/>
                    <a:pt x="255" y="10"/>
                  </a:cubicBezTo>
                  <a:cubicBezTo>
                    <a:pt x="231" y="4"/>
                    <a:pt x="210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4" name="Google Shape;15684;p35"/>
            <p:cNvSpPr/>
            <p:nvPr/>
          </p:nvSpPr>
          <p:spPr>
            <a:xfrm>
              <a:off x="6178825" y="3869025"/>
              <a:ext cx="15250" cy="7350"/>
            </a:xfrm>
            <a:custGeom>
              <a:avLst/>
              <a:gdLst/>
              <a:ahLst/>
              <a:cxnLst/>
              <a:rect l="l" t="t" r="r" b="b"/>
              <a:pathLst>
                <a:path w="610" h="294" extrusionOk="0">
                  <a:moveTo>
                    <a:pt x="453" y="0"/>
                  </a:moveTo>
                  <a:cubicBezTo>
                    <a:pt x="279" y="0"/>
                    <a:pt x="1" y="151"/>
                    <a:pt x="218" y="260"/>
                  </a:cubicBezTo>
                  <a:cubicBezTo>
                    <a:pt x="263" y="282"/>
                    <a:pt x="307" y="293"/>
                    <a:pt x="349" y="293"/>
                  </a:cubicBezTo>
                  <a:cubicBezTo>
                    <a:pt x="433" y="293"/>
                    <a:pt x="507" y="249"/>
                    <a:pt x="552" y="160"/>
                  </a:cubicBezTo>
                  <a:cubicBezTo>
                    <a:pt x="610" y="44"/>
                    <a:pt x="546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5" name="Google Shape;15685;p35"/>
            <p:cNvSpPr/>
            <p:nvPr/>
          </p:nvSpPr>
          <p:spPr>
            <a:xfrm>
              <a:off x="6010375" y="3796975"/>
              <a:ext cx="13975" cy="8375"/>
            </a:xfrm>
            <a:custGeom>
              <a:avLst/>
              <a:gdLst/>
              <a:ahLst/>
              <a:cxnLst/>
              <a:rect l="l" t="t" r="r" b="b"/>
              <a:pathLst>
                <a:path w="559" h="335" extrusionOk="0">
                  <a:moveTo>
                    <a:pt x="232" y="0"/>
                  </a:moveTo>
                  <a:cubicBezTo>
                    <a:pt x="118" y="0"/>
                    <a:pt x="18" y="91"/>
                    <a:pt x="18" y="207"/>
                  </a:cubicBezTo>
                  <a:cubicBezTo>
                    <a:pt x="1" y="300"/>
                    <a:pt x="33" y="335"/>
                    <a:pt x="85" y="335"/>
                  </a:cubicBezTo>
                  <a:cubicBezTo>
                    <a:pt x="238" y="335"/>
                    <a:pt x="558" y="31"/>
                    <a:pt x="285" y="7"/>
                  </a:cubicBezTo>
                  <a:cubicBezTo>
                    <a:pt x="267" y="2"/>
                    <a:pt x="250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6" name="Google Shape;15686;p35"/>
            <p:cNvSpPr/>
            <p:nvPr/>
          </p:nvSpPr>
          <p:spPr>
            <a:xfrm>
              <a:off x="5726650" y="3680525"/>
              <a:ext cx="14825" cy="11875"/>
            </a:xfrm>
            <a:custGeom>
              <a:avLst/>
              <a:gdLst/>
              <a:ahLst/>
              <a:cxnLst/>
              <a:rect l="l" t="t" r="r" b="b"/>
              <a:pathLst>
                <a:path w="593" h="475" extrusionOk="0">
                  <a:moveTo>
                    <a:pt x="282" y="1"/>
                  </a:moveTo>
                  <a:cubicBezTo>
                    <a:pt x="190" y="1"/>
                    <a:pt x="107" y="56"/>
                    <a:pt x="59" y="128"/>
                  </a:cubicBezTo>
                  <a:cubicBezTo>
                    <a:pt x="1" y="301"/>
                    <a:pt x="143" y="475"/>
                    <a:pt x="312" y="475"/>
                  </a:cubicBezTo>
                  <a:cubicBezTo>
                    <a:pt x="339" y="475"/>
                    <a:pt x="365" y="470"/>
                    <a:pt x="392" y="461"/>
                  </a:cubicBezTo>
                  <a:cubicBezTo>
                    <a:pt x="592" y="395"/>
                    <a:pt x="592" y="95"/>
                    <a:pt x="392" y="28"/>
                  </a:cubicBezTo>
                  <a:cubicBezTo>
                    <a:pt x="355" y="9"/>
                    <a:pt x="318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7" name="Google Shape;15687;p35"/>
            <p:cNvSpPr/>
            <p:nvPr/>
          </p:nvSpPr>
          <p:spPr>
            <a:xfrm>
              <a:off x="5723250" y="3652850"/>
              <a:ext cx="11550" cy="10275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340" y="1"/>
                  </a:moveTo>
                  <a:cubicBezTo>
                    <a:pt x="201" y="1"/>
                    <a:pt x="0" y="410"/>
                    <a:pt x="202" y="410"/>
                  </a:cubicBezTo>
                  <a:cubicBezTo>
                    <a:pt x="219" y="410"/>
                    <a:pt x="239" y="407"/>
                    <a:pt x="261" y="401"/>
                  </a:cubicBezTo>
                  <a:cubicBezTo>
                    <a:pt x="395" y="368"/>
                    <a:pt x="462" y="201"/>
                    <a:pt x="428" y="101"/>
                  </a:cubicBezTo>
                  <a:cubicBezTo>
                    <a:pt x="409" y="29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8" name="Google Shape;15688;p35"/>
            <p:cNvSpPr/>
            <p:nvPr/>
          </p:nvSpPr>
          <p:spPr>
            <a:xfrm>
              <a:off x="5810675" y="3717825"/>
              <a:ext cx="15700" cy="11800"/>
            </a:xfrm>
            <a:custGeom>
              <a:avLst/>
              <a:gdLst/>
              <a:ahLst/>
              <a:cxnLst/>
              <a:rect l="l" t="t" r="r" b="b"/>
              <a:pathLst>
                <a:path w="628" h="472" extrusionOk="0">
                  <a:moveTo>
                    <a:pt x="339" y="0"/>
                  </a:moveTo>
                  <a:cubicBezTo>
                    <a:pt x="326" y="0"/>
                    <a:pt x="313" y="1"/>
                    <a:pt x="300" y="4"/>
                  </a:cubicBezTo>
                  <a:cubicBezTo>
                    <a:pt x="67" y="37"/>
                    <a:pt x="0" y="304"/>
                    <a:pt x="200" y="437"/>
                  </a:cubicBezTo>
                  <a:cubicBezTo>
                    <a:pt x="236" y="461"/>
                    <a:pt x="275" y="472"/>
                    <a:pt x="316" y="472"/>
                  </a:cubicBezTo>
                  <a:cubicBezTo>
                    <a:pt x="391" y="472"/>
                    <a:pt x="469" y="435"/>
                    <a:pt x="534" y="371"/>
                  </a:cubicBezTo>
                  <a:cubicBezTo>
                    <a:pt x="627" y="215"/>
                    <a:pt x="517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9" name="Google Shape;15689;p35"/>
            <p:cNvSpPr/>
            <p:nvPr/>
          </p:nvSpPr>
          <p:spPr>
            <a:xfrm>
              <a:off x="5814000" y="373457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401"/>
                    <a:pt x="101" y="501"/>
                    <a:pt x="234" y="501"/>
                  </a:cubicBezTo>
                  <a:cubicBezTo>
                    <a:pt x="367" y="501"/>
                    <a:pt x="468" y="401"/>
                    <a:pt x="468" y="234"/>
                  </a:cubicBezTo>
                  <a:cubicBezTo>
                    <a:pt x="468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0" name="Google Shape;15690;p35"/>
            <p:cNvSpPr/>
            <p:nvPr/>
          </p:nvSpPr>
          <p:spPr>
            <a:xfrm>
              <a:off x="5571525" y="3628900"/>
              <a:ext cx="18875" cy="12875"/>
            </a:xfrm>
            <a:custGeom>
              <a:avLst/>
              <a:gdLst/>
              <a:ahLst/>
              <a:cxnLst/>
              <a:rect l="l" t="t" r="r" b="b"/>
              <a:pathLst>
                <a:path w="755" h="515" extrusionOk="0">
                  <a:moveTo>
                    <a:pt x="354" y="1"/>
                  </a:moveTo>
                  <a:cubicBezTo>
                    <a:pt x="118" y="1"/>
                    <a:pt x="0" y="375"/>
                    <a:pt x="293" y="492"/>
                  </a:cubicBezTo>
                  <a:cubicBezTo>
                    <a:pt x="328" y="507"/>
                    <a:pt x="361" y="514"/>
                    <a:pt x="393" y="514"/>
                  </a:cubicBezTo>
                  <a:cubicBezTo>
                    <a:pt x="632" y="514"/>
                    <a:pt x="754" y="113"/>
                    <a:pt x="460" y="25"/>
                  </a:cubicBezTo>
                  <a:cubicBezTo>
                    <a:pt x="423" y="8"/>
                    <a:pt x="387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1" name="Google Shape;15691;p35"/>
            <p:cNvSpPr/>
            <p:nvPr/>
          </p:nvSpPr>
          <p:spPr>
            <a:xfrm>
              <a:off x="5408700" y="3487525"/>
              <a:ext cx="15525" cy="12525"/>
            </a:xfrm>
            <a:custGeom>
              <a:avLst/>
              <a:gdLst/>
              <a:ahLst/>
              <a:cxnLst/>
              <a:rect l="l" t="t" r="r" b="b"/>
              <a:pathLst>
                <a:path w="621" h="501" extrusionOk="0">
                  <a:moveTo>
                    <a:pt x="239" y="1"/>
                  </a:moveTo>
                  <a:cubicBezTo>
                    <a:pt x="176" y="1"/>
                    <a:pt x="118" y="26"/>
                    <a:pt x="68" y="76"/>
                  </a:cubicBezTo>
                  <a:cubicBezTo>
                    <a:pt x="1" y="176"/>
                    <a:pt x="1" y="343"/>
                    <a:pt x="101" y="443"/>
                  </a:cubicBezTo>
                  <a:cubicBezTo>
                    <a:pt x="155" y="483"/>
                    <a:pt x="211" y="501"/>
                    <a:pt x="263" y="501"/>
                  </a:cubicBezTo>
                  <a:cubicBezTo>
                    <a:pt x="468" y="501"/>
                    <a:pt x="621" y="235"/>
                    <a:pt x="435" y="76"/>
                  </a:cubicBezTo>
                  <a:cubicBezTo>
                    <a:pt x="368" y="26"/>
                    <a:pt x="301" y="1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2" name="Google Shape;15692;p35"/>
            <p:cNvSpPr/>
            <p:nvPr/>
          </p:nvSpPr>
          <p:spPr>
            <a:xfrm>
              <a:off x="5428725" y="3508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367" y="501"/>
                    <a:pt x="501" y="368"/>
                    <a:pt x="501" y="234"/>
                  </a:cubicBezTo>
                  <a:cubicBezTo>
                    <a:pt x="501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3" name="Google Shape;15693;p35"/>
            <p:cNvSpPr/>
            <p:nvPr/>
          </p:nvSpPr>
          <p:spPr>
            <a:xfrm>
              <a:off x="5536300" y="3687250"/>
              <a:ext cx="14200" cy="12375"/>
            </a:xfrm>
            <a:custGeom>
              <a:avLst/>
              <a:gdLst/>
              <a:ahLst/>
              <a:cxnLst/>
              <a:rect l="l" t="t" r="r" b="b"/>
              <a:pathLst>
                <a:path w="568" h="495" extrusionOk="0">
                  <a:moveTo>
                    <a:pt x="295" y="1"/>
                  </a:moveTo>
                  <a:cubicBezTo>
                    <a:pt x="251" y="1"/>
                    <a:pt x="207" y="20"/>
                    <a:pt x="167" y="59"/>
                  </a:cubicBezTo>
                  <a:cubicBezTo>
                    <a:pt x="34" y="126"/>
                    <a:pt x="1" y="259"/>
                    <a:pt x="67" y="393"/>
                  </a:cubicBezTo>
                  <a:cubicBezTo>
                    <a:pt x="110" y="457"/>
                    <a:pt x="195" y="494"/>
                    <a:pt x="277" y="494"/>
                  </a:cubicBezTo>
                  <a:cubicBezTo>
                    <a:pt x="322" y="494"/>
                    <a:pt x="365" y="483"/>
                    <a:pt x="401" y="459"/>
                  </a:cubicBezTo>
                  <a:cubicBezTo>
                    <a:pt x="534" y="359"/>
                    <a:pt x="568" y="226"/>
                    <a:pt x="468" y="126"/>
                  </a:cubicBezTo>
                  <a:cubicBezTo>
                    <a:pt x="427" y="45"/>
                    <a:pt x="362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4" name="Google Shape;15694;p35"/>
            <p:cNvSpPr/>
            <p:nvPr/>
          </p:nvSpPr>
          <p:spPr>
            <a:xfrm>
              <a:off x="5444575" y="3616325"/>
              <a:ext cx="14200" cy="12225"/>
            </a:xfrm>
            <a:custGeom>
              <a:avLst/>
              <a:gdLst/>
              <a:ahLst/>
              <a:cxnLst/>
              <a:rect l="l" t="t" r="r" b="b"/>
              <a:pathLst>
                <a:path w="568" h="489" extrusionOk="0">
                  <a:moveTo>
                    <a:pt x="285" y="0"/>
                  </a:moveTo>
                  <a:cubicBezTo>
                    <a:pt x="212" y="0"/>
                    <a:pt x="139" y="36"/>
                    <a:pt x="100" y="94"/>
                  </a:cubicBezTo>
                  <a:cubicBezTo>
                    <a:pt x="0" y="194"/>
                    <a:pt x="34" y="361"/>
                    <a:pt x="134" y="428"/>
                  </a:cubicBezTo>
                  <a:cubicBezTo>
                    <a:pt x="176" y="470"/>
                    <a:pt x="229" y="488"/>
                    <a:pt x="282" y="488"/>
                  </a:cubicBezTo>
                  <a:cubicBezTo>
                    <a:pt x="356" y="488"/>
                    <a:pt x="429" y="452"/>
                    <a:pt x="467" y="394"/>
                  </a:cubicBezTo>
                  <a:cubicBezTo>
                    <a:pt x="567" y="294"/>
                    <a:pt x="534" y="127"/>
                    <a:pt x="434" y="61"/>
                  </a:cubicBezTo>
                  <a:cubicBezTo>
                    <a:pt x="392" y="19"/>
                    <a:pt x="338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5" name="Google Shape;15695;p35"/>
            <p:cNvSpPr/>
            <p:nvPr/>
          </p:nvSpPr>
          <p:spPr>
            <a:xfrm>
              <a:off x="5277775" y="3390125"/>
              <a:ext cx="13375" cy="12000"/>
            </a:xfrm>
            <a:custGeom>
              <a:avLst/>
              <a:gdLst/>
              <a:ahLst/>
              <a:cxnLst/>
              <a:rect l="l" t="t" r="r" b="b"/>
              <a:pathLst>
                <a:path w="535" h="480" extrusionOk="0">
                  <a:moveTo>
                    <a:pt x="250" y="1"/>
                  </a:moveTo>
                  <a:cubicBezTo>
                    <a:pt x="209" y="1"/>
                    <a:pt x="170" y="12"/>
                    <a:pt x="134" y="36"/>
                  </a:cubicBezTo>
                  <a:cubicBezTo>
                    <a:pt x="1" y="136"/>
                    <a:pt x="1" y="269"/>
                    <a:pt x="68" y="369"/>
                  </a:cubicBezTo>
                  <a:cubicBezTo>
                    <a:pt x="126" y="447"/>
                    <a:pt x="196" y="480"/>
                    <a:pt x="264" y="480"/>
                  </a:cubicBezTo>
                  <a:cubicBezTo>
                    <a:pt x="313" y="480"/>
                    <a:pt x="360" y="463"/>
                    <a:pt x="401" y="436"/>
                  </a:cubicBezTo>
                  <a:cubicBezTo>
                    <a:pt x="501" y="336"/>
                    <a:pt x="535" y="202"/>
                    <a:pt x="468" y="102"/>
                  </a:cubicBezTo>
                  <a:cubicBezTo>
                    <a:pt x="403" y="38"/>
                    <a:pt x="325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6" name="Google Shape;15696;p35"/>
            <p:cNvSpPr/>
            <p:nvPr/>
          </p:nvSpPr>
          <p:spPr>
            <a:xfrm>
              <a:off x="5284450" y="3334975"/>
              <a:ext cx="13375" cy="12675"/>
            </a:xfrm>
            <a:custGeom>
              <a:avLst/>
              <a:gdLst/>
              <a:ahLst/>
              <a:cxnLst/>
              <a:rect l="l" t="t" r="r" b="b"/>
              <a:pathLst>
                <a:path w="535" h="507" extrusionOk="0">
                  <a:moveTo>
                    <a:pt x="249" y="0"/>
                  </a:moveTo>
                  <a:cubicBezTo>
                    <a:pt x="135" y="0"/>
                    <a:pt x="34" y="91"/>
                    <a:pt x="34" y="207"/>
                  </a:cubicBezTo>
                  <a:cubicBezTo>
                    <a:pt x="1" y="340"/>
                    <a:pt x="101" y="474"/>
                    <a:pt x="234" y="507"/>
                  </a:cubicBezTo>
                  <a:cubicBezTo>
                    <a:pt x="368" y="507"/>
                    <a:pt x="468" y="407"/>
                    <a:pt x="501" y="273"/>
                  </a:cubicBezTo>
                  <a:cubicBezTo>
                    <a:pt x="534" y="140"/>
                    <a:pt x="434" y="40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7" name="Google Shape;15697;p35"/>
            <p:cNvSpPr/>
            <p:nvPr/>
          </p:nvSpPr>
          <p:spPr>
            <a:xfrm>
              <a:off x="5519625" y="3506825"/>
              <a:ext cx="14725" cy="12475"/>
            </a:xfrm>
            <a:custGeom>
              <a:avLst/>
              <a:gdLst/>
              <a:ahLst/>
              <a:cxnLst/>
              <a:rect l="l" t="t" r="r" b="b"/>
              <a:pathLst>
                <a:path w="589" h="499" extrusionOk="0">
                  <a:moveTo>
                    <a:pt x="256" y="0"/>
                  </a:moveTo>
                  <a:cubicBezTo>
                    <a:pt x="190" y="0"/>
                    <a:pt x="122" y="31"/>
                    <a:pt x="67" y="104"/>
                  </a:cubicBezTo>
                  <a:cubicBezTo>
                    <a:pt x="0" y="204"/>
                    <a:pt x="0" y="371"/>
                    <a:pt x="134" y="438"/>
                  </a:cubicBezTo>
                  <a:cubicBezTo>
                    <a:pt x="176" y="480"/>
                    <a:pt x="224" y="498"/>
                    <a:pt x="272" y="498"/>
                  </a:cubicBezTo>
                  <a:cubicBezTo>
                    <a:pt x="340" y="498"/>
                    <a:pt x="409" y="463"/>
                    <a:pt x="467" y="404"/>
                  </a:cubicBezTo>
                  <a:cubicBezTo>
                    <a:pt x="588" y="211"/>
                    <a:pt x="429" y="0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8" name="Google Shape;15698;p35"/>
            <p:cNvSpPr/>
            <p:nvPr/>
          </p:nvSpPr>
          <p:spPr>
            <a:xfrm>
              <a:off x="5525825" y="3543600"/>
              <a:ext cx="13600" cy="11850"/>
            </a:xfrm>
            <a:custGeom>
              <a:avLst/>
              <a:gdLst/>
              <a:ahLst/>
              <a:cxnLst/>
              <a:rect l="l" t="t" r="r" b="b"/>
              <a:pathLst>
                <a:path w="544" h="474" extrusionOk="0">
                  <a:moveTo>
                    <a:pt x="251" y="1"/>
                  </a:moveTo>
                  <a:cubicBezTo>
                    <a:pt x="123" y="1"/>
                    <a:pt x="0" y="96"/>
                    <a:pt x="19" y="268"/>
                  </a:cubicBezTo>
                  <a:cubicBezTo>
                    <a:pt x="19" y="410"/>
                    <a:pt x="122" y="473"/>
                    <a:pt x="233" y="473"/>
                  </a:cubicBezTo>
                  <a:cubicBezTo>
                    <a:pt x="382" y="473"/>
                    <a:pt x="544" y="359"/>
                    <a:pt x="486" y="168"/>
                  </a:cubicBezTo>
                  <a:cubicBezTo>
                    <a:pt x="444" y="54"/>
                    <a:pt x="346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9" name="Google Shape;15699;p35"/>
            <p:cNvSpPr/>
            <p:nvPr/>
          </p:nvSpPr>
          <p:spPr>
            <a:xfrm>
              <a:off x="5349525" y="3355800"/>
              <a:ext cx="17450" cy="12350"/>
            </a:xfrm>
            <a:custGeom>
              <a:avLst/>
              <a:gdLst/>
              <a:ahLst/>
              <a:cxnLst/>
              <a:rect l="l" t="t" r="r" b="b"/>
              <a:pathLst>
                <a:path w="698" h="494" extrusionOk="0">
                  <a:moveTo>
                    <a:pt x="370" y="0"/>
                  </a:moveTo>
                  <a:cubicBezTo>
                    <a:pt x="173" y="0"/>
                    <a:pt x="1" y="267"/>
                    <a:pt x="200" y="441"/>
                  </a:cubicBezTo>
                  <a:cubicBezTo>
                    <a:pt x="251" y="478"/>
                    <a:pt x="305" y="493"/>
                    <a:pt x="356" y="493"/>
                  </a:cubicBezTo>
                  <a:cubicBezTo>
                    <a:pt x="542" y="493"/>
                    <a:pt x="697" y="290"/>
                    <a:pt x="567" y="108"/>
                  </a:cubicBezTo>
                  <a:cubicBezTo>
                    <a:pt x="507" y="31"/>
                    <a:pt x="437" y="0"/>
                    <a:pt x="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0" name="Google Shape;15700;p35"/>
            <p:cNvSpPr/>
            <p:nvPr/>
          </p:nvSpPr>
          <p:spPr>
            <a:xfrm>
              <a:off x="5275275" y="3156500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82" y="1"/>
                  </a:moveTo>
                  <a:cubicBezTo>
                    <a:pt x="168" y="1"/>
                    <a:pt x="63" y="91"/>
                    <a:pt x="34" y="207"/>
                  </a:cubicBezTo>
                  <a:cubicBezTo>
                    <a:pt x="1" y="341"/>
                    <a:pt x="101" y="474"/>
                    <a:pt x="234" y="474"/>
                  </a:cubicBezTo>
                  <a:cubicBezTo>
                    <a:pt x="257" y="480"/>
                    <a:pt x="280" y="483"/>
                    <a:pt x="302" y="483"/>
                  </a:cubicBezTo>
                  <a:cubicBezTo>
                    <a:pt x="411" y="483"/>
                    <a:pt x="507" y="418"/>
                    <a:pt x="535" y="307"/>
                  </a:cubicBezTo>
                  <a:cubicBezTo>
                    <a:pt x="535" y="174"/>
                    <a:pt x="468" y="41"/>
                    <a:pt x="334" y="7"/>
                  </a:cubicBezTo>
                  <a:cubicBezTo>
                    <a:pt x="317" y="3"/>
                    <a:pt x="299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1" name="Google Shape;15701;p35"/>
            <p:cNvSpPr/>
            <p:nvPr/>
          </p:nvSpPr>
          <p:spPr>
            <a:xfrm>
              <a:off x="7538575" y="2058175"/>
              <a:ext cx="14075" cy="11875"/>
            </a:xfrm>
            <a:custGeom>
              <a:avLst/>
              <a:gdLst/>
              <a:ahLst/>
              <a:cxnLst/>
              <a:rect l="l" t="t" r="r" b="b"/>
              <a:pathLst>
                <a:path w="563" h="475" extrusionOk="0">
                  <a:moveTo>
                    <a:pt x="250" y="0"/>
                  </a:moveTo>
                  <a:cubicBezTo>
                    <a:pt x="184" y="0"/>
                    <a:pt x="117" y="25"/>
                    <a:pt x="67" y="75"/>
                  </a:cubicBezTo>
                  <a:cubicBezTo>
                    <a:pt x="0" y="176"/>
                    <a:pt x="0" y="342"/>
                    <a:pt x="67" y="409"/>
                  </a:cubicBezTo>
                  <a:cubicBezTo>
                    <a:pt x="113" y="455"/>
                    <a:pt x="166" y="475"/>
                    <a:pt x="218" y="475"/>
                  </a:cubicBezTo>
                  <a:cubicBezTo>
                    <a:pt x="394" y="475"/>
                    <a:pt x="562" y="255"/>
                    <a:pt x="434" y="75"/>
                  </a:cubicBezTo>
                  <a:cubicBezTo>
                    <a:pt x="384" y="25"/>
                    <a:pt x="317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2" name="Google Shape;15702;p35"/>
            <p:cNvSpPr/>
            <p:nvPr/>
          </p:nvSpPr>
          <p:spPr>
            <a:xfrm>
              <a:off x="7709300" y="2175325"/>
              <a:ext cx="14300" cy="7625"/>
            </a:xfrm>
            <a:custGeom>
              <a:avLst/>
              <a:gdLst/>
              <a:ahLst/>
              <a:cxnLst/>
              <a:rect l="l" t="t" r="r" b="b"/>
              <a:pathLst>
                <a:path w="572" h="305" extrusionOk="0">
                  <a:moveTo>
                    <a:pt x="123" y="1"/>
                  </a:moveTo>
                  <a:cubicBezTo>
                    <a:pt x="48" y="1"/>
                    <a:pt x="1" y="44"/>
                    <a:pt x="43" y="160"/>
                  </a:cubicBezTo>
                  <a:cubicBezTo>
                    <a:pt x="68" y="261"/>
                    <a:pt x="152" y="305"/>
                    <a:pt x="250" y="305"/>
                  </a:cubicBezTo>
                  <a:cubicBezTo>
                    <a:pt x="280" y="305"/>
                    <a:pt x="311" y="301"/>
                    <a:pt x="343" y="293"/>
                  </a:cubicBezTo>
                  <a:cubicBezTo>
                    <a:pt x="571" y="202"/>
                    <a:pt x="284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3" name="Google Shape;15703;p35"/>
            <p:cNvSpPr/>
            <p:nvPr/>
          </p:nvSpPr>
          <p:spPr>
            <a:xfrm>
              <a:off x="7726425" y="2157325"/>
              <a:ext cx="13150" cy="11225"/>
            </a:xfrm>
            <a:custGeom>
              <a:avLst/>
              <a:gdLst/>
              <a:ahLst/>
              <a:cxnLst/>
              <a:rect l="l" t="t" r="r" b="b"/>
              <a:pathLst>
                <a:path w="526" h="449" extrusionOk="0">
                  <a:moveTo>
                    <a:pt x="252" y="0"/>
                  </a:moveTo>
                  <a:cubicBezTo>
                    <a:pt x="221" y="0"/>
                    <a:pt x="190" y="4"/>
                    <a:pt x="158" y="12"/>
                  </a:cubicBezTo>
                  <a:cubicBezTo>
                    <a:pt x="0" y="170"/>
                    <a:pt x="112" y="448"/>
                    <a:pt x="351" y="448"/>
                  </a:cubicBezTo>
                  <a:cubicBezTo>
                    <a:pt x="364" y="448"/>
                    <a:pt x="378" y="448"/>
                    <a:pt x="392" y="446"/>
                  </a:cubicBezTo>
                  <a:cubicBezTo>
                    <a:pt x="492" y="379"/>
                    <a:pt x="525" y="246"/>
                    <a:pt x="492" y="146"/>
                  </a:cubicBezTo>
                  <a:cubicBezTo>
                    <a:pt x="441" y="44"/>
                    <a:pt x="351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4" name="Google Shape;15704;p35"/>
            <p:cNvSpPr/>
            <p:nvPr/>
          </p:nvSpPr>
          <p:spPr>
            <a:xfrm>
              <a:off x="7701500" y="2049675"/>
              <a:ext cx="15225" cy="12450"/>
            </a:xfrm>
            <a:custGeom>
              <a:avLst/>
              <a:gdLst/>
              <a:ahLst/>
              <a:cxnLst/>
              <a:rect l="l" t="t" r="r" b="b"/>
              <a:pathLst>
                <a:path w="609" h="498" extrusionOk="0">
                  <a:moveTo>
                    <a:pt x="324" y="0"/>
                  </a:moveTo>
                  <a:cubicBezTo>
                    <a:pt x="169" y="0"/>
                    <a:pt x="1" y="153"/>
                    <a:pt x="88" y="349"/>
                  </a:cubicBezTo>
                  <a:cubicBezTo>
                    <a:pt x="123" y="453"/>
                    <a:pt x="202" y="497"/>
                    <a:pt x="285" y="497"/>
                  </a:cubicBezTo>
                  <a:cubicBezTo>
                    <a:pt x="441" y="497"/>
                    <a:pt x="608" y="344"/>
                    <a:pt x="521" y="149"/>
                  </a:cubicBezTo>
                  <a:cubicBezTo>
                    <a:pt x="487" y="44"/>
                    <a:pt x="407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5" name="Google Shape;15705;p35"/>
            <p:cNvSpPr/>
            <p:nvPr/>
          </p:nvSpPr>
          <p:spPr>
            <a:xfrm>
              <a:off x="7586100" y="2091575"/>
              <a:ext cx="12525" cy="11875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86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7"/>
                    <a:pt x="0" y="107"/>
                    <a:pt x="34" y="241"/>
                  </a:cubicBezTo>
                  <a:cubicBezTo>
                    <a:pt x="34" y="374"/>
                    <a:pt x="134" y="474"/>
                    <a:pt x="267" y="474"/>
                  </a:cubicBezTo>
                  <a:cubicBezTo>
                    <a:pt x="401" y="474"/>
                    <a:pt x="501" y="341"/>
                    <a:pt x="501" y="207"/>
                  </a:cubicBezTo>
                  <a:cubicBezTo>
                    <a:pt x="501" y="91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6" name="Google Shape;15706;p35"/>
            <p:cNvSpPr/>
            <p:nvPr/>
          </p:nvSpPr>
          <p:spPr>
            <a:xfrm>
              <a:off x="7656150" y="2205325"/>
              <a:ext cx="13900" cy="12050"/>
            </a:xfrm>
            <a:custGeom>
              <a:avLst/>
              <a:gdLst/>
              <a:ahLst/>
              <a:cxnLst/>
              <a:rect l="l" t="t" r="r" b="b"/>
              <a:pathLst>
                <a:path w="556" h="482" extrusionOk="0">
                  <a:moveTo>
                    <a:pt x="276" y="0"/>
                  </a:moveTo>
                  <a:cubicBezTo>
                    <a:pt x="241" y="0"/>
                    <a:pt x="204" y="9"/>
                    <a:pt x="167" y="27"/>
                  </a:cubicBezTo>
                  <a:cubicBezTo>
                    <a:pt x="67" y="94"/>
                    <a:pt x="0" y="227"/>
                    <a:pt x="67" y="361"/>
                  </a:cubicBezTo>
                  <a:cubicBezTo>
                    <a:pt x="115" y="440"/>
                    <a:pt x="201" y="482"/>
                    <a:pt x="285" y="482"/>
                  </a:cubicBezTo>
                  <a:cubicBezTo>
                    <a:pt x="376" y="482"/>
                    <a:pt x="466" y="432"/>
                    <a:pt x="501" y="327"/>
                  </a:cubicBezTo>
                  <a:cubicBezTo>
                    <a:pt x="555" y="164"/>
                    <a:pt x="43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7" name="Google Shape;15707;p35"/>
            <p:cNvSpPr/>
            <p:nvPr/>
          </p:nvSpPr>
          <p:spPr>
            <a:xfrm>
              <a:off x="7747875" y="2147075"/>
              <a:ext cx="15425" cy="12275"/>
            </a:xfrm>
            <a:custGeom>
              <a:avLst/>
              <a:gdLst/>
              <a:ahLst/>
              <a:cxnLst/>
              <a:rect l="l" t="t" r="r" b="b"/>
              <a:pathLst>
                <a:path w="617" h="491" extrusionOk="0">
                  <a:moveTo>
                    <a:pt x="283" y="1"/>
                  </a:moveTo>
                  <a:cubicBezTo>
                    <a:pt x="236" y="1"/>
                    <a:pt x="185" y="17"/>
                    <a:pt x="134" y="55"/>
                  </a:cubicBezTo>
                  <a:cubicBezTo>
                    <a:pt x="34" y="122"/>
                    <a:pt x="1" y="255"/>
                    <a:pt x="67" y="389"/>
                  </a:cubicBezTo>
                  <a:cubicBezTo>
                    <a:pt x="111" y="453"/>
                    <a:pt x="195" y="490"/>
                    <a:pt x="277" y="490"/>
                  </a:cubicBezTo>
                  <a:cubicBezTo>
                    <a:pt x="322" y="490"/>
                    <a:pt x="366" y="479"/>
                    <a:pt x="401" y="456"/>
                  </a:cubicBezTo>
                  <a:cubicBezTo>
                    <a:pt x="617" y="294"/>
                    <a:pt x="484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8" name="Google Shape;15708;p35"/>
            <p:cNvSpPr/>
            <p:nvPr/>
          </p:nvSpPr>
          <p:spPr>
            <a:xfrm>
              <a:off x="7687850" y="2011375"/>
              <a:ext cx="14200" cy="12300"/>
            </a:xfrm>
            <a:custGeom>
              <a:avLst/>
              <a:gdLst/>
              <a:ahLst/>
              <a:cxnLst/>
              <a:rect l="l" t="t" r="r" b="b"/>
              <a:pathLst>
                <a:path w="568" h="492" extrusionOk="0">
                  <a:moveTo>
                    <a:pt x="260" y="1"/>
                  </a:moveTo>
                  <a:cubicBezTo>
                    <a:pt x="230" y="1"/>
                    <a:pt x="198" y="5"/>
                    <a:pt x="167" y="13"/>
                  </a:cubicBezTo>
                  <a:cubicBezTo>
                    <a:pt x="67" y="79"/>
                    <a:pt x="0" y="213"/>
                    <a:pt x="67" y="346"/>
                  </a:cubicBezTo>
                  <a:cubicBezTo>
                    <a:pt x="118" y="448"/>
                    <a:pt x="208" y="492"/>
                    <a:pt x="307" y="492"/>
                  </a:cubicBezTo>
                  <a:cubicBezTo>
                    <a:pt x="337" y="492"/>
                    <a:pt x="369" y="488"/>
                    <a:pt x="400" y="480"/>
                  </a:cubicBezTo>
                  <a:cubicBezTo>
                    <a:pt x="500" y="413"/>
                    <a:pt x="567" y="246"/>
                    <a:pt x="500" y="146"/>
                  </a:cubicBezTo>
                  <a:cubicBezTo>
                    <a:pt x="449" y="4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9" name="Google Shape;15709;p35"/>
            <p:cNvSpPr/>
            <p:nvPr/>
          </p:nvSpPr>
          <p:spPr>
            <a:xfrm>
              <a:off x="7613625" y="2045225"/>
              <a:ext cx="13350" cy="12175"/>
            </a:xfrm>
            <a:custGeom>
              <a:avLst/>
              <a:gdLst/>
              <a:ahLst/>
              <a:cxnLst/>
              <a:rect l="l" t="t" r="r" b="b"/>
              <a:pathLst>
                <a:path w="534" h="487" extrusionOk="0">
                  <a:moveTo>
                    <a:pt x="272" y="0"/>
                  </a:moveTo>
                  <a:cubicBezTo>
                    <a:pt x="239" y="0"/>
                    <a:pt x="203" y="8"/>
                    <a:pt x="167" y="26"/>
                  </a:cubicBezTo>
                  <a:cubicBezTo>
                    <a:pt x="34" y="60"/>
                    <a:pt x="0" y="193"/>
                    <a:pt x="34" y="327"/>
                  </a:cubicBezTo>
                  <a:cubicBezTo>
                    <a:pt x="82" y="424"/>
                    <a:pt x="167" y="486"/>
                    <a:pt x="248" y="486"/>
                  </a:cubicBezTo>
                  <a:cubicBezTo>
                    <a:pt x="278" y="486"/>
                    <a:pt x="307" y="478"/>
                    <a:pt x="334" y="460"/>
                  </a:cubicBezTo>
                  <a:cubicBezTo>
                    <a:pt x="467" y="427"/>
                    <a:pt x="534" y="260"/>
                    <a:pt x="467" y="160"/>
                  </a:cubicBezTo>
                  <a:cubicBezTo>
                    <a:pt x="443" y="62"/>
                    <a:pt x="365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0" name="Google Shape;15710;p35"/>
            <p:cNvSpPr/>
            <p:nvPr/>
          </p:nvSpPr>
          <p:spPr>
            <a:xfrm>
              <a:off x="7672350" y="2257900"/>
              <a:ext cx="14550" cy="7525"/>
            </a:xfrm>
            <a:custGeom>
              <a:avLst/>
              <a:gdLst/>
              <a:ahLst/>
              <a:cxnLst/>
              <a:rect l="l" t="t" r="r" b="b"/>
              <a:pathLst>
                <a:path w="582" h="301" extrusionOk="0">
                  <a:moveTo>
                    <a:pt x="118" y="0"/>
                  </a:moveTo>
                  <a:cubicBezTo>
                    <a:pt x="44" y="0"/>
                    <a:pt x="0" y="43"/>
                    <a:pt x="53" y="159"/>
                  </a:cubicBezTo>
                  <a:cubicBezTo>
                    <a:pt x="80" y="241"/>
                    <a:pt x="176" y="301"/>
                    <a:pt x="283" y="301"/>
                  </a:cubicBezTo>
                  <a:cubicBezTo>
                    <a:pt x="306" y="301"/>
                    <a:pt x="330" y="298"/>
                    <a:pt x="353" y="292"/>
                  </a:cubicBezTo>
                  <a:cubicBezTo>
                    <a:pt x="581" y="201"/>
                    <a:pt x="279" y="0"/>
                    <a:pt x="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1" name="Google Shape;15711;p35"/>
            <p:cNvSpPr/>
            <p:nvPr/>
          </p:nvSpPr>
          <p:spPr>
            <a:xfrm>
              <a:off x="7797075" y="2225650"/>
              <a:ext cx="12550" cy="11375"/>
            </a:xfrm>
            <a:custGeom>
              <a:avLst/>
              <a:gdLst/>
              <a:ahLst/>
              <a:cxnLst/>
              <a:rect l="l" t="t" r="r" b="b"/>
              <a:pathLst>
                <a:path w="502" h="455" extrusionOk="0">
                  <a:moveTo>
                    <a:pt x="252" y="0"/>
                  </a:moveTo>
                  <a:cubicBezTo>
                    <a:pt x="129" y="0"/>
                    <a:pt x="1" y="85"/>
                    <a:pt x="1" y="248"/>
                  </a:cubicBezTo>
                  <a:cubicBezTo>
                    <a:pt x="1" y="364"/>
                    <a:pt x="101" y="455"/>
                    <a:pt x="215" y="455"/>
                  </a:cubicBezTo>
                  <a:cubicBezTo>
                    <a:pt x="233" y="455"/>
                    <a:pt x="250" y="453"/>
                    <a:pt x="268" y="448"/>
                  </a:cubicBezTo>
                  <a:cubicBezTo>
                    <a:pt x="401" y="448"/>
                    <a:pt x="501" y="315"/>
                    <a:pt x="468" y="181"/>
                  </a:cubicBezTo>
                  <a:cubicBezTo>
                    <a:pt x="453" y="60"/>
                    <a:pt x="354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2" name="Google Shape;15712;p35"/>
            <p:cNvSpPr/>
            <p:nvPr/>
          </p:nvSpPr>
          <p:spPr>
            <a:xfrm>
              <a:off x="7794575" y="2074225"/>
              <a:ext cx="15050" cy="12525"/>
            </a:xfrm>
            <a:custGeom>
              <a:avLst/>
              <a:gdLst/>
              <a:ahLst/>
              <a:cxnLst/>
              <a:rect l="l" t="t" r="r" b="b"/>
              <a:pathLst>
                <a:path w="602" h="501" extrusionOk="0">
                  <a:moveTo>
                    <a:pt x="334" y="1"/>
                  </a:moveTo>
                  <a:cubicBezTo>
                    <a:pt x="1" y="34"/>
                    <a:pt x="34" y="501"/>
                    <a:pt x="368" y="501"/>
                  </a:cubicBezTo>
                  <a:cubicBezTo>
                    <a:pt x="501" y="468"/>
                    <a:pt x="601" y="367"/>
                    <a:pt x="568" y="234"/>
                  </a:cubicBezTo>
                  <a:cubicBezTo>
                    <a:pt x="568" y="101"/>
                    <a:pt x="468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3" name="Google Shape;15713;p35"/>
            <p:cNvSpPr/>
            <p:nvPr/>
          </p:nvSpPr>
          <p:spPr>
            <a:xfrm>
              <a:off x="7734550" y="2080075"/>
              <a:ext cx="15025" cy="12525"/>
            </a:xfrm>
            <a:custGeom>
              <a:avLst/>
              <a:gdLst/>
              <a:ahLst/>
              <a:cxnLst/>
              <a:rect l="l" t="t" r="r" b="b"/>
              <a:pathLst>
                <a:path w="601" h="501" extrusionOk="0">
                  <a:moveTo>
                    <a:pt x="334" y="0"/>
                  </a:moveTo>
                  <a:cubicBezTo>
                    <a:pt x="0" y="0"/>
                    <a:pt x="33" y="500"/>
                    <a:pt x="367" y="500"/>
                  </a:cubicBezTo>
                  <a:cubicBezTo>
                    <a:pt x="500" y="467"/>
                    <a:pt x="600" y="367"/>
                    <a:pt x="600" y="234"/>
                  </a:cubicBezTo>
                  <a:cubicBezTo>
                    <a:pt x="567" y="100"/>
                    <a:pt x="467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35"/>
            <p:cNvSpPr/>
            <p:nvPr/>
          </p:nvSpPr>
          <p:spPr>
            <a:xfrm>
              <a:off x="7726950" y="2316425"/>
              <a:ext cx="13075" cy="12025"/>
            </a:xfrm>
            <a:custGeom>
              <a:avLst/>
              <a:gdLst/>
              <a:ahLst/>
              <a:cxnLst/>
              <a:rect l="l" t="t" r="r" b="b"/>
              <a:pathLst>
                <a:path w="523" h="481" extrusionOk="0">
                  <a:moveTo>
                    <a:pt x="283" y="0"/>
                  </a:moveTo>
                  <a:cubicBezTo>
                    <a:pt x="145" y="0"/>
                    <a:pt x="1" y="103"/>
                    <a:pt x="37" y="286"/>
                  </a:cubicBezTo>
                  <a:cubicBezTo>
                    <a:pt x="52" y="420"/>
                    <a:pt x="153" y="481"/>
                    <a:pt x="257" y="481"/>
                  </a:cubicBezTo>
                  <a:cubicBezTo>
                    <a:pt x="387" y="481"/>
                    <a:pt x="523" y="386"/>
                    <a:pt x="504" y="220"/>
                  </a:cubicBezTo>
                  <a:cubicBezTo>
                    <a:pt x="504" y="69"/>
                    <a:pt x="39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35"/>
            <p:cNvSpPr/>
            <p:nvPr/>
          </p:nvSpPr>
          <p:spPr>
            <a:xfrm>
              <a:off x="7908125" y="2349700"/>
              <a:ext cx="15750" cy="12475"/>
            </a:xfrm>
            <a:custGeom>
              <a:avLst/>
              <a:gdLst/>
              <a:ahLst/>
              <a:cxnLst/>
              <a:rect l="l" t="t" r="r" b="b"/>
              <a:pathLst>
                <a:path w="630" h="499" extrusionOk="0">
                  <a:moveTo>
                    <a:pt x="353" y="0"/>
                  </a:moveTo>
                  <a:cubicBezTo>
                    <a:pt x="97" y="0"/>
                    <a:pt x="1" y="401"/>
                    <a:pt x="296" y="490"/>
                  </a:cubicBezTo>
                  <a:cubicBezTo>
                    <a:pt x="318" y="495"/>
                    <a:pt x="341" y="498"/>
                    <a:pt x="364" y="498"/>
                  </a:cubicBezTo>
                  <a:cubicBezTo>
                    <a:pt x="472" y="498"/>
                    <a:pt x="568" y="433"/>
                    <a:pt x="596" y="323"/>
                  </a:cubicBezTo>
                  <a:cubicBezTo>
                    <a:pt x="629" y="190"/>
                    <a:pt x="562" y="56"/>
                    <a:pt x="462" y="23"/>
                  </a:cubicBezTo>
                  <a:cubicBezTo>
                    <a:pt x="424" y="7"/>
                    <a:pt x="387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35"/>
            <p:cNvSpPr/>
            <p:nvPr/>
          </p:nvSpPr>
          <p:spPr>
            <a:xfrm>
              <a:off x="7882150" y="2238300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0"/>
                  </a:moveTo>
                  <a:cubicBezTo>
                    <a:pt x="280" y="0"/>
                    <a:pt x="257" y="3"/>
                    <a:pt x="234" y="9"/>
                  </a:cubicBezTo>
                  <a:cubicBezTo>
                    <a:pt x="34" y="76"/>
                    <a:pt x="0" y="342"/>
                    <a:pt x="200" y="443"/>
                  </a:cubicBezTo>
                  <a:cubicBezTo>
                    <a:pt x="235" y="463"/>
                    <a:pt x="272" y="472"/>
                    <a:pt x="309" y="472"/>
                  </a:cubicBezTo>
                  <a:cubicBezTo>
                    <a:pt x="451" y="472"/>
                    <a:pt x="587" y="335"/>
                    <a:pt x="534" y="176"/>
                  </a:cubicBezTo>
                  <a:cubicBezTo>
                    <a:pt x="506" y="65"/>
                    <a:pt x="410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35"/>
            <p:cNvSpPr/>
            <p:nvPr/>
          </p:nvSpPr>
          <p:spPr>
            <a:xfrm>
              <a:off x="7815700" y="2245975"/>
              <a:ext cx="16425" cy="12575"/>
            </a:xfrm>
            <a:custGeom>
              <a:avLst/>
              <a:gdLst/>
              <a:ahLst/>
              <a:cxnLst/>
              <a:rect l="l" t="t" r="r" b="b"/>
              <a:pathLst>
                <a:path w="657" h="503" extrusionOk="0">
                  <a:moveTo>
                    <a:pt x="325" y="0"/>
                  </a:moveTo>
                  <a:cubicBezTo>
                    <a:pt x="21" y="0"/>
                    <a:pt x="0" y="470"/>
                    <a:pt x="323" y="502"/>
                  </a:cubicBezTo>
                  <a:cubicBezTo>
                    <a:pt x="623" y="502"/>
                    <a:pt x="657" y="35"/>
                    <a:pt x="357" y="2"/>
                  </a:cubicBezTo>
                  <a:cubicBezTo>
                    <a:pt x="346" y="1"/>
                    <a:pt x="335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35"/>
            <p:cNvSpPr/>
            <p:nvPr/>
          </p:nvSpPr>
          <p:spPr>
            <a:xfrm>
              <a:off x="7831475" y="2410550"/>
              <a:ext cx="14650" cy="10375"/>
            </a:xfrm>
            <a:custGeom>
              <a:avLst/>
              <a:gdLst/>
              <a:ahLst/>
              <a:cxnLst/>
              <a:rect l="l" t="t" r="r" b="b"/>
              <a:pathLst>
                <a:path w="586" h="415" extrusionOk="0">
                  <a:moveTo>
                    <a:pt x="326" y="0"/>
                  </a:moveTo>
                  <a:cubicBezTo>
                    <a:pt x="174" y="0"/>
                    <a:pt x="0" y="100"/>
                    <a:pt x="59" y="257"/>
                  </a:cubicBezTo>
                  <a:cubicBezTo>
                    <a:pt x="73" y="367"/>
                    <a:pt x="170" y="414"/>
                    <a:pt x="274" y="414"/>
                  </a:cubicBezTo>
                  <a:cubicBezTo>
                    <a:pt x="423" y="414"/>
                    <a:pt x="585" y="315"/>
                    <a:pt x="526" y="157"/>
                  </a:cubicBezTo>
                  <a:cubicBezTo>
                    <a:pt x="526" y="48"/>
                    <a:pt x="431" y="0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35"/>
            <p:cNvSpPr/>
            <p:nvPr/>
          </p:nvSpPr>
          <p:spPr>
            <a:xfrm>
              <a:off x="7903825" y="2411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367" y="501"/>
                    <a:pt x="468" y="401"/>
                    <a:pt x="501" y="268"/>
                  </a:cubicBezTo>
                  <a:cubicBezTo>
                    <a:pt x="501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35"/>
            <p:cNvSpPr/>
            <p:nvPr/>
          </p:nvSpPr>
          <p:spPr>
            <a:xfrm>
              <a:off x="7870975" y="2294200"/>
              <a:ext cx="14525" cy="12875"/>
            </a:xfrm>
            <a:custGeom>
              <a:avLst/>
              <a:gdLst/>
              <a:ahLst/>
              <a:cxnLst/>
              <a:rect l="l" t="t" r="r" b="b"/>
              <a:pathLst>
                <a:path w="581" h="515" extrusionOk="0">
                  <a:moveTo>
                    <a:pt x="317" y="0"/>
                  </a:moveTo>
                  <a:cubicBezTo>
                    <a:pt x="161" y="0"/>
                    <a:pt x="0" y="141"/>
                    <a:pt x="80" y="341"/>
                  </a:cubicBezTo>
                  <a:cubicBezTo>
                    <a:pt x="109" y="428"/>
                    <a:pt x="213" y="515"/>
                    <a:pt x="327" y="515"/>
                  </a:cubicBezTo>
                  <a:cubicBezTo>
                    <a:pt x="345" y="515"/>
                    <a:pt x="363" y="513"/>
                    <a:pt x="381" y="508"/>
                  </a:cubicBezTo>
                  <a:cubicBezTo>
                    <a:pt x="514" y="441"/>
                    <a:pt x="581" y="308"/>
                    <a:pt x="547" y="208"/>
                  </a:cubicBezTo>
                  <a:cubicBezTo>
                    <a:pt x="521" y="62"/>
                    <a:pt x="420" y="0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35"/>
            <p:cNvSpPr/>
            <p:nvPr/>
          </p:nvSpPr>
          <p:spPr>
            <a:xfrm>
              <a:off x="7820425" y="2441000"/>
              <a:ext cx="15925" cy="12175"/>
            </a:xfrm>
            <a:custGeom>
              <a:avLst/>
              <a:gdLst/>
              <a:ahLst/>
              <a:cxnLst/>
              <a:rect l="l" t="t" r="r" b="b"/>
              <a:pathLst>
                <a:path w="637" h="487" extrusionOk="0">
                  <a:moveTo>
                    <a:pt x="249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340"/>
                    <a:pt x="68" y="440"/>
                    <a:pt x="201" y="474"/>
                  </a:cubicBezTo>
                  <a:cubicBezTo>
                    <a:pt x="229" y="482"/>
                    <a:pt x="257" y="486"/>
                    <a:pt x="282" y="486"/>
                  </a:cubicBezTo>
                  <a:cubicBezTo>
                    <a:pt x="554" y="486"/>
                    <a:pt x="637" y="37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35"/>
            <p:cNvSpPr/>
            <p:nvPr/>
          </p:nvSpPr>
          <p:spPr>
            <a:xfrm>
              <a:off x="7957700" y="2661600"/>
              <a:ext cx="14725" cy="10850"/>
            </a:xfrm>
            <a:custGeom>
              <a:avLst/>
              <a:gdLst/>
              <a:ahLst/>
              <a:cxnLst/>
              <a:rect l="l" t="t" r="r" b="b"/>
              <a:pathLst>
                <a:path w="589" h="434" extrusionOk="0">
                  <a:moveTo>
                    <a:pt x="271" y="1"/>
                  </a:moveTo>
                  <a:cubicBezTo>
                    <a:pt x="131" y="1"/>
                    <a:pt x="1" y="138"/>
                    <a:pt x="47" y="323"/>
                  </a:cubicBezTo>
                  <a:cubicBezTo>
                    <a:pt x="67" y="402"/>
                    <a:pt x="128" y="434"/>
                    <a:pt x="199" y="434"/>
                  </a:cubicBezTo>
                  <a:cubicBezTo>
                    <a:pt x="366" y="434"/>
                    <a:pt x="588" y="253"/>
                    <a:pt x="447" y="89"/>
                  </a:cubicBezTo>
                  <a:cubicBezTo>
                    <a:pt x="396" y="28"/>
                    <a:pt x="332" y="1"/>
                    <a:pt x="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35"/>
            <p:cNvSpPr/>
            <p:nvPr/>
          </p:nvSpPr>
          <p:spPr>
            <a:xfrm>
              <a:off x="8072075" y="2646125"/>
              <a:ext cx="12750" cy="10225"/>
            </a:xfrm>
            <a:custGeom>
              <a:avLst/>
              <a:gdLst/>
              <a:ahLst/>
              <a:cxnLst/>
              <a:rect l="l" t="t" r="r" b="b"/>
              <a:pathLst>
                <a:path w="510" h="409" extrusionOk="0">
                  <a:moveTo>
                    <a:pt x="389" y="1"/>
                  </a:moveTo>
                  <a:cubicBezTo>
                    <a:pt x="242" y="1"/>
                    <a:pt x="0" y="409"/>
                    <a:pt x="251" y="409"/>
                  </a:cubicBezTo>
                  <a:cubicBezTo>
                    <a:pt x="259" y="409"/>
                    <a:pt x="267" y="409"/>
                    <a:pt x="276" y="408"/>
                  </a:cubicBezTo>
                  <a:cubicBezTo>
                    <a:pt x="409" y="374"/>
                    <a:pt x="509" y="241"/>
                    <a:pt x="476" y="108"/>
                  </a:cubicBezTo>
                  <a:cubicBezTo>
                    <a:pt x="462" y="31"/>
                    <a:pt x="429" y="1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35"/>
            <p:cNvSpPr/>
            <p:nvPr/>
          </p:nvSpPr>
          <p:spPr>
            <a:xfrm>
              <a:off x="8003075" y="2458025"/>
              <a:ext cx="14725" cy="12175"/>
            </a:xfrm>
            <a:custGeom>
              <a:avLst/>
              <a:gdLst/>
              <a:ahLst/>
              <a:cxnLst/>
              <a:rect l="l" t="t" r="r" b="b"/>
              <a:pathLst>
                <a:path w="589" h="487" extrusionOk="0">
                  <a:moveTo>
                    <a:pt x="339" y="0"/>
                  </a:moveTo>
                  <a:cubicBezTo>
                    <a:pt x="305" y="0"/>
                    <a:pt x="269" y="8"/>
                    <a:pt x="234" y="26"/>
                  </a:cubicBezTo>
                  <a:cubicBezTo>
                    <a:pt x="33" y="93"/>
                    <a:pt x="0" y="360"/>
                    <a:pt x="200" y="460"/>
                  </a:cubicBezTo>
                  <a:cubicBezTo>
                    <a:pt x="237" y="478"/>
                    <a:pt x="274" y="486"/>
                    <a:pt x="309" y="486"/>
                  </a:cubicBezTo>
                  <a:cubicBezTo>
                    <a:pt x="465" y="486"/>
                    <a:pt x="588" y="323"/>
                    <a:pt x="534" y="160"/>
                  </a:cubicBezTo>
                  <a:cubicBezTo>
                    <a:pt x="509" y="62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35"/>
            <p:cNvSpPr/>
            <p:nvPr/>
          </p:nvSpPr>
          <p:spPr>
            <a:xfrm>
              <a:off x="7834600" y="2517350"/>
              <a:ext cx="14400" cy="12450"/>
            </a:xfrm>
            <a:custGeom>
              <a:avLst/>
              <a:gdLst/>
              <a:ahLst/>
              <a:cxnLst/>
              <a:rect l="l" t="t" r="r" b="b"/>
              <a:pathLst>
                <a:path w="576" h="498" extrusionOk="0">
                  <a:moveTo>
                    <a:pt x="275" y="0"/>
                  </a:moveTo>
                  <a:cubicBezTo>
                    <a:pt x="252" y="0"/>
                    <a:pt x="227" y="7"/>
                    <a:pt x="201" y="22"/>
                  </a:cubicBezTo>
                  <a:cubicBezTo>
                    <a:pt x="68" y="55"/>
                    <a:pt x="1" y="188"/>
                    <a:pt x="34" y="322"/>
                  </a:cubicBezTo>
                  <a:cubicBezTo>
                    <a:pt x="90" y="432"/>
                    <a:pt x="191" y="497"/>
                    <a:pt x="299" y="497"/>
                  </a:cubicBezTo>
                  <a:cubicBezTo>
                    <a:pt x="322" y="497"/>
                    <a:pt x="345" y="494"/>
                    <a:pt x="368" y="489"/>
                  </a:cubicBezTo>
                  <a:cubicBezTo>
                    <a:pt x="576" y="429"/>
                    <a:pt x="466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35"/>
            <p:cNvSpPr/>
            <p:nvPr/>
          </p:nvSpPr>
          <p:spPr>
            <a:xfrm>
              <a:off x="7869625" y="2681950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69" y="0"/>
                  </a:moveTo>
                  <a:cubicBezTo>
                    <a:pt x="247" y="0"/>
                    <a:pt x="224" y="3"/>
                    <a:pt x="201" y="9"/>
                  </a:cubicBezTo>
                  <a:cubicBezTo>
                    <a:pt x="68" y="42"/>
                    <a:pt x="1" y="176"/>
                    <a:pt x="34" y="309"/>
                  </a:cubicBezTo>
                  <a:cubicBezTo>
                    <a:pt x="62" y="420"/>
                    <a:pt x="158" y="484"/>
                    <a:pt x="266" y="484"/>
                  </a:cubicBezTo>
                  <a:cubicBezTo>
                    <a:pt x="289" y="484"/>
                    <a:pt x="312" y="482"/>
                    <a:pt x="334" y="476"/>
                  </a:cubicBezTo>
                  <a:cubicBezTo>
                    <a:pt x="468" y="443"/>
                    <a:pt x="535" y="309"/>
                    <a:pt x="501" y="176"/>
                  </a:cubicBezTo>
                  <a:cubicBezTo>
                    <a:pt x="474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35"/>
            <p:cNvSpPr/>
            <p:nvPr/>
          </p:nvSpPr>
          <p:spPr>
            <a:xfrm>
              <a:off x="8018075" y="26780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67" y="0"/>
                  </a:moveTo>
                  <a:cubicBezTo>
                    <a:pt x="34" y="0"/>
                    <a:pt x="0" y="467"/>
                    <a:pt x="334" y="500"/>
                  </a:cubicBezTo>
                  <a:cubicBezTo>
                    <a:pt x="634" y="500"/>
                    <a:pt x="668" y="33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35"/>
            <p:cNvSpPr/>
            <p:nvPr/>
          </p:nvSpPr>
          <p:spPr>
            <a:xfrm>
              <a:off x="7963875" y="2501825"/>
              <a:ext cx="14850" cy="11825"/>
            </a:xfrm>
            <a:custGeom>
              <a:avLst/>
              <a:gdLst/>
              <a:ahLst/>
              <a:cxnLst/>
              <a:rect l="l" t="t" r="r" b="b"/>
              <a:pathLst>
                <a:path w="594" h="473" extrusionOk="0">
                  <a:moveTo>
                    <a:pt x="335" y="0"/>
                  </a:moveTo>
                  <a:cubicBezTo>
                    <a:pt x="313" y="0"/>
                    <a:pt x="290" y="3"/>
                    <a:pt x="267" y="9"/>
                  </a:cubicBezTo>
                  <a:cubicBezTo>
                    <a:pt x="34" y="75"/>
                    <a:pt x="0" y="342"/>
                    <a:pt x="200" y="442"/>
                  </a:cubicBezTo>
                  <a:cubicBezTo>
                    <a:pt x="242" y="463"/>
                    <a:pt x="283" y="472"/>
                    <a:pt x="322" y="472"/>
                  </a:cubicBezTo>
                  <a:cubicBezTo>
                    <a:pt x="473" y="472"/>
                    <a:pt x="594" y="334"/>
                    <a:pt x="567" y="176"/>
                  </a:cubicBezTo>
                  <a:cubicBezTo>
                    <a:pt x="540" y="65"/>
                    <a:pt x="443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35"/>
            <p:cNvSpPr/>
            <p:nvPr/>
          </p:nvSpPr>
          <p:spPr>
            <a:xfrm>
              <a:off x="7877150" y="2572700"/>
              <a:ext cx="12525" cy="11500"/>
            </a:xfrm>
            <a:custGeom>
              <a:avLst/>
              <a:gdLst/>
              <a:ahLst/>
              <a:cxnLst/>
              <a:rect l="l" t="t" r="r" b="b"/>
              <a:pathLst>
                <a:path w="501" h="460" extrusionOk="0">
                  <a:moveTo>
                    <a:pt x="250" y="1"/>
                  </a:moveTo>
                  <a:cubicBezTo>
                    <a:pt x="184" y="1"/>
                    <a:pt x="117" y="26"/>
                    <a:pt x="67" y="76"/>
                  </a:cubicBezTo>
                  <a:cubicBezTo>
                    <a:pt x="0" y="143"/>
                    <a:pt x="0" y="309"/>
                    <a:pt x="67" y="409"/>
                  </a:cubicBezTo>
                  <a:cubicBezTo>
                    <a:pt x="117" y="443"/>
                    <a:pt x="184" y="459"/>
                    <a:pt x="250" y="459"/>
                  </a:cubicBezTo>
                  <a:cubicBezTo>
                    <a:pt x="317" y="459"/>
                    <a:pt x="384" y="443"/>
                    <a:pt x="434" y="409"/>
                  </a:cubicBezTo>
                  <a:cubicBezTo>
                    <a:pt x="500" y="309"/>
                    <a:pt x="500" y="143"/>
                    <a:pt x="434" y="76"/>
                  </a:cubicBezTo>
                  <a:cubicBezTo>
                    <a:pt x="384" y="26"/>
                    <a:pt x="317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35"/>
            <p:cNvSpPr/>
            <p:nvPr/>
          </p:nvSpPr>
          <p:spPr>
            <a:xfrm>
              <a:off x="7923000" y="2715750"/>
              <a:ext cx="15775" cy="12125"/>
            </a:xfrm>
            <a:custGeom>
              <a:avLst/>
              <a:gdLst/>
              <a:ahLst/>
              <a:cxnLst/>
              <a:rect l="l" t="t" r="r" b="b"/>
              <a:pathLst>
                <a:path w="631" h="485" extrusionOk="0">
                  <a:moveTo>
                    <a:pt x="305" y="1"/>
                  </a:moveTo>
                  <a:cubicBezTo>
                    <a:pt x="273" y="1"/>
                    <a:pt x="238" y="8"/>
                    <a:pt x="201" y="25"/>
                  </a:cubicBezTo>
                  <a:cubicBezTo>
                    <a:pt x="67" y="58"/>
                    <a:pt x="1" y="191"/>
                    <a:pt x="34" y="325"/>
                  </a:cubicBezTo>
                  <a:cubicBezTo>
                    <a:pt x="83" y="422"/>
                    <a:pt x="168" y="484"/>
                    <a:pt x="262" y="484"/>
                  </a:cubicBezTo>
                  <a:cubicBezTo>
                    <a:pt x="296" y="484"/>
                    <a:pt x="332" y="476"/>
                    <a:pt x="368" y="458"/>
                  </a:cubicBezTo>
                  <a:cubicBezTo>
                    <a:pt x="631" y="370"/>
                    <a:pt x="53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35"/>
            <p:cNvSpPr/>
            <p:nvPr/>
          </p:nvSpPr>
          <p:spPr>
            <a:xfrm>
              <a:off x="7981850" y="2612275"/>
              <a:ext cx="15225" cy="12800"/>
            </a:xfrm>
            <a:custGeom>
              <a:avLst/>
              <a:gdLst/>
              <a:ahLst/>
              <a:cxnLst/>
              <a:rect l="l" t="t" r="r" b="b"/>
              <a:pathLst>
                <a:path w="609" h="512" extrusionOk="0">
                  <a:moveTo>
                    <a:pt x="307" y="1"/>
                  </a:moveTo>
                  <a:cubicBezTo>
                    <a:pt x="206" y="1"/>
                    <a:pt x="109" y="59"/>
                    <a:pt x="82" y="194"/>
                  </a:cubicBezTo>
                  <a:cubicBezTo>
                    <a:pt x="0" y="378"/>
                    <a:pt x="156" y="511"/>
                    <a:pt x="311" y="511"/>
                  </a:cubicBezTo>
                  <a:cubicBezTo>
                    <a:pt x="411" y="511"/>
                    <a:pt x="510" y="457"/>
                    <a:pt x="549" y="327"/>
                  </a:cubicBezTo>
                  <a:cubicBezTo>
                    <a:pt x="609" y="129"/>
                    <a:pt x="455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35"/>
            <p:cNvSpPr/>
            <p:nvPr/>
          </p:nvSpPr>
          <p:spPr>
            <a:xfrm>
              <a:off x="7968875" y="2581050"/>
              <a:ext cx="14850" cy="11825"/>
            </a:xfrm>
            <a:custGeom>
              <a:avLst/>
              <a:gdLst/>
              <a:ahLst/>
              <a:cxnLst/>
              <a:rect l="l" t="t" r="r" b="b"/>
              <a:pathLst>
                <a:path w="594" h="473" extrusionOk="0">
                  <a:moveTo>
                    <a:pt x="302" y="0"/>
                  </a:moveTo>
                  <a:cubicBezTo>
                    <a:pt x="280" y="0"/>
                    <a:pt x="257" y="3"/>
                    <a:pt x="234" y="9"/>
                  </a:cubicBezTo>
                  <a:cubicBezTo>
                    <a:pt x="34" y="75"/>
                    <a:pt x="0" y="342"/>
                    <a:pt x="201" y="442"/>
                  </a:cubicBezTo>
                  <a:cubicBezTo>
                    <a:pt x="242" y="463"/>
                    <a:pt x="283" y="472"/>
                    <a:pt x="322" y="472"/>
                  </a:cubicBezTo>
                  <a:cubicBezTo>
                    <a:pt x="473" y="472"/>
                    <a:pt x="594" y="334"/>
                    <a:pt x="567" y="175"/>
                  </a:cubicBezTo>
                  <a:cubicBezTo>
                    <a:pt x="512" y="65"/>
                    <a:pt x="411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35"/>
            <p:cNvSpPr/>
            <p:nvPr/>
          </p:nvSpPr>
          <p:spPr>
            <a:xfrm>
              <a:off x="8021400" y="2899650"/>
              <a:ext cx="13375" cy="12025"/>
            </a:xfrm>
            <a:custGeom>
              <a:avLst/>
              <a:gdLst/>
              <a:ahLst/>
              <a:cxnLst/>
              <a:rect l="l" t="t" r="r" b="b"/>
              <a:pathLst>
                <a:path w="535" h="481" extrusionOk="0">
                  <a:moveTo>
                    <a:pt x="287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41"/>
                    <a:pt x="1" y="141"/>
                    <a:pt x="34" y="274"/>
                  </a:cubicBezTo>
                  <a:cubicBezTo>
                    <a:pt x="63" y="390"/>
                    <a:pt x="168" y="481"/>
                    <a:pt x="282" y="481"/>
                  </a:cubicBezTo>
                  <a:cubicBezTo>
                    <a:pt x="299" y="481"/>
                    <a:pt x="317" y="479"/>
                    <a:pt x="334" y="474"/>
                  </a:cubicBezTo>
                  <a:cubicBezTo>
                    <a:pt x="468" y="441"/>
                    <a:pt x="535" y="341"/>
                    <a:pt x="535" y="207"/>
                  </a:cubicBezTo>
                  <a:cubicBezTo>
                    <a:pt x="506" y="91"/>
                    <a:pt x="401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35"/>
            <p:cNvSpPr/>
            <p:nvPr/>
          </p:nvSpPr>
          <p:spPr>
            <a:xfrm>
              <a:off x="8018675" y="2944200"/>
              <a:ext cx="13600" cy="11550"/>
            </a:xfrm>
            <a:custGeom>
              <a:avLst/>
              <a:gdLst/>
              <a:ahLst/>
              <a:cxnLst/>
              <a:rect l="l" t="t" r="r" b="b"/>
              <a:pathLst>
                <a:path w="544" h="462" extrusionOk="0">
                  <a:moveTo>
                    <a:pt x="252" y="0"/>
                  </a:moveTo>
                  <a:cubicBezTo>
                    <a:pt x="164" y="0"/>
                    <a:pt x="68" y="62"/>
                    <a:pt x="43" y="160"/>
                  </a:cubicBezTo>
                  <a:cubicBezTo>
                    <a:pt x="0" y="332"/>
                    <a:pt x="137" y="462"/>
                    <a:pt x="275" y="462"/>
                  </a:cubicBezTo>
                  <a:cubicBezTo>
                    <a:pt x="352" y="462"/>
                    <a:pt x="429" y="422"/>
                    <a:pt x="477" y="327"/>
                  </a:cubicBezTo>
                  <a:cubicBezTo>
                    <a:pt x="544" y="193"/>
                    <a:pt x="477" y="60"/>
                    <a:pt x="343" y="26"/>
                  </a:cubicBezTo>
                  <a:cubicBezTo>
                    <a:pt x="317" y="9"/>
                    <a:pt x="285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35"/>
            <p:cNvSpPr/>
            <p:nvPr/>
          </p:nvSpPr>
          <p:spPr>
            <a:xfrm>
              <a:off x="8013900" y="3142850"/>
              <a:ext cx="13525" cy="8850"/>
            </a:xfrm>
            <a:custGeom>
              <a:avLst/>
              <a:gdLst/>
              <a:ahLst/>
              <a:cxnLst/>
              <a:rect l="l" t="t" r="r" b="b"/>
              <a:pathLst>
                <a:path w="541" h="354" extrusionOk="0">
                  <a:moveTo>
                    <a:pt x="83" y="1"/>
                  </a:moveTo>
                  <a:cubicBezTo>
                    <a:pt x="35" y="1"/>
                    <a:pt x="1" y="34"/>
                    <a:pt x="1" y="120"/>
                  </a:cubicBezTo>
                  <a:cubicBezTo>
                    <a:pt x="1" y="253"/>
                    <a:pt x="101" y="353"/>
                    <a:pt x="234" y="353"/>
                  </a:cubicBezTo>
                  <a:cubicBezTo>
                    <a:pt x="541" y="353"/>
                    <a:pt x="241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35"/>
            <p:cNvSpPr/>
            <p:nvPr/>
          </p:nvSpPr>
          <p:spPr>
            <a:xfrm>
              <a:off x="8099175" y="3050400"/>
              <a:ext cx="13150" cy="12225"/>
            </a:xfrm>
            <a:custGeom>
              <a:avLst/>
              <a:gdLst/>
              <a:ahLst/>
              <a:cxnLst/>
              <a:rect l="l" t="t" r="r" b="b"/>
              <a:pathLst>
                <a:path w="526" h="489" extrusionOk="0">
                  <a:moveTo>
                    <a:pt x="248" y="1"/>
                  </a:moveTo>
                  <a:cubicBezTo>
                    <a:pt x="108" y="1"/>
                    <a:pt x="0" y="139"/>
                    <a:pt x="25" y="315"/>
                  </a:cubicBezTo>
                  <a:cubicBezTo>
                    <a:pt x="44" y="429"/>
                    <a:pt x="149" y="489"/>
                    <a:pt x="255" y="489"/>
                  </a:cubicBezTo>
                  <a:cubicBezTo>
                    <a:pt x="335" y="489"/>
                    <a:pt x="416" y="454"/>
                    <a:pt x="459" y="382"/>
                  </a:cubicBezTo>
                  <a:cubicBezTo>
                    <a:pt x="526" y="248"/>
                    <a:pt x="492" y="115"/>
                    <a:pt x="392" y="48"/>
                  </a:cubicBezTo>
                  <a:cubicBezTo>
                    <a:pt x="343" y="15"/>
                    <a:pt x="294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35"/>
            <p:cNvSpPr/>
            <p:nvPr/>
          </p:nvSpPr>
          <p:spPr>
            <a:xfrm>
              <a:off x="8059075" y="2905450"/>
              <a:ext cx="14550" cy="8025"/>
            </a:xfrm>
            <a:custGeom>
              <a:avLst/>
              <a:gdLst/>
              <a:ahLst/>
              <a:cxnLst/>
              <a:rect l="l" t="t" r="r" b="b"/>
              <a:pathLst>
                <a:path w="582" h="321" extrusionOk="0">
                  <a:moveTo>
                    <a:pt x="330" y="0"/>
                  </a:moveTo>
                  <a:cubicBezTo>
                    <a:pt x="308" y="0"/>
                    <a:pt x="285" y="3"/>
                    <a:pt x="262" y="9"/>
                  </a:cubicBezTo>
                  <a:cubicBezTo>
                    <a:pt x="1" y="80"/>
                    <a:pt x="297" y="320"/>
                    <a:pt x="466" y="320"/>
                  </a:cubicBezTo>
                  <a:cubicBezTo>
                    <a:pt x="534" y="320"/>
                    <a:pt x="581" y="281"/>
                    <a:pt x="562" y="175"/>
                  </a:cubicBezTo>
                  <a:cubicBezTo>
                    <a:pt x="534" y="65"/>
                    <a:pt x="438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35"/>
            <p:cNvSpPr/>
            <p:nvPr/>
          </p:nvSpPr>
          <p:spPr>
            <a:xfrm>
              <a:off x="7906325" y="3033275"/>
              <a:ext cx="15175" cy="11875"/>
            </a:xfrm>
            <a:custGeom>
              <a:avLst/>
              <a:gdLst/>
              <a:ahLst/>
              <a:cxnLst/>
              <a:rect l="l" t="t" r="r" b="b"/>
              <a:pathLst>
                <a:path w="607" h="475" extrusionOk="0">
                  <a:moveTo>
                    <a:pt x="279" y="1"/>
                  </a:moveTo>
                  <a:cubicBezTo>
                    <a:pt x="217" y="1"/>
                    <a:pt x="153" y="29"/>
                    <a:pt x="101" y="99"/>
                  </a:cubicBezTo>
                  <a:cubicBezTo>
                    <a:pt x="1" y="166"/>
                    <a:pt x="34" y="333"/>
                    <a:pt x="101" y="400"/>
                  </a:cubicBezTo>
                  <a:cubicBezTo>
                    <a:pt x="151" y="450"/>
                    <a:pt x="217" y="475"/>
                    <a:pt x="280" y="475"/>
                  </a:cubicBezTo>
                  <a:cubicBezTo>
                    <a:pt x="343" y="475"/>
                    <a:pt x="401" y="450"/>
                    <a:pt x="434" y="400"/>
                  </a:cubicBezTo>
                  <a:cubicBezTo>
                    <a:pt x="606" y="227"/>
                    <a:pt x="452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35"/>
            <p:cNvSpPr/>
            <p:nvPr/>
          </p:nvSpPr>
          <p:spPr>
            <a:xfrm>
              <a:off x="7915500" y="3224925"/>
              <a:ext cx="11700" cy="11825"/>
            </a:xfrm>
            <a:custGeom>
              <a:avLst/>
              <a:gdLst/>
              <a:ahLst/>
              <a:cxnLst/>
              <a:rect l="l" t="t" r="r" b="b"/>
              <a:pathLst>
                <a:path w="468" h="473" extrusionOk="0">
                  <a:moveTo>
                    <a:pt x="275" y="0"/>
                  </a:moveTo>
                  <a:cubicBezTo>
                    <a:pt x="262" y="0"/>
                    <a:pt x="248" y="2"/>
                    <a:pt x="234" y="5"/>
                  </a:cubicBezTo>
                  <a:cubicBezTo>
                    <a:pt x="101" y="5"/>
                    <a:pt x="1" y="106"/>
                    <a:pt x="1" y="239"/>
                  </a:cubicBezTo>
                  <a:cubicBezTo>
                    <a:pt x="1" y="372"/>
                    <a:pt x="101" y="472"/>
                    <a:pt x="234" y="472"/>
                  </a:cubicBezTo>
                  <a:cubicBezTo>
                    <a:pt x="367" y="472"/>
                    <a:pt x="468" y="372"/>
                    <a:pt x="468" y="239"/>
                  </a:cubicBezTo>
                  <a:cubicBezTo>
                    <a:pt x="468" y="120"/>
                    <a:pt x="387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35"/>
            <p:cNvSpPr/>
            <p:nvPr/>
          </p:nvSpPr>
          <p:spPr>
            <a:xfrm>
              <a:off x="8007000" y="3173225"/>
              <a:ext cx="16100" cy="12750"/>
            </a:xfrm>
            <a:custGeom>
              <a:avLst/>
              <a:gdLst/>
              <a:ahLst/>
              <a:cxnLst/>
              <a:rect l="l" t="t" r="r" b="b"/>
              <a:pathLst>
                <a:path w="644" h="510" extrusionOk="0">
                  <a:moveTo>
                    <a:pt x="379" y="1"/>
                  </a:moveTo>
                  <a:cubicBezTo>
                    <a:pt x="317" y="1"/>
                    <a:pt x="256" y="26"/>
                    <a:pt x="210" y="72"/>
                  </a:cubicBezTo>
                  <a:cubicBezTo>
                    <a:pt x="0" y="229"/>
                    <a:pt x="161" y="510"/>
                    <a:pt x="369" y="510"/>
                  </a:cubicBezTo>
                  <a:cubicBezTo>
                    <a:pt x="426" y="510"/>
                    <a:pt x="486" y="489"/>
                    <a:pt x="544" y="439"/>
                  </a:cubicBezTo>
                  <a:cubicBezTo>
                    <a:pt x="644" y="339"/>
                    <a:pt x="644" y="205"/>
                    <a:pt x="577" y="105"/>
                  </a:cubicBezTo>
                  <a:cubicBezTo>
                    <a:pt x="523" y="34"/>
                    <a:pt x="450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35"/>
            <p:cNvSpPr/>
            <p:nvPr/>
          </p:nvSpPr>
          <p:spPr>
            <a:xfrm>
              <a:off x="7949600" y="2998000"/>
              <a:ext cx="15950" cy="12250"/>
            </a:xfrm>
            <a:custGeom>
              <a:avLst/>
              <a:gdLst/>
              <a:ahLst/>
              <a:cxnLst/>
              <a:rect l="l" t="t" r="r" b="b"/>
              <a:pathLst>
                <a:path w="638" h="490" extrusionOk="0">
                  <a:moveTo>
                    <a:pt x="373" y="1"/>
                  </a:moveTo>
                  <a:cubicBezTo>
                    <a:pt x="350" y="1"/>
                    <a:pt x="327" y="4"/>
                    <a:pt x="304" y="9"/>
                  </a:cubicBezTo>
                  <a:cubicBezTo>
                    <a:pt x="1" y="70"/>
                    <a:pt x="84" y="489"/>
                    <a:pt x="353" y="489"/>
                  </a:cubicBezTo>
                  <a:cubicBezTo>
                    <a:pt x="379" y="489"/>
                    <a:pt x="408" y="485"/>
                    <a:pt x="438" y="476"/>
                  </a:cubicBezTo>
                  <a:cubicBezTo>
                    <a:pt x="571" y="443"/>
                    <a:pt x="638" y="310"/>
                    <a:pt x="605" y="176"/>
                  </a:cubicBezTo>
                  <a:cubicBezTo>
                    <a:pt x="577" y="66"/>
                    <a:pt x="481" y="1"/>
                    <a:pt x="3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35"/>
            <p:cNvSpPr/>
            <p:nvPr/>
          </p:nvSpPr>
          <p:spPr>
            <a:xfrm>
              <a:off x="7869250" y="3088175"/>
              <a:ext cx="15425" cy="12250"/>
            </a:xfrm>
            <a:custGeom>
              <a:avLst/>
              <a:gdLst/>
              <a:ahLst/>
              <a:cxnLst/>
              <a:rect l="l" t="t" r="r" b="b"/>
              <a:pathLst>
                <a:path w="617" h="490" extrusionOk="0">
                  <a:moveTo>
                    <a:pt x="334" y="0"/>
                  </a:moveTo>
                  <a:cubicBezTo>
                    <a:pt x="266" y="0"/>
                    <a:pt x="203" y="33"/>
                    <a:pt x="149" y="105"/>
                  </a:cubicBezTo>
                  <a:cubicBezTo>
                    <a:pt x="0" y="279"/>
                    <a:pt x="184" y="490"/>
                    <a:pt x="370" y="490"/>
                  </a:cubicBezTo>
                  <a:cubicBezTo>
                    <a:pt x="434" y="490"/>
                    <a:pt x="498" y="465"/>
                    <a:pt x="550" y="405"/>
                  </a:cubicBezTo>
                  <a:cubicBezTo>
                    <a:pt x="616" y="305"/>
                    <a:pt x="616" y="138"/>
                    <a:pt x="516" y="72"/>
                  </a:cubicBezTo>
                  <a:cubicBezTo>
                    <a:pt x="454" y="25"/>
                    <a:pt x="392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35"/>
            <p:cNvSpPr/>
            <p:nvPr/>
          </p:nvSpPr>
          <p:spPr>
            <a:xfrm>
              <a:off x="7977075" y="3436500"/>
              <a:ext cx="12675" cy="12225"/>
            </a:xfrm>
            <a:custGeom>
              <a:avLst/>
              <a:gdLst/>
              <a:ahLst/>
              <a:cxnLst/>
              <a:rect l="l" t="t" r="r" b="b"/>
              <a:pathLst>
                <a:path w="507" h="489" extrusionOk="0">
                  <a:moveTo>
                    <a:pt x="280" y="1"/>
                  </a:moveTo>
                  <a:cubicBezTo>
                    <a:pt x="142" y="1"/>
                    <a:pt x="1" y="108"/>
                    <a:pt x="39" y="282"/>
                  </a:cubicBezTo>
                  <a:cubicBezTo>
                    <a:pt x="39" y="398"/>
                    <a:pt x="140" y="489"/>
                    <a:pt x="254" y="489"/>
                  </a:cubicBezTo>
                  <a:cubicBezTo>
                    <a:pt x="271" y="489"/>
                    <a:pt x="289" y="487"/>
                    <a:pt x="306" y="482"/>
                  </a:cubicBezTo>
                  <a:cubicBezTo>
                    <a:pt x="440" y="449"/>
                    <a:pt x="506" y="315"/>
                    <a:pt x="506" y="182"/>
                  </a:cubicBezTo>
                  <a:cubicBezTo>
                    <a:pt x="478" y="56"/>
                    <a:pt x="380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35"/>
            <p:cNvSpPr/>
            <p:nvPr/>
          </p:nvSpPr>
          <p:spPr>
            <a:xfrm>
              <a:off x="8081075" y="3391400"/>
              <a:ext cx="15425" cy="12125"/>
            </a:xfrm>
            <a:custGeom>
              <a:avLst/>
              <a:gdLst/>
              <a:ahLst/>
              <a:cxnLst/>
              <a:rect l="l" t="t" r="r" b="b"/>
              <a:pathLst>
                <a:path w="617" h="485" extrusionOk="0">
                  <a:moveTo>
                    <a:pt x="342" y="0"/>
                  </a:moveTo>
                  <a:cubicBezTo>
                    <a:pt x="170" y="0"/>
                    <a:pt x="1" y="168"/>
                    <a:pt x="116" y="351"/>
                  </a:cubicBezTo>
                  <a:cubicBezTo>
                    <a:pt x="160" y="440"/>
                    <a:pt x="249" y="485"/>
                    <a:pt x="333" y="485"/>
                  </a:cubicBezTo>
                  <a:cubicBezTo>
                    <a:pt x="375" y="485"/>
                    <a:pt x="416" y="474"/>
                    <a:pt x="449" y="452"/>
                  </a:cubicBezTo>
                  <a:cubicBezTo>
                    <a:pt x="549" y="385"/>
                    <a:pt x="616" y="218"/>
                    <a:pt x="549" y="118"/>
                  </a:cubicBezTo>
                  <a:cubicBezTo>
                    <a:pt x="497" y="35"/>
                    <a:pt x="419" y="0"/>
                    <a:pt x="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35"/>
            <p:cNvSpPr/>
            <p:nvPr/>
          </p:nvSpPr>
          <p:spPr>
            <a:xfrm>
              <a:off x="8054650" y="3280775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274" y="1"/>
                  </a:moveTo>
                  <a:cubicBezTo>
                    <a:pt x="138" y="1"/>
                    <a:pt x="0" y="115"/>
                    <a:pt x="39" y="307"/>
                  </a:cubicBezTo>
                  <a:cubicBezTo>
                    <a:pt x="66" y="417"/>
                    <a:pt x="162" y="482"/>
                    <a:pt x="271" y="482"/>
                  </a:cubicBezTo>
                  <a:cubicBezTo>
                    <a:pt x="293" y="482"/>
                    <a:pt x="316" y="479"/>
                    <a:pt x="339" y="473"/>
                  </a:cubicBezTo>
                  <a:cubicBezTo>
                    <a:pt x="472" y="440"/>
                    <a:pt x="539" y="340"/>
                    <a:pt x="506" y="207"/>
                  </a:cubicBezTo>
                  <a:cubicBezTo>
                    <a:pt x="477" y="64"/>
                    <a:pt x="376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35"/>
            <p:cNvSpPr/>
            <p:nvPr/>
          </p:nvSpPr>
          <p:spPr>
            <a:xfrm>
              <a:off x="7950125" y="3424625"/>
              <a:ext cx="14925" cy="10075"/>
            </a:xfrm>
            <a:custGeom>
              <a:avLst/>
              <a:gdLst/>
              <a:ahLst/>
              <a:cxnLst/>
              <a:rect l="l" t="t" r="r" b="b"/>
              <a:pathLst>
                <a:path w="597" h="403" extrusionOk="0">
                  <a:moveTo>
                    <a:pt x="305" y="1"/>
                  </a:moveTo>
                  <a:cubicBezTo>
                    <a:pt x="237" y="1"/>
                    <a:pt x="169" y="27"/>
                    <a:pt x="117" y="90"/>
                  </a:cubicBezTo>
                  <a:cubicBezTo>
                    <a:pt x="0" y="230"/>
                    <a:pt x="226" y="402"/>
                    <a:pt x="395" y="402"/>
                  </a:cubicBezTo>
                  <a:cubicBezTo>
                    <a:pt x="468" y="402"/>
                    <a:pt x="530" y="370"/>
                    <a:pt x="550" y="290"/>
                  </a:cubicBezTo>
                  <a:cubicBezTo>
                    <a:pt x="596" y="130"/>
                    <a:pt x="453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35"/>
            <p:cNvSpPr/>
            <p:nvPr/>
          </p:nvSpPr>
          <p:spPr>
            <a:xfrm>
              <a:off x="7963025" y="3640300"/>
              <a:ext cx="13175" cy="11775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291" y="1"/>
                  </a:moveTo>
                  <a:cubicBezTo>
                    <a:pt x="284" y="1"/>
                    <a:pt x="276" y="1"/>
                    <a:pt x="268" y="2"/>
                  </a:cubicBezTo>
                  <a:cubicBezTo>
                    <a:pt x="134" y="2"/>
                    <a:pt x="1" y="102"/>
                    <a:pt x="1" y="236"/>
                  </a:cubicBezTo>
                  <a:cubicBezTo>
                    <a:pt x="1" y="369"/>
                    <a:pt x="134" y="469"/>
                    <a:pt x="268" y="469"/>
                  </a:cubicBezTo>
                  <a:cubicBezTo>
                    <a:pt x="276" y="470"/>
                    <a:pt x="284" y="471"/>
                    <a:pt x="291" y="471"/>
                  </a:cubicBezTo>
                  <a:cubicBezTo>
                    <a:pt x="527" y="471"/>
                    <a:pt x="527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35"/>
            <p:cNvSpPr/>
            <p:nvPr/>
          </p:nvSpPr>
          <p:spPr>
            <a:xfrm>
              <a:off x="8072725" y="3559000"/>
              <a:ext cx="15425" cy="12425"/>
            </a:xfrm>
            <a:custGeom>
              <a:avLst/>
              <a:gdLst/>
              <a:ahLst/>
              <a:cxnLst/>
              <a:rect l="l" t="t" r="r" b="b"/>
              <a:pathLst>
                <a:path w="617" h="497" extrusionOk="0">
                  <a:moveTo>
                    <a:pt x="371" y="1"/>
                  </a:moveTo>
                  <a:cubicBezTo>
                    <a:pt x="184" y="1"/>
                    <a:pt x="0" y="212"/>
                    <a:pt x="149" y="386"/>
                  </a:cubicBezTo>
                  <a:cubicBezTo>
                    <a:pt x="208" y="464"/>
                    <a:pt x="278" y="496"/>
                    <a:pt x="346" y="496"/>
                  </a:cubicBezTo>
                  <a:cubicBezTo>
                    <a:pt x="394" y="496"/>
                    <a:pt x="442" y="480"/>
                    <a:pt x="483" y="452"/>
                  </a:cubicBezTo>
                  <a:cubicBezTo>
                    <a:pt x="583" y="352"/>
                    <a:pt x="616" y="219"/>
                    <a:pt x="550" y="85"/>
                  </a:cubicBezTo>
                  <a:cubicBezTo>
                    <a:pt x="499" y="26"/>
                    <a:pt x="434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35"/>
            <p:cNvSpPr/>
            <p:nvPr/>
          </p:nvSpPr>
          <p:spPr>
            <a:xfrm>
              <a:off x="8045600" y="3352425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240" y="0"/>
                  </a:moveTo>
                  <a:cubicBezTo>
                    <a:pt x="121" y="0"/>
                    <a:pt x="0" y="84"/>
                    <a:pt x="0" y="243"/>
                  </a:cubicBezTo>
                  <a:cubicBezTo>
                    <a:pt x="0" y="376"/>
                    <a:pt x="134" y="476"/>
                    <a:pt x="267" y="476"/>
                  </a:cubicBezTo>
                  <a:cubicBezTo>
                    <a:pt x="401" y="443"/>
                    <a:pt x="501" y="343"/>
                    <a:pt x="467" y="209"/>
                  </a:cubicBezTo>
                  <a:cubicBezTo>
                    <a:pt x="452" y="67"/>
                    <a:pt x="346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35"/>
            <p:cNvSpPr/>
            <p:nvPr/>
          </p:nvSpPr>
          <p:spPr>
            <a:xfrm>
              <a:off x="7882150" y="3492525"/>
              <a:ext cx="13350" cy="12250"/>
            </a:xfrm>
            <a:custGeom>
              <a:avLst/>
              <a:gdLst/>
              <a:ahLst/>
              <a:cxnLst/>
              <a:rect l="l" t="t" r="r" b="b"/>
              <a:pathLst>
                <a:path w="534" h="490" extrusionOk="0">
                  <a:moveTo>
                    <a:pt x="255" y="1"/>
                  </a:moveTo>
                  <a:cubicBezTo>
                    <a:pt x="192" y="1"/>
                    <a:pt x="134" y="26"/>
                    <a:pt x="100" y="76"/>
                  </a:cubicBezTo>
                  <a:cubicBezTo>
                    <a:pt x="0" y="176"/>
                    <a:pt x="0" y="343"/>
                    <a:pt x="100" y="443"/>
                  </a:cubicBezTo>
                  <a:cubicBezTo>
                    <a:pt x="145" y="473"/>
                    <a:pt x="204" y="489"/>
                    <a:pt x="264" y="489"/>
                  </a:cubicBezTo>
                  <a:cubicBezTo>
                    <a:pt x="337" y="489"/>
                    <a:pt x="412" y="465"/>
                    <a:pt x="467" y="409"/>
                  </a:cubicBezTo>
                  <a:cubicBezTo>
                    <a:pt x="534" y="309"/>
                    <a:pt x="534" y="143"/>
                    <a:pt x="434" y="76"/>
                  </a:cubicBezTo>
                  <a:cubicBezTo>
                    <a:pt x="384" y="26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35"/>
            <p:cNvSpPr/>
            <p:nvPr/>
          </p:nvSpPr>
          <p:spPr>
            <a:xfrm>
              <a:off x="7887150" y="3718125"/>
              <a:ext cx="12225" cy="9100"/>
            </a:xfrm>
            <a:custGeom>
              <a:avLst/>
              <a:gdLst/>
              <a:ahLst/>
              <a:cxnLst/>
              <a:rect l="l" t="t" r="r" b="b"/>
              <a:pathLst>
                <a:path w="489" h="364" extrusionOk="0">
                  <a:moveTo>
                    <a:pt x="116" y="1"/>
                  </a:moveTo>
                  <a:cubicBezTo>
                    <a:pt x="74" y="1"/>
                    <a:pt x="41" y="35"/>
                    <a:pt x="34" y="125"/>
                  </a:cubicBezTo>
                  <a:cubicBezTo>
                    <a:pt x="0" y="225"/>
                    <a:pt x="100" y="359"/>
                    <a:pt x="234" y="359"/>
                  </a:cubicBezTo>
                  <a:cubicBezTo>
                    <a:pt x="251" y="362"/>
                    <a:pt x="266" y="363"/>
                    <a:pt x="279" y="363"/>
                  </a:cubicBezTo>
                  <a:cubicBezTo>
                    <a:pt x="488" y="363"/>
                    <a:pt x="253" y="1"/>
                    <a:pt x="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35"/>
            <p:cNvSpPr/>
            <p:nvPr/>
          </p:nvSpPr>
          <p:spPr>
            <a:xfrm>
              <a:off x="7717025" y="3831500"/>
              <a:ext cx="12525" cy="12200"/>
            </a:xfrm>
            <a:custGeom>
              <a:avLst/>
              <a:gdLst/>
              <a:ahLst/>
              <a:cxnLst/>
              <a:rect l="l" t="t" r="r" b="b"/>
              <a:pathLst>
                <a:path w="501" h="488" extrusionOk="0">
                  <a:moveTo>
                    <a:pt x="249" y="0"/>
                  </a:moveTo>
                  <a:cubicBezTo>
                    <a:pt x="195" y="0"/>
                    <a:pt x="141" y="19"/>
                    <a:pt x="101" y="60"/>
                  </a:cubicBezTo>
                  <a:cubicBezTo>
                    <a:pt x="1" y="160"/>
                    <a:pt x="1" y="327"/>
                    <a:pt x="101" y="427"/>
                  </a:cubicBezTo>
                  <a:cubicBezTo>
                    <a:pt x="142" y="469"/>
                    <a:pt x="198" y="488"/>
                    <a:pt x="253" y="488"/>
                  </a:cubicBezTo>
                  <a:cubicBezTo>
                    <a:pt x="375" y="488"/>
                    <a:pt x="501" y="397"/>
                    <a:pt x="501" y="260"/>
                  </a:cubicBezTo>
                  <a:cubicBezTo>
                    <a:pt x="501" y="98"/>
                    <a:pt x="372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35"/>
            <p:cNvSpPr/>
            <p:nvPr/>
          </p:nvSpPr>
          <p:spPr>
            <a:xfrm>
              <a:off x="7742875" y="4011800"/>
              <a:ext cx="13725" cy="8850"/>
            </a:xfrm>
            <a:custGeom>
              <a:avLst/>
              <a:gdLst/>
              <a:ahLst/>
              <a:cxnLst/>
              <a:rect l="l" t="t" r="r" b="b"/>
              <a:pathLst>
                <a:path w="549" h="354" extrusionOk="0">
                  <a:moveTo>
                    <a:pt x="84" y="1"/>
                  </a:moveTo>
                  <a:cubicBezTo>
                    <a:pt x="35" y="1"/>
                    <a:pt x="1" y="34"/>
                    <a:pt x="1" y="120"/>
                  </a:cubicBezTo>
                  <a:cubicBezTo>
                    <a:pt x="1" y="253"/>
                    <a:pt x="101" y="353"/>
                    <a:pt x="267" y="353"/>
                  </a:cubicBezTo>
                  <a:cubicBezTo>
                    <a:pt x="549" y="353"/>
                    <a:pt x="242" y="1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35"/>
            <p:cNvSpPr/>
            <p:nvPr/>
          </p:nvSpPr>
          <p:spPr>
            <a:xfrm>
              <a:off x="7820600" y="3968125"/>
              <a:ext cx="14025" cy="12400"/>
            </a:xfrm>
            <a:custGeom>
              <a:avLst/>
              <a:gdLst/>
              <a:ahLst/>
              <a:cxnLst/>
              <a:rect l="l" t="t" r="r" b="b"/>
              <a:pathLst>
                <a:path w="561" h="496" extrusionOk="0">
                  <a:moveTo>
                    <a:pt x="268" y="1"/>
                  </a:moveTo>
                  <a:cubicBezTo>
                    <a:pt x="164" y="1"/>
                    <a:pt x="64" y="69"/>
                    <a:pt x="27" y="199"/>
                  </a:cubicBezTo>
                  <a:cubicBezTo>
                    <a:pt x="1" y="358"/>
                    <a:pt x="142" y="496"/>
                    <a:pt x="285" y="496"/>
                  </a:cubicBezTo>
                  <a:cubicBezTo>
                    <a:pt x="323" y="496"/>
                    <a:pt x="360" y="486"/>
                    <a:pt x="394" y="466"/>
                  </a:cubicBezTo>
                  <a:cubicBezTo>
                    <a:pt x="528" y="366"/>
                    <a:pt x="561" y="232"/>
                    <a:pt x="494" y="132"/>
                  </a:cubicBezTo>
                  <a:cubicBezTo>
                    <a:pt x="435" y="44"/>
                    <a:pt x="350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35"/>
            <p:cNvSpPr/>
            <p:nvPr/>
          </p:nvSpPr>
          <p:spPr>
            <a:xfrm>
              <a:off x="7800400" y="3877800"/>
              <a:ext cx="13825" cy="8125"/>
            </a:xfrm>
            <a:custGeom>
              <a:avLst/>
              <a:gdLst/>
              <a:ahLst/>
              <a:cxnLst/>
              <a:rect l="l" t="t" r="r" b="b"/>
              <a:pathLst>
                <a:path w="553" h="325" extrusionOk="0">
                  <a:moveTo>
                    <a:pt x="336" y="1"/>
                  </a:moveTo>
                  <a:cubicBezTo>
                    <a:pt x="314" y="1"/>
                    <a:pt x="291" y="3"/>
                    <a:pt x="268" y="9"/>
                  </a:cubicBezTo>
                  <a:cubicBezTo>
                    <a:pt x="0" y="33"/>
                    <a:pt x="301" y="324"/>
                    <a:pt x="457" y="324"/>
                  </a:cubicBezTo>
                  <a:cubicBezTo>
                    <a:pt x="515" y="324"/>
                    <a:pt x="553" y="284"/>
                    <a:pt x="535" y="176"/>
                  </a:cubicBezTo>
                  <a:cubicBezTo>
                    <a:pt x="535" y="65"/>
                    <a:pt x="443" y="1"/>
                    <a:pt x="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35"/>
            <p:cNvSpPr/>
            <p:nvPr/>
          </p:nvSpPr>
          <p:spPr>
            <a:xfrm>
              <a:off x="7671725" y="3996950"/>
              <a:ext cx="17250" cy="12325"/>
            </a:xfrm>
            <a:custGeom>
              <a:avLst/>
              <a:gdLst/>
              <a:ahLst/>
              <a:cxnLst/>
              <a:rect l="l" t="t" r="r" b="b"/>
              <a:pathLst>
                <a:path w="690" h="493" extrusionOk="0">
                  <a:moveTo>
                    <a:pt x="354" y="1"/>
                  </a:moveTo>
                  <a:cubicBezTo>
                    <a:pt x="296" y="1"/>
                    <a:pt x="234" y="24"/>
                    <a:pt x="178" y="80"/>
                  </a:cubicBezTo>
                  <a:cubicBezTo>
                    <a:pt x="1" y="257"/>
                    <a:pt x="151" y="493"/>
                    <a:pt x="336" y="493"/>
                  </a:cubicBezTo>
                  <a:cubicBezTo>
                    <a:pt x="394" y="493"/>
                    <a:pt x="456" y="469"/>
                    <a:pt x="512" y="414"/>
                  </a:cubicBezTo>
                  <a:cubicBezTo>
                    <a:pt x="689" y="236"/>
                    <a:pt x="539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35"/>
            <p:cNvSpPr/>
            <p:nvPr/>
          </p:nvSpPr>
          <p:spPr>
            <a:xfrm>
              <a:off x="7634125" y="4208550"/>
              <a:ext cx="14200" cy="12425"/>
            </a:xfrm>
            <a:custGeom>
              <a:avLst/>
              <a:gdLst/>
              <a:ahLst/>
              <a:cxnLst/>
              <a:rect l="l" t="t" r="r" b="b"/>
              <a:pathLst>
                <a:path w="568" h="497" extrusionOk="0">
                  <a:moveTo>
                    <a:pt x="298" y="1"/>
                  </a:moveTo>
                  <a:cubicBezTo>
                    <a:pt x="209" y="1"/>
                    <a:pt x="121" y="49"/>
                    <a:pt x="81" y="155"/>
                  </a:cubicBezTo>
                  <a:cubicBezTo>
                    <a:pt x="1" y="356"/>
                    <a:pt x="162" y="496"/>
                    <a:pt x="318" y="496"/>
                  </a:cubicBezTo>
                  <a:cubicBezTo>
                    <a:pt x="421" y="496"/>
                    <a:pt x="521" y="435"/>
                    <a:pt x="548" y="289"/>
                  </a:cubicBezTo>
                  <a:cubicBezTo>
                    <a:pt x="568" y="109"/>
                    <a:pt x="432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35"/>
            <p:cNvSpPr/>
            <p:nvPr/>
          </p:nvSpPr>
          <p:spPr>
            <a:xfrm>
              <a:off x="7685325" y="4154475"/>
              <a:ext cx="12550" cy="12325"/>
            </a:xfrm>
            <a:custGeom>
              <a:avLst/>
              <a:gdLst/>
              <a:ahLst/>
              <a:cxnLst/>
              <a:rect l="l" t="t" r="r" b="b"/>
              <a:pathLst>
                <a:path w="502" h="493" extrusionOk="0">
                  <a:moveTo>
                    <a:pt x="219" y="1"/>
                  </a:moveTo>
                  <a:cubicBezTo>
                    <a:pt x="102" y="1"/>
                    <a:pt x="1" y="97"/>
                    <a:pt x="1" y="250"/>
                  </a:cubicBezTo>
                  <a:cubicBezTo>
                    <a:pt x="1" y="387"/>
                    <a:pt x="110" y="493"/>
                    <a:pt x="232" y="493"/>
                  </a:cubicBezTo>
                  <a:cubicBezTo>
                    <a:pt x="289" y="493"/>
                    <a:pt x="348" y="470"/>
                    <a:pt x="401" y="417"/>
                  </a:cubicBezTo>
                  <a:cubicBezTo>
                    <a:pt x="501" y="317"/>
                    <a:pt x="501" y="184"/>
                    <a:pt x="401" y="83"/>
                  </a:cubicBezTo>
                  <a:cubicBezTo>
                    <a:pt x="344" y="26"/>
                    <a:pt x="27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35"/>
            <p:cNvSpPr/>
            <p:nvPr/>
          </p:nvSpPr>
          <p:spPr>
            <a:xfrm>
              <a:off x="7652825" y="4003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467" y="368"/>
                    <a:pt x="467" y="234"/>
                  </a:cubicBezTo>
                  <a:cubicBezTo>
                    <a:pt x="467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35"/>
            <p:cNvSpPr/>
            <p:nvPr/>
          </p:nvSpPr>
          <p:spPr>
            <a:xfrm>
              <a:off x="7584425" y="4090800"/>
              <a:ext cx="14000" cy="11925"/>
            </a:xfrm>
            <a:custGeom>
              <a:avLst/>
              <a:gdLst/>
              <a:ahLst/>
              <a:cxnLst/>
              <a:rect l="l" t="t" r="r" b="b"/>
              <a:pathLst>
                <a:path w="560" h="477" extrusionOk="0">
                  <a:moveTo>
                    <a:pt x="272" y="1"/>
                  </a:moveTo>
                  <a:cubicBezTo>
                    <a:pt x="204" y="1"/>
                    <a:pt x="140" y="30"/>
                    <a:pt x="101" y="95"/>
                  </a:cubicBezTo>
                  <a:cubicBezTo>
                    <a:pt x="1" y="195"/>
                    <a:pt x="34" y="362"/>
                    <a:pt x="134" y="429"/>
                  </a:cubicBezTo>
                  <a:cubicBezTo>
                    <a:pt x="184" y="462"/>
                    <a:pt x="236" y="477"/>
                    <a:pt x="286" y="477"/>
                  </a:cubicBezTo>
                  <a:cubicBezTo>
                    <a:pt x="434" y="477"/>
                    <a:pt x="559" y="345"/>
                    <a:pt x="534" y="195"/>
                  </a:cubicBezTo>
                  <a:cubicBezTo>
                    <a:pt x="494" y="73"/>
                    <a:pt x="378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35"/>
            <p:cNvSpPr/>
            <p:nvPr/>
          </p:nvSpPr>
          <p:spPr>
            <a:xfrm>
              <a:off x="7596100" y="441090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68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501"/>
                    <a:pt x="234" y="501"/>
                  </a:cubicBezTo>
                  <a:cubicBezTo>
                    <a:pt x="368" y="501"/>
                    <a:pt x="468" y="401"/>
                    <a:pt x="468" y="267"/>
                  </a:cubicBezTo>
                  <a:cubicBezTo>
                    <a:pt x="501" y="134"/>
                    <a:pt x="368" y="34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35"/>
            <p:cNvSpPr/>
            <p:nvPr/>
          </p:nvSpPr>
          <p:spPr>
            <a:xfrm>
              <a:off x="7663175" y="4371525"/>
              <a:ext cx="13850" cy="11800"/>
            </a:xfrm>
            <a:custGeom>
              <a:avLst/>
              <a:gdLst/>
              <a:ahLst/>
              <a:cxnLst/>
              <a:rect l="l" t="t" r="r" b="b"/>
              <a:pathLst>
                <a:path w="554" h="472" extrusionOk="0">
                  <a:moveTo>
                    <a:pt x="293" y="1"/>
                  </a:moveTo>
                  <a:cubicBezTo>
                    <a:pt x="193" y="1"/>
                    <a:pt x="91" y="61"/>
                    <a:pt x="53" y="174"/>
                  </a:cubicBezTo>
                  <a:cubicBezTo>
                    <a:pt x="0" y="333"/>
                    <a:pt x="136" y="471"/>
                    <a:pt x="295" y="471"/>
                  </a:cubicBezTo>
                  <a:cubicBezTo>
                    <a:pt x="336" y="471"/>
                    <a:pt x="379" y="462"/>
                    <a:pt x="420" y="441"/>
                  </a:cubicBezTo>
                  <a:cubicBezTo>
                    <a:pt x="520" y="375"/>
                    <a:pt x="553" y="241"/>
                    <a:pt x="487" y="108"/>
                  </a:cubicBezTo>
                  <a:cubicBezTo>
                    <a:pt x="443" y="36"/>
                    <a:pt x="369" y="1"/>
                    <a:pt x="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35"/>
            <p:cNvSpPr/>
            <p:nvPr/>
          </p:nvSpPr>
          <p:spPr>
            <a:xfrm>
              <a:off x="7668650" y="4265175"/>
              <a:ext cx="11700" cy="11625"/>
            </a:xfrm>
            <a:custGeom>
              <a:avLst/>
              <a:gdLst/>
              <a:ahLst/>
              <a:cxnLst/>
              <a:rect l="l" t="t" r="r" b="b"/>
              <a:pathLst>
                <a:path w="468" h="465" extrusionOk="0">
                  <a:moveTo>
                    <a:pt x="234" y="0"/>
                  </a:moveTo>
                  <a:cubicBezTo>
                    <a:pt x="118" y="0"/>
                    <a:pt x="1" y="75"/>
                    <a:pt x="1" y="225"/>
                  </a:cubicBezTo>
                  <a:cubicBezTo>
                    <a:pt x="1" y="345"/>
                    <a:pt x="81" y="464"/>
                    <a:pt x="193" y="464"/>
                  </a:cubicBezTo>
                  <a:cubicBezTo>
                    <a:pt x="207" y="464"/>
                    <a:pt x="220" y="462"/>
                    <a:pt x="234" y="459"/>
                  </a:cubicBezTo>
                  <a:cubicBezTo>
                    <a:pt x="368" y="459"/>
                    <a:pt x="468" y="359"/>
                    <a:pt x="468" y="225"/>
                  </a:cubicBezTo>
                  <a:cubicBezTo>
                    <a:pt x="468" y="75"/>
                    <a:pt x="351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35"/>
            <p:cNvSpPr/>
            <p:nvPr/>
          </p:nvSpPr>
          <p:spPr>
            <a:xfrm>
              <a:off x="7511050" y="4236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467" y="401"/>
                    <a:pt x="501" y="268"/>
                  </a:cubicBezTo>
                  <a:cubicBezTo>
                    <a:pt x="501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35"/>
            <p:cNvSpPr/>
            <p:nvPr/>
          </p:nvSpPr>
          <p:spPr>
            <a:xfrm>
              <a:off x="7323400" y="4488125"/>
              <a:ext cx="16200" cy="11800"/>
            </a:xfrm>
            <a:custGeom>
              <a:avLst/>
              <a:gdLst/>
              <a:ahLst/>
              <a:cxnLst/>
              <a:rect l="l" t="t" r="r" b="b"/>
              <a:pathLst>
                <a:path w="648" h="472" extrusionOk="0">
                  <a:moveTo>
                    <a:pt x="286" y="0"/>
                  </a:moveTo>
                  <a:cubicBezTo>
                    <a:pt x="221" y="0"/>
                    <a:pt x="156" y="25"/>
                    <a:pt x="101" y="80"/>
                  </a:cubicBezTo>
                  <a:cubicBezTo>
                    <a:pt x="1" y="180"/>
                    <a:pt x="34" y="347"/>
                    <a:pt x="134" y="414"/>
                  </a:cubicBezTo>
                  <a:cubicBezTo>
                    <a:pt x="182" y="455"/>
                    <a:pt x="233" y="472"/>
                    <a:pt x="283" y="472"/>
                  </a:cubicBezTo>
                  <a:cubicBezTo>
                    <a:pt x="479" y="472"/>
                    <a:pt x="647" y="206"/>
                    <a:pt x="435" y="47"/>
                  </a:cubicBezTo>
                  <a:cubicBezTo>
                    <a:pt x="390" y="17"/>
                    <a:pt x="338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35"/>
            <p:cNvSpPr/>
            <p:nvPr/>
          </p:nvSpPr>
          <p:spPr>
            <a:xfrm>
              <a:off x="7411475" y="4455925"/>
              <a:ext cx="17525" cy="12725"/>
            </a:xfrm>
            <a:custGeom>
              <a:avLst/>
              <a:gdLst/>
              <a:ahLst/>
              <a:cxnLst/>
              <a:rect l="l" t="t" r="r" b="b"/>
              <a:pathLst>
                <a:path w="701" h="509" extrusionOk="0">
                  <a:moveTo>
                    <a:pt x="367" y="0"/>
                  </a:moveTo>
                  <a:cubicBezTo>
                    <a:pt x="330" y="0"/>
                    <a:pt x="289" y="11"/>
                    <a:pt x="247" y="34"/>
                  </a:cubicBezTo>
                  <a:cubicBezTo>
                    <a:pt x="1" y="157"/>
                    <a:pt x="124" y="509"/>
                    <a:pt x="355" y="509"/>
                  </a:cubicBezTo>
                  <a:cubicBezTo>
                    <a:pt x="374" y="509"/>
                    <a:pt x="394" y="506"/>
                    <a:pt x="414" y="501"/>
                  </a:cubicBezTo>
                  <a:cubicBezTo>
                    <a:pt x="701" y="386"/>
                    <a:pt x="593" y="0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7" name="Google Shape;15767;p35"/>
            <p:cNvSpPr/>
            <p:nvPr/>
          </p:nvSpPr>
          <p:spPr>
            <a:xfrm>
              <a:off x="7490925" y="4186175"/>
              <a:ext cx="15150" cy="11550"/>
            </a:xfrm>
            <a:custGeom>
              <a:avLst/>
              <a:gdLst/>
              <a:ahLst/>
              <a:cxnLst/>
              <a:rect l="l" t="t" r="r" b="b"/>
              <a:pathLst>
                <a:path w="606" h="462" extrusionOk="0">
                  <a:moveTo>
                    <a:pt x="322" y="0"/>
                  </a:moveTo>
                  <a:cubicBezTo>
                    <a:pt x="107" y="0"/>
                    <a:pt x="1" y="331"/>
                    <a:pt x="238" y="450"/>
                  </a:cubicBezTo>
                  <a:cubicBezTo>
                    <a:pt x="262" y="458"/>
                    <a:pt x="287" y="462"/>
                    <a:pt x="313" y="462"/>
                  </a:cubicBezTo>
                  <a:cubicBezTo>
                    <a:pt x="398" y="462"/>
                    <a:pt x="488" y="418"/>
                    <a:pt x="538" y="317"/>
                  </a:cubicBezTo>
                  <a:cubicBezTo>
                    <a:pt x="605" y="183"/>
                    <a:pt x="538" y="50"/>
                    <a:pt x="405" y="16"/>
                  </a:cubicBezTo>
                  <a:cubicBezTo>
                    <a:pt x="376" y="5"/>
                    <a:pt x="348" y="0"/>
                    <a:pt x="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8" name="Google Shape;15768;p35"/>
            <p:cNvSpPr/>
            <p:nvPr/>
          </p:nvSpPr>
          <p:spPr>
            <a:xfrm>
              <a:off x="7410150" y="4255275"/>
              <a:ext cx="13350" cy="12025"/>
            </a:xfrm>
            <a:custGeom>
              <a:avLst/>
              <a:gdLst/>
              <a:ahLst/>
              <a:cxnLst/>
              <a:rect l="l" t="t" r="r" b="b"/>
              <a:pathLst>
                <a:path w="534" h="481" extrusionOk="0">
                  <a:moveTo>
                    <a:pt x="282" y="1"/>
                  </a:moveTo>
                  <a:cubicBezTo>
                    <a:pt x="232" y="1"/>
                    <a:pt x="180" y="17"/>
                    <a:pt x="134" y="54"/>
                  </a:cubicBezTo>
                  <a:cubicBezTo>
                    <a:pt x="33" y="154"/>
                    <a:pt x="0" y="288"/>
                    <a:pt x="100" y="388"/>
                  </a:cubicBezTo>
                  <a:cubicBezTo>
                    <a:pt x="151" y="451"/>
                    <a:pt x="220" y="481"/>
                    <a:pt x="289" y="481"/>
                  </a:cubicBezTo>
                  <a:cubicBezTo>
                    <a:pt x="402" y="481"/>
                    <a:pt x="513" y="400"/>
                    <a:pt x="534" y="254"/>
                  </a:cubicBezTo>
                  <a:cubicBezTo>
                    <a:pt x="534" y="110"/>
                    <a:pt x="413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9" name="Google Shape;15769;p35"/>
            <p:cNvSpPr/>
            <p:nvPr/>
          </p:nvSpPr>
          <p:spPr>
            <a:xfrm>
              <a:off x="7369275" y="4467400"/>
              <a:ext cx="14775" cy="11950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299" y="0"/>
                  </a:moveTo>
                  <a:cubicBezTo>
                    <a:pt x="191" y="0"/>
                    <a:pt x="95" y="65"/>
                    <a:pt x="67" y="175"/>
                  </a:cubicBezTo>
                  <a:cubicBezTo>
                    <a:pt x="1" y="276"/>
                    <a:pt x="67" y="409"/>
                    <a:pt x="201" y="476"/>
                  </a:cubicBezTo>
                  <a:cubicBezTo>
                    <a:pt x="212" y="477"/>
                    <a:pt x="224" y="478"/>
                    <a:pt x="235" y="478"/>
                  </a:cubicBezTo>
                  <a:cubicBezTo>
                    <a:pt x="478" y="478"/>
                    <a:pt x="591" y="136"/>
                    <a:pt x="368" y="9"/>
                  </a:cubicBezTo>
                  <a:cubicBezTo>
                    <a:pt x="345" y="3"/>
                    <a:pt x="322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0" name="Google Shape;15770;p35"/>
            <p:cNvSpPr/>
            <p:nvPr/>
          </p:nvSpPr>
          <p:spPr>
            <a:xfrm>
              <a:off x="7042225" y="4605825"/>
              <a:ext cx="17650" cy="12750"/>
            </a:xfrm>
            <a:custGeom>
              <a:avLst/>
              <a:gdLst/>
              <a:ahLst/>
              <a:cxnLst/>
              <a:rect l="l" t="t" r="r" b="b"/>
              <a:pathLst>
                <a:path w="706" h="510" extrusionOk="0">
                  <a:moveTo>
                    <a:pt x="376" y="0"/>
                  </a:moveTo>
                  <a:cubicBezTo>
                    <a:pt x="333" y="0"/>
                    <a:pt x="287" y="13"/>
                    <a:pt x="240" y="42"/>
                  </a:cubicBezTo>
                  <a:cubicBezTo>
                    <a:pt x="1" y="202"/>
                    <a:pt x="164" y="510"/>
                    <a:pt x="376" y="510"/>
                  </a:cubicBezTo>
                  <a:cubicBezTo>
                    <a:pt x="429" y="510"/>
                    <a:pt x="486" y="490"/>
                    <a:pt x="540" y="443"/>
                  </a:cubicBezTo>
                  <a:cubicBezTo>
                    <a:pt x="705" y="278"/>
                    <a:pt x="576" y="0"/>
                    <a:pt x="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1" name="Google Shape;15771;p35"/>
            <p:cNvSpPr/>
            <p:nvPr/>
          </p:nvSpPr>
          <p:spPr>
            <a:xfrm>
              <a:off x="7059050" y="4717775"/>
              <a:ext cx="14200" cy="11875"/>
            </a:xfrm>
            <a:custGeom>
              <a:avLst/>
              <a:gdLst/>
              <a:ahLst/>
              <a:cxnLst/>
              <a:rect l="l" t="t" r="r" b="b"/>
              <a:pathLst>
                <a:path w="568" h="475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384"/>
                    <a:pt x="101" y="474"/>
                    <a:pt x="215" y="474"/>
                  </a:cubicBezTo>
                  <a:cubicBezTo>
                    <a:pt x="233" y="474"/>
                    <a:pt x="250" y="472"/>
                    <a:pt x="268" y="468"/>
                  </a:cubicBezTo>
                  <a:cubicBezTo>
                    <a:pt x="568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2" name="Google Shape;15772;p35"/>
            <p:cNvSpPr/>
            <p:nvPr/>
          </p:nvSpPr>
          <p:spPr>
            <a:xfrm>
              <a:off x="7155175" y="4645975"/>
              <a:ext cx="15650" cy="12650"/>
            </a:xfrm>
            <a:custGeom>
              <a:avLst/>
              <a:gdLst/>
              <a:ahLst/>
              <a:cxnLst/>
              <a:rect l="l" t="t" r="r" b="b"/>
              <a:pathLst>
                <a:path w="626" h="506" extrusionOk="0">
                  <a:moveTo>
                    <a:pt x="320" y="1"/>
                  </a:moveTo>
                  <a:cubicBezTo>
                    <a:pt x="138" y="1"/>
                    <a:pt x="0" y="217"/>
                    <a:pt x="125" y="404"/>
                  </a:cubicBezTo>
                  <a:cubicBezTo>
                    <a:pt x="168" y="469"/>
                    <a:pt x="239" y="506"/>
                    <a:pt x="320" y="506"/>
                  </a:cubicBezTo>
                  <a:cubicBezTo>
                    <a:pt x="364" y="506"/>
                    <a:pt x="412" y="495"/>
                    <a:pt x="459" y="471"/>
                  </a:cubicBezTo>
                  <a:cubicBezTo>
                    <a:pt x="626" y="338"/>
                    <a:pt x="559" y="71"/>
                    <a:pt x="359" y="4"/>
                  </a:cubicBezTo>
                  <a:cubicBezTo>
                    <a:pt x="346" y="2"/>
                    <a:pt x="333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3" name="Google Shape;15773;p35"/>
            <p:cNvSpPr/>
            <p:nvPr/>
          </p:nvSpPr>
          <p:spPr>
            <a:xfrm>
              <a:off x="7070725" y="455900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324" y="1"/>
                  </a:moveTo>
                  <a:cubicBezTo>
                    <a:pt x="254" y="1"/>
                    <a:pt x="189" y="26"/>
                    <a:pt x="134" y="81"/>
                  </a:cubicBezTo>
                  <a:cubicBezTo>
                    <a:pt x="1" y="247"/>
                    <a:pt x="134" y="481"/>
                    <a:pt x="334" y="481"/>
                  </a:cubicBezTo>
                  <a:cubicBezTo>
                    <a:pt x="568" y="481"/>
                    <a:pt x="635" y="214"/>
                    <a:pt x="501" y="47"/>
                  </a:cubicBezTo>
                  <a:cubicBezTo>
                    <a:pt x="441" y="17"/>
                    <a:pt x="381" y="1"/>
                    <a:pt x="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4" name="Google Shape;15774;p35"/>
            <p:cNvSpPr/>
            <p:nvPr/>
          </p:nvSpPr>
          <p:spPr>
            <a:xfrm>
              <a:off x="6751625" y="4734900"/>
              <a:ext cx="17350" cy="12150"/>
            </a:xfrm>
            <a:custGeom>
              <a:avLst/>
              <a:gdLst/>
              <a:ahLst/>
              <a:cxnLst/>
              <a:rect l="l" t="t" r="r" b="b"/>
              <a:pathLst>
                <a:path w="694" h="486" extrusionOk="0">
                  <a:moveTo>
                    <a:pt x="349" y="0"/>
                  </a:moveTo>
                  <a:cubicBezTo>
                    <a:pt x="320" y="0"/>
                    <a:pt x="289" y="5"/>
                    <a:pt x="256" y="16"/>
                  </a:cubicBezTo>
                  <a:cubicBezTo>
                    <a:pt x="0" y="130"/>
                    <a:pt x="107" y="486"/>
                    <a:pt x="330" y="486"/>
                  </a:cubicBezTo>
                  <a:cubicBezTo>
                    <a:pt x="369" y="486"/>
                    <a:pt x="411" y="475"/>
                    <a:pt x="456" y="450"/>
                  </a:cubicBezTo>
                  <a:cubicBezTo>
                    <a:pt x="694" y="331"/>
                    <a:pt x="587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5" name="Google Shape;15775;p35"/>
            <p:cNvSpPr/>
            <p:nvPr/>
          </p:nvSpPr>
          <p:spPr>
            <a:xfrm>
              <a:off x="6794700" y="4821825"/>
              <a:ext cx="15325" cy="12200"/>
            </a:xfrm>
            <a:custGeom>
              <a:avLst/>
              <a:gdLst/>
              <a:ahLst/>
              <a:cxnLst/>
              <a:rect l="l" t="t" r="r" b="b"/>
              <a:pathLst>
                <a:path w="613" h="488" extrusionOk="0">
                  <a:moveTo>
                    <a:pt x="264" y="1"/>
                  </a:moveTo>
                  <a:cubicBezTo>
                    <a:pt x="244" y="1"/>
                    <a:pt x="223" y="3"/>
                    <a:pt x="201" y="9"/>
                  </a:cubicBezTo>
                  <a:cubicBezTo>
                    <a:pt x="67" y="75"/>
                    <a:pt x="1" y="209"/>
                    <a:pt x="67" y="342"/>
                  </a:cubicBezTo>
                  <a:cubicBezTo>
                    <a:pt x="93" y="444"/>
                    <a:pt x="196" y="488"/>
                    <a:pt x="288" y="488"/>
                  </a:cubicBezTo>
                  <a:cubicBezTo>
                    <a:pt x="316" y="488"/>
                    <a:pt x="344" y="483"/>
                    <a:pt x="367" y="476"/>
                  </a:cubicBezTo>
                  <a:cubicBezTo>
                    <a:pt x="612" y="322"/>
                    <a:pt x="492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6" name="Google Shape;15776;p35"/>
            <p:cNvSpPr/>
            <p:nvPr/>
          </p:nvSpPr>
          <p:spPr>
            <a:xfrm>
              <a:off x="7086750" y="4620525"/>
              <a:ext cx="13200" cy="12125"/>
            </a:xfrm>
            <a:custGeom>
              <a:avLst/>
              <a:gdLst/>
              <a:ahLst/>
              <a:cxnLst/>
              <a:rect l="l" t="t" r="r" b="b"/>
              <a:pathLst>
                <a:path w="528" h="485" extrusionOk="0">
                  <a:moveTo>
                    <a:pt x="264" y="1"/>
                  </a:moveTo>
                  <a:cubicBezTo>
                    <a:pt x="156" y="1"/>
                    <a:pt x="46" y="72"/>
                    <a:pt x="27" y="188"/>
                  </a:cubicBezTo>
                  <a:cubicBezTo>
                    <a:pt x="0" y="347"/>
                    <a:pt x="142" y="485"/>
                    <a:pt x="285" y="485"/>
                  </a:cubicBezTo>
                  <a:cubicBezTo>
                    <a:pt x="322" y="485"/>
                    <a:pt x="359" y="476"/>
                    <a:pt x="394" y="455"/>
                  </a:cubicBezTo>
                  <a:cubicBezTo>
                    <a:pt x="494" y="355"/>
                    <a:pt x="527" y="222"/>
                    <a:pt x="461" y="122"/>
                  </a:cubicBezTo>
                  <a:cubicBezTo>
                    <a:pt x="419" y="38"/>
                    <a:pt x="342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5"/>
            <p:cNvSpPr/>
            <p:nvPr/>
          </p:nvSpPr>
          <p:spPr>
            <a:xfrm>
              <a:off x="7102200" y="4536600"/>
              <a:ext cx="13600" cy="11350"/>
            </a:xfrm>
            <a:custGeom>
              <a:avLst/>
              <a:gdLst/>
              <a:ahLst/>
              <a:cxnLst/>
              <a:rect l="l" t="t" r="r" b="b"/>
              <a:pathLst>
                <a:path w="544" h="454" extrusionOk="0">
                  <a:moveTo>
                    <a:pt x="273" y="1"/>
                  </a:moveTo>
                  <a:cubicBezTo>
                    <a:pt x="165" y="1"/>
                    <a:pt x="70" y="60"/>
                    <a:pt x="43" y="143"/>
                  </a:cubicBezTo>
                  <a:cubicBezTo>
                    <a:pt x="1" y="331"/>
                    <a:pt x="142" y="453"/>
                    <a:pt x="286" y="453"/>
                  </a:cubicBezTo>
                  <a:cubicBezTo>
                    <a:pt x="372" y="453"/>
                    <a:pt x="460" y="409"/>
                    <a:pt x="510" y="310"/>
                  </a:cubicBezTo>
                  <a:cubicBezTo>
                    <a:pt x="543" y="176"/>
                    <a:pt x="476" y="43"/>
                    <a:pt x="343" y="9"/>
                  </a:cubicBezTo>
                  <a:cubicBezTo>
                    <a:pt x="319" y="3"/>
                    <a:pt x="296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5"/>
            <p:cNvSpPr/>
            <p:nvPr/>
          </p:nvSpPr>
          <p:spPr>
            <a:xfrm>
              <a:off x="7048425" y="4676625"/>
              <a:ext cx="14825" cy="12300"/>
            </a:xfrm>
            <a:custGeom>
              <a:avLst/>
              <a:gdLst/>
              <a:ahLst/>
              <a:cxnLst/>
              <a:rect l="l" t="t" r="r" b="b"/>
              <a:pathLst>
                <a:path w="593" h="492" extrusionOk="0">
                  <a:moveTo>
                    <a:pt x="313" y="0"/>
                  </a:moveTo>
                  <a:cubicBezTo>
                    <a:pt x="219" y="0"/>
                    <a:pt x="110" y="44"/>
                    <a:pt x="59" y="146"/>
                  </a:cubicBezTo>
                  <a:cubicBezTo>
                    <a:pt x="0" y="293"/>
                    <a:pt x="122" y="491"/>
                    <a:pt x="289" y="491"/>
                  </a:cubicBezTo>
                  <a:cubicBezTo>
                    <a:pt x="312" y="491"/>
                    <a:pt x="335" y="487"/>
                    <a:pt x="359" y="479"/>
                  </a:cubicBezTo>
                  <a:cubicBezTo>
                    <a:pt x="559" y="413"/>
                    <a:pt x="593" y="112"/>
                    <a:pt x="392" y="12"/>
                  </a:cubicBezTo>
                  <a:cubicBezTo>
                    <a:pt x="369" y="4"/>
                    <a:pt x="341" y="0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5"/>
            <p:cNvSpPr/>
            <p:nvPr/>
          </p:nvSpPr>
          <p:spPr>
            <a:xfrm>
              <a:off x="7209375" y="4622800"/>
              <a:ext cx="11500" cy="10325"/>
            </a:xfrm>
            <a:custGeom>
              <a:avLst/>
              <a:gdLst/>
              <a:ahLst/>
              <a:cxnLst/>
              <a:rect l="l" t="t" r="r" b="b"/>
              <a:pathLst>
                <a:path w="460" h="413" extrusionOk="0">
                  <a:moveTo>
                    <a:pt x="328" y="0"/>
                  </a:moveTo>
                  <a:cubicBezTo>
                    <a:pt x="184" y="0"/>
                    <a:pt x="1" y="413"/>
                    <a:pt x="186" y="413"/>
                  </a:cubicBezTo>
                  <a:cubicBezTo>
                    <a:pt x="206" y="413"/>
                    <a:pt x="230" y="408"/>
                    <a:pt x="259" y="397"/>
                  </a:cubicBezTo>
                  <a:cubicBezTo>
                    <a:pt x="392" y="364"/>
                    <a:pt x="459" y="231"/>
                    <a:pt x="426" y="97"/>
                  </a:cubicBezTo>
                  <a:cubicBezTo>
                    <a:pt x="400" y="28"/>
                    <a:pt x="366" y="0"/>
                    <a:pt x="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5"/>
            <p:cNvSpPr/>
            <p:nvPr/>
          </p:nvSpPr>
          <p:spPr>
            <a:xfrm>
              <a:off x="7235150" y="4491550"/>
              <a:ext cx="11575" cy="10275"/>
            </a:xfrm>
            <a:custGeom>
              <a:avLst/>
              <a:gdLst/>
              <a:ahLst/>
              <a:cxnLst/>
              <a:rect l="l" t="t" r="r" b="b"/>
              <a:pathLst>
                <a:path w="463" h="411" extrusionOk="0">
                  <a:moveTo>
                    <a:pt x="203" y="1"/>
                  </a:moveTo>
                  <a:cubicBezTo>
                    <a:pt x="1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9" y="310"/>
                  </a:cubicBezTo>
                  <a:cubicBezTo>
                    <a:pt x="462" y="210"/>
                    <a:pt x="395" y="77"/>
                    <a:pt x="262" y="10"/>
                  </a:cubicBezTo>
                  <a:cubicBezTo>
                    <a:pt x="239" y="4"/>
                    <a:pt x="219" y="1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5"/>
            <p:cNvSpPr/>
            <p:nvPr/>
          </p:nvSpPr>
          <p:spPr>
            <a:xfrm>
              <a:off x="6961125" y="4466650"/>
              <a:ext cx="13725" cy="8950"/>
            </a:xfrm>
            <a:custGeom>
              <a:avLst/>
              <a:gdLst/>
              <a:ahLst/>
              <a:cxnLst/>
              <a:rect l="l" t="t" r="r" b="b"/>
              <a:pathLst>
                <a:path w="549" h="358" extrusionOk="0">
                  <a:moveTo>
                    <a:pt x="323" y="0"/>
                  </a:moveTo>
                  <a:cubicBezTo>
                    <a:pt x="310" y="0"/>
                    <a:pt x="296" y="2"/>
                    <a:pt x="282" y="5"/>
                  </a:cubicBezTo>
                  <a:cubicBezTo>
                    <a:pt x="1" y="5"/>
                    <a:pt x="307" y="358"/>
                    <a:pt x="465" y="358"/>
                  </a:cubicBezTo>
                  <a:cubicBezTo>
                    <a:pt x="514" y="358"/>
                    <a:pt x="549" y="325"/>
                    <a:pt x="549" y="239"/>
                  </a:cubicBezTo>
                  <a:cubicBezTo>
                    <a:pt x="519" y="120"/>
                    <a:pt x="436" y="0"/>
                    <a:pt x="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5"/>
            <p:cNvSpPr/>
            <p:nvPr/>
          </p:nvSpPr>
          <p:spPr>
            <a:xfrm>
              <a:off x="6739650" y="4718400"/>
              <a:ext cx="15450" cy="12625"/>
            </a:xfrm>
            <a:custGeom>
              <a:avLst/>
              <a:gdLst/>
              <a:ahLst/>
              <a:cxnLst/>
              <a:rect l="l" t="t" r="r" b="b"/>
              <a:pathLst>
                <a:path w="618" h="505" extrusionOk="0">
                  <a:moveTo>
                    <a:pt x="268" y="1"/>
                  </a:moveTo>
                  <a:cubicBezTo>
                    <a:pt x="209" y="1"/>
                    <a:pt x="151" y="26"/>
                    <a:pt x="101" y="76"/>
                  </a:cubicBezTo>
                  <a:cubicBezTo>
                    <a:pt x="1" y="176"/>
                    <a:pt x="1" y="343"/>
                    <a:pt x="101" y="443"/>
                  </a:cubicBezTo>
                  <a:cubicBezTo>
                    <a:pt x="151" y="486"/>
                    <a:pt x="206" y="504"/>
                    <a:pt x="259" y="504"/>
                  </a:cubicBezTo>
                  <a:cubicBezTo>
                    <a:pt x="452" y="504"/>
                    <a:pt x="618" y="259"/>
                    <a:pt x="435" y="76"/>
                  </a:cubicBezTo>
                  <a:cubicBezTo>
                    <a:pt x="385" y="26"/>
                    <a:pt x="326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5"/>
            <p:cNvSpPr/>
            <p:nvPr/>
          </p:nvSpPr>
          <p:spPr>
            <a:xfrm>
              <a:off x="6834725" y="4775825"/>
              <a:ext cx="15550" cy="11875"/>
            </a:xfrm>
            <a:custGeom>
              <a:avLst/>
              <a:gdLst/>
              <a:ahLst/>
              <a:cxnLst/>
              <a:rect l="l" t="t" r="r" b="b"/>
              <a:pathLst>
                <a:path w="622" h="475" extrusionOk="0">
                  <a:moveTo>
                    <a:pt x="314" y="1"/>
                  </a:moveTo>
                  <a:cubicBezTo>
                    <a:pt x="288" y="1"/>
                    <a:pt x="261" y="5"/>
                    <a:pt x="234" y="14"/>
                  </a:cubicBezTo>
                  <a:cubicBezTo>
                    <a:pt x="34" y="81"/>
                    <a:pt x="1" y="347"/>
                    <a:pt x="201" y="448"/>
                  </a:cubicBezTo>
                  <a:cubicBezTo>
                    <a:pt x="238" y="466"/>
                    <a:pt x="275" y="474"/>
                    <a:pt x="311" y="474"/>
                  </a:cubicBezTo>
                  <a:cubicBezTo>
                    <a:pt x="404" y="474"/>
                    <a:pt x="486" y="420"/>
                    <a:pt x="534" y="347"/>
                  </a:cubicBezTo>
                  <a:cubicBezTo>
                    <a:pt x="621" y="174"/>
                    <a:pt x="483" y="1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5"/>
            <p:cNvSpPr/>
            <p:nvPr/>
          </p:nvSpPr>
          <p:spPr>
            <a:xfrm>
              <a:off x="6995075" y="4609500"/>
              <a:ext cx="13125" cy="12075"/>
            </a:xfrm>
            <a:custGeom>
              <a:avLst/>
              <a:gdLst/>
              <a:ahLst/>
              <a:cxnLst/>
              <a:rect l="l" t="t" r="r" b="b"/>
              <a:pathLst>
                <a:path w="525" h="483" extrusionOk="0">
                  <a:moveTo>
                    <a:pt x="263" y="1"/>
                  </a:moveTo>
                  <a:cubicBezTo>
                    <a:pt x="152" y="1"/>
                    <a:pt x="45" y="73"/>
                    <a:pt x="25" y="196"/>
                  </a:cubicBezTo>
                  <a:cubicBezTo>
                    <a:pt x="0" y="365"/>
                    <a:pt x="117" y="482"/>
                    <a:pt x="247" y="482"/>
                  </a:cubicBezTo>
                  <a:cubicBezTo>
                    <a:pt x="295" y="482"/>
                    <a:pt x="346" y="466"/>
                    <a:pt x="392" y="429"/>
                  </a:cubicBezTo>
                  <a:cubicBezTo>
                    <a:pt x="492" y="362"/>
                    <a:pt x="525" y="196"/>
                    <a:pt x="458" y="96"/>
                  </a:cubicBezTo>
                  <a:cubicBezTo>
                    <a:pt x="406" y="31"/>
                    <a:pt x="334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5"/>
            <p:cNvSpPr/>
            <p:nvPr/>
          </p:nvSpPr>
          <p:spPr>
            <a:xfrm>
              <a:off x="6850925" y="4559950"/>
              <a:ext cx="14550" cy="8050"/>
            </a:xfrm>
            <a:custGeom>
              <a:avLst/>
              <a:gdLst/>
              <a:ahLst/>
              <a:cxnLst/>
              <a:rect l="l" t="t" r="r" b="b"/>
              <a:pathLst>
                <a:path w="582" h="322" extrusionOk="0">
                  <a:moveTo>
                    <a:pt x="252" y="1"/>
                  </a:moveTo>
                  <a:cubicBezTo>
                    <a:pt x="144" y="1"/>
                    <a:pt x="47" y="66"/>
                    <a:pt x="20" y="176"/>
                  </a:cubicBezTo>
                  <a:cubicBezTo>
                    <a:pt x="1" y="282"/>
                    <a:pt x="48" y="321"/>
                    <a:pt x="116" y="321"/>
                  </a:cubicBezTo>
                  <a:cubicBezTo>
                    <a:pt x="284" y="321"/>
                    <a:pt x="581" y="81"/>
                    <a:pt x="320" y="9"/>
                  </a:cubicBezTo>
                  <a:cubicBezTo>
                    <a:pt x="297" y="4"/>
                    <a:pt x="274" y="1"/>
                    <a:pt x="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5"/>
            <p:cNvSpPr/>
            <p:nvPr/>
          </p:nvSpPr>
          <p:spPr>
            <a:xfrm>
              <a:off x="6566200" y="4806975"/>
              <a:ext cx="13375" cy="11775"/>
            </a:xfrm>
            <a:custGeom>
              <a:avLst/>
              <a:gdLst/>
              <a:ahLst/>
              <a:cxnLst/>
              <a:rect l="l" t="t" r="r" b="b"/>
              <a:pathLst>
                <a:path w="535" h="471" extrusionOk="0">
                  <a:moveTo>
                    <a:pt x="258" y="1"/>
                  </a:moveTo>
                  <a:cubicBezTo>
                    <a:pt x="213" y="1"/>
                    <a:pt x="170" y="12"/>
                    <a:pt x="134" y="35"/>
                  </a:cubicBezTo>
                  <a:cubicBezTo>
                    <a:pt x="34" y="102"/>
                    <a:pt x="1" y="269"/>
                    <a:pt x="67" y="369"/>
                  </a:cubicBezTo>
                  <a:cubicBezTo>
                    <a:pt x="110" y="434"/>
                    <a:pt x="195" y="470"/>
                    <a:pt x="277" y="470"/>
                  </a:cubicBezTo>
                  <a:cubicBezTo>
                    <a:pt x="322" y="470"/>
                    <a:pt x="365" y="459"/>
                    <a:pt x="401" y="436"/>
                  </a:cubicBezTo>
                  <a:cubicBezTo>
                    <a:pt x="501" y="369"/>
                    <a:pt x="534" y="202"/>
                    <a:pt x="468" y="102"/>
                  </a:cubicBezTo>
                  <a:cubicBezTo>
                    <a:pt x="425" y="38"/>
                    <a:pt x="340" y="1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5"/>
            <p:cNvSpPr/>
            <p:nvPr/>
          </p:nvSpPr>
          <p:spPr>
            <a:xfrm>
              <a:off x="6721325" y="4802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cubicBezTo>
                    <a:pt x="367" y="467"/>
                    <a:pt x="467" y="367"/>
                    <a:pt x="467" y="234"/>
                  </a:cubicBezTo>
                  <a:cubicBezTo>
                    <a:pt x="467" y="100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5"/>
            <p:cNvSpPr/>
            <p:nvPr/>
          </p:nvSpPr>
          <p:spPr>
            <a:xfrm>
              <a:off x="6751825" y="4610875"/>
              <a:ext cx="15375" cy="12075"/>
            </a:xfrm>
            <a:custGeom>
              <a:avLst/>
              <a:gdLst/>
              <a:ahLst/>
              <a:cxnLst/>
              <a:rect l="l" t="t" r="r" b="b"/>
              <a:pathLst>
                <a:path w="615" h="483" extrusionOk="0">
                  <a:moveTo>
                    <a:pt x="357" y="1"/>
                  </a:moveTo>
                  <a:cubicBezTo>
                    <a:pt x="99" y="1"/>
                    <a:pt x="1" y="412"/>
                    <a:pt x="281" y="474"/>
                  </a:cubicBezTo>
                  <a:cubicBezTo>
                    <a:pt x="304" y="480"/>
                    <a:pt x="327" y="483"/>
                    <a:pt x="349" y="483"/>
                  </a:cubicBezTo>
                  <a:cubicBezTo>
                    <a:pt x="457" y="483"/>
                    <a:pt x="554" y="418"/>
                    <a:pt x="581" y="307"/>
                  </a:cubicBezTo>
                  <a:cubicBezTo>
                    <a:pt x="615" y="174"/>
                    <a:pt x="548" y="41"/>
                    <a:pt x="415" y="7"/>
                  </a:cubicBezTo>
                  <a:cubicBezTo>
                    <a:pt x="395" y="3"/>
                    <a:pt x="375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5"/>
            <p:cNvSpPr/>
            <p:nvPr/>
          </p:nvSpPr>
          <p:spPr>
            <a:xfrm>
              <a:off x="6538675" y="4677375"/>
              <a:ext cx="10800" cy="10350"/>
            </a:xfrm>
            <a:custGeom>
              <a:avLst/>
              <a:gdLst/>
              <a:ahLst/>
              <a:cxnLst/>
              <a:rect l="l" t="t" r="r" b="b"/>
              <a:pathLst>
                <a:path w="432" h="414" extrusionOk="0">
                  <a:moveTo>
                    <a:pt x="266" y="1"/>
                  </a:moveTo>
                  <a:cubicBezTo>
                    <a:pt x="249" y="1"/>
                    <a:pt x="227" y="5"/>
                    <a:pt x="201" y="16"/>
                  </a:cubicBezTo>
                  <a:cubicBezTo>
                    <a:pt x="68" y="49"/>
                    <a:pt x="1" y="183"/>
                    <a:pt x="34" y="316"/>
                  </a:cubicBezTo>
                  <a:cubicBezTo>
                    <a:pt x="53" y="385"/>
                    <a:pt x="83" y="413"/>
                    <a:pt x="116" y="413"/>
                  </a:cubicBezTo>
                  <a:cubicBezTo>
                    <a:pt x="246" y="413"/>
                    <a:pt x="431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5"/>
            <p:cNvSpPr/>
            <p:nvPr/>
          </p:nvSpPr>
          <p:spPr>
            <a:xfrm>
              <a:off x="6497825" y="4844025"/>
              <a:ext cx="13775" cy="11975"/>
            </a:xfrm>
            <a:custGeom>
              <a:avLst/>
              <a:gdLst/>
              <a:ahLst/>
              <a:cxnLst/>
              <a:rect l="l" t="t" r="r" b="b"/>
              <a:pathLst>
                <a:path w="551" h="479" extrusionOk="0">
                  <a:moveTo>
                    <a:pt x="263" y="0"/>
                  </a:moveTo>
                  <a:cubicBezTo>
                    <a:pt x="167" y="0"/>
                    <a:pt x="69" y="50"/>
                    <a:pt x="34" y="155"/>
                  </a:cubicBezTo>
                  <a:cubicBezTo>
                    <a:pt x="0" y="288"/>
                    <a:pt x="34" y="421"/>
                    <a:pt x="167" y="455"/>
                  </a:cubicBezTo>
                  <a:cubicBezTo>
                    <a:pt x="200" y="471"/>
                    <a:pt x="233" y="479"/>
                    <a:pt x="265" y="479"/>
                  </a:cubicBezTo>
                  <a:cubicBezTo>
                    <a:pt x="425" y="479"/>
                    <a:pt x="551" y="288"/>
                    <a:pt x="467" y="121"/>
                  </a:cubicBezTo>
                  <a:cubicBezTo>
                    <a:pt x="436" y="42"/>
                    <a:pt x="351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5"/>
            <p:cNvSpPr/>
            <p:nvPr/>
          </p:nvSpPr>
          <p:spPr>
            <a:xfrm>
              <a:off x="6503650" y="4755725"/>
              <a:ext cx="14600" cy="12150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265" y="1"/>
                  </a:moveTo>
                  <a:cubicBezTo>
                    <a:pt x="192" y="1"/>
                    <a:pt x="119" y="35"/>
                    <a:pt x="68" y="117"/>
                  </a:cubicBezTo>
                  <a:cubicBezTo>
                    <a:pt x="1" y="217"/>
                    <a:pt x="34" y="384"/>
                    <a:pt x="134" y="451"/>
                  </a:cubicBezTo>
                  <a:cubicBezTo>
                    <a:pt x="182" y="475"/>
                    <a:pt x="229" y="486"/>
                    <a:pt x="273" y="486"/>
                  </a:cubicBezTo>
                  <a:cubicBezTo>
                    <a:pt x="354" y="486"/>
                    <a:pt x="425" y="449"/>
                    <a:pt x="468" y="384"/>
                  </a:cubicBezTo>
                  <a:cubicBezTo>
                    <a:pt x="583" y="176"/>
                    <a:pt x="427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5"/>
            <p:cNvSpPr/>
            <p:nvPr/>
          </p:nvSpPr>
          <p:spPr>
            <a:xfrm>
              <a:off x="6542025" y="4796050"/>
              <a:ext cx="13375" cy="12500"/>
            </a:xfrm>
            <a:custGeom>
              <a:avLst/>
              <a:gdLst/>
              <a:ahLst/>
              <a:cxnLst/>
              <a:rect l="l" t="t" r="r" b="b"/>
              <a:pathLst>
                <a:path w="535" h="500" extrusionOk="0">
                  <a:moveTo>
                    <a:pt x="268" y="1"/>
                  </a:moveTo>
                  <a:cubicBezTo>
                    <a:pt x="201" y="1"/>
                    <a:pt x="136" y="34"/>
                    <a:pt x="100" y="106"/>
                  </a:cubicBezTo>
                  <a:cubicBezTo>
                    <a:pt x="0" y="172"/>
                    <a:pt x="0" y="339"/>
                    <a:pt x="100" y="439"/>
                  </a:cubicBezTo>
                  <a:cubicBezTo>
                    <a:pt x="142" y="481"/>
                    <a:pt x="196" y="500"/>
                    <a:pt x="249" y="500"/>
                  </a:cubicBezTo>
                  <a:cubicBezTo>
                    <a:pt x="323" y="500"/>
                    <a:pt x="395" y="464"/>
                    <a:pt x="434" y="406"/>
                  </a:cubicBezTo>
                  <a:cubicBezTo>
                    <a:pt x="534" y="306"/>
                    <a:pt x="534" y="139"/>
                    <a:pt x="434" y="72"/>
                  </a:cubicBezTo>
                  <a:cubicBezTo>
                    <a:pt x="388" y="26"/>
                    <a:pt x="327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5"/>
            <p:cNvSpPr/>
            <p:nvPr/>
          </p:nvSpPr>
          <p:spPr>
            <a:xfrm>
              <a:off x="6597250" y="4759025"/>
              <a:ext cx="14000" cy="12175"/>
            </a:xfrm>
            <a:custGeom>
              <a:avLst/>
              <a:gdLst/>
              <a:ahLst/>
              <a:cxnLst/>
              <a:rect l="l" t="t" r="r" b="b"/>
              <a:pathLst>
                <a:path w="560" h="487" extrusionOk="0">
                  <a:moveTo>
                    <a:pt x="287" y="0"/>
                  </a:moveTo>
                  <a:cubicBezTo>
                    <a:pt x="176" y="0"/>
                    <a:pt x="66" y="80"/>
                    <a:pt x="26" y="219"/>
                  </a:cubicBezTo>
                  <a:cubicBezTo>
                    <a:pt x="1" y="372"/>
                    <a:pt x="132" y="486"/>
                    <a:pt x="285" y="486"/>
                  </a:cubicBezTo>
                  <a:cubicBezTo>
                    <a:pt x="331" y="486"/>
                    <a:pt x="380" y="476"/>
                    <a:pt x="427" y="452"/>
                  </a:cubicBezTo>
                  <a:cubicBezTo>
                    <a:pt x="527" y="352"/>
                    <a:pt x="560" y="219"/>
                    <a:pt x="493" y="119"/>
                  </a:cubicBezTo>
                  <a:cubicBezTo>
                    <a:pt x="439" y="38"/>
                    <a:pt x="363" y="0"/>
                    <a:pt x="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5"/>
            <p:cNvSpPr/>
            <p:nvPr/>
          </p:nvSpPr>
          <p:spPr>
            <a:xfrm>
              <a:off x="6373650" y="4648275"/>
              <a:ext cx="14125" cy="11775"/>
            </a:xfrm>
            <a:custGeom>
              <a:avLst/>
              <a:gdLst/>
              <a:ahLst/>
              <a:cxnLst/>
              <a:rect l="l" t="t" r="r" b="b"/>
              <a:pathLst>
                <a:path w="565" h="471" extrusionOk="0">
                  <a:moveTo>
                    <a:pt x="304" y="0"/>
                  </a:moveTo>
                  <a:cubicBezTo>
                    <a:pt x="205" y="0"/>
                    <a:pt x="115" y="44"/>
                    <a:pt x="64" y="146"/>
                  </a:cubicBezTo>
                  <a:cubicBezTo>
                    <a:pt x="1" y="335"/>
                    <a:pt x="163" y="471"/>
                    <a:pt x="316" y="471"/>
                  </a:cubicBezTo>
                  <a:cubicBezTo>
                    <a:pt x="406" y="471"/>
                    <a:pt x="494" y="424"/>
                    <a:pt x="531" y="312"/>
                  </a:cubicBezTo>
                  <a:cubicBezTo>
                    <a:pt x="564" y="179"/>
                    <a:pt x="498" y="46"/>
                    <a:pt x="397" y="12"/>
                  </a:cubicBezTo>
                  <a:cubicBezTo>
                    <a:pt x="366" y="4"/>
                    <a:pt x="33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5"/>
            <p:cNvSpPr/>
            <p:nvPr/>
          </p:nvSpPr>
          <p:spPr>
            <a:xfrm>
              <a:off x="6077525" y="4779175"/>
              <a:ext cx="14700" cy="12050"/>
            </a:xfrm>
            <a:custGeom>
              <a:avLst/>
              <a:gdLst/>
              <a:ahLst/>
              <a:cxnLst/>
              <a:rect l="l" t="t" r="r" b="b"/>
              <a:pathLst>
                <a:path w="588" h="482" extrusionOk="0">
                  <a:moveTo>
                    <a:pt x="280" y="0"/>
                  </a:moveTo>
                  <a:cubicBezTo>
                    <a:pt x="254" y="0"/>
                    <a:pt x="227" y="4"/>
                    <a:pt x="201" y="13"/>
                  </a:cubicBezTo>
                  <a:cubicBezTo>
                    <a:pt x="67" y="47"/>
                    <a:pt x="0" y="180"/>
                    <a:pt x="34" y="314"/>
                  </a:cubicBezTo>
                  <a:cubicBezTo>
                    <a:pt x="70" y="422"/>
                    <a:pt x="165" y="481"/>
                    <a:pt x="265" y="481"/>
                  </a:cubicBezTo>
                  <a:cubicBezTo>
                    <a:pt x="350" y="481"/>
                    <a:pt x="440" y="439"/>
                    <a:pt x="501" y="347"/>
                  </a:cubicBezTo>
                  <a:cubicBezTo>
                    <a:pt x="587" y="174"/>
                    <a:pt x="449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5"/>
            <p:cNvSpPr/>
            <p:nvPr/>
          </p:nvSpPr>
          <p:spPr>
            <a:xfrm>
              <a:off x="6213475" y="4808550"/>
              <a:ext cx="14625" cy="8650"/>
            </a:xfrm>
            <a:custGeom>
              <a:avLst/>
              <a:gdLst/>
              <a:ahLst/>
              <a:cxnLst/>
              <a:rect l="l" t="t" r="r" b="b"/>
              <a:pathLst>
                <a:path w="585" h="346" extrusionOk="0">
                  <a:moveTo>
                    <a:pt x="480" y="1"/>
                  </a:moveTo>
                  <a:cubicBezTo>
                    <a:pt x="314" y="1"/>
                    <a:pt x="0" y="267"/>
                    <a:pt x="266" y="339"/>
                  </a:cubicBezTo>
                  <a:cubicBezTo>
                    <a:pt x="284" y="344"/>
                    <a:pt x="302" y="346"/>
                    <a:pt x="319" y="346"/>
                  </a:cubicBezTo>
                  <a:cubicBezTo>
                    <a:pt x="433" y="346"/>
                    <a:pt x="538" y="255"/>
                    <a:pt x="567" y="139"/>
                  </a:cubicBezTo>
                  <a:cubicBezTo>
                    <a:pt x="585" y="39"/>
                    <a:pt x="543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5"/>
            <p:cNvSpPr/>
            <p:nvPr/>
          </p:nvSpPr>
          <p:spPr>
            <a:xfrm>
              <a:off x="6312250" y="4734175"/>
              <a:ext cx="15475" cy="12000"/>
            </a:xfrm>
            <a:custGeom>
              <a:avLst/>
              <a:gdLst/>
              <a:ahLst/>
              <a:cxnLst/>
              <a:rect l="l" t="t" r="r" b="b"/>
              <a:pathLst>
                <a:path w="619" h="480" extrusionOk="0">
                  <a:moveTo>
                    <a:pt x="314" y="0"/>
                  </a:moveTo>
                  <a:cubicBezTo>
                    <a:pt x="142" y="0"/>
                    <a:pt x="1" y="199"/>
                    <a:pt x="118" y="346"/>
                  </a:cubicBezTo>
                  <a:cubicBezTo>
                    <a:pt x="140" y="435"/>
                    <a:pt x="222" y="479"/>
                    <a:pt x="303" y="479"/>
                  </a:cubicBezTo>
                  <a:cubicBezTo>
                    <a:pt x="344" y="479"/>
                    <a:pt x="385" y="468"/>
                    <a:pt x="418" y="446"/>
                  </a:cubicBezTo>
                  <a:cubicBezTo>
                    <a:pt x="619" y="346"/>
                    <a:pt x="585" y="79"/>
                    <a:pt x="385" y="12"/>
                  </a:cubicBezTo>
                  <a:cubicBezTo>
                    <a:pt x="361" y="4"/>
                    <a:pt x="337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5"/>
            <p:cNvSpPr/>
            <p:nvPr/>
          </p:nvSpPr>
          <p:spPr>
            <a:xfrm>
              <a:off x="6189150" y="4662400"/>
              <a:ext cx="17775" cy="12400"/>
            </a:xfrm>
            <a:custGeom>
              <a:avLst/>
              <a:gdLst/>
              <a:ahLst/>
              <a:cxnLst/>
              <a:rect l="l" t="t" r="r" b="b"/>
              <a:pathLst>
                <a:path w="711" h="496" extrusionOk="0">
                  <a:moveTo>
                    <a:pt x="357" y="0"/>
                  </a:moveTo>
                  <a:cubicBezTo>
                    <a:pt x="111" y="0"/>
                    <a:pt x="1" y="391"/>
                    <a:pt x="272" y="481"/>
                  </a:cubicBezTo>
                  <a:cubicBezTo>
                    <a:pt x="304" y="491"/>
                    <a:pt x="334" y="495"/>
                    <a:pt x="362" y="495"/>
                  </a:cubicBezTo>
                  <a:cubicBezTo>
                    <a:pt x="627" y="495"/>
                    <a:pt x="710" y="105"/>
                    <a:pt x="439" y="14"/>
                  </a:cubicBezTo>
                  <a:cubicBezTo>
                    <a:pt x="410" y="5"/>
                    <a:pt x="383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5"/>
            <p:cNvSpPr/>
            <p:nvPr/>
          </p:nvSpPr>
          <p:spPr>
            <a:xfrm>
              <a:off x="6111725" y="4753875"/>
              <a:ext cx="15500" cy="12150"/>
            </a:xfrm>
            <a:custGeom>
              <a:avLst/>
              <a:gdLst/>
              <a:ahLst/>
              <a:cxnLst/>
              <a:rect l="l" t="t" r="r" b="b"/>
              <a:pathLst>
                <a:path w="620" h="486" extrusionOk="0">
                  <a:moveTo>
                    <a:pt x="279" y="0"/>
                  </a:moveTo>
                  <a:cubicBezTo>
                    <a:pt x="231" y="0"/>
                    <a:pt x="181" y="17"/>
                    <a:pt x="133" y="58"/>
                  </a:cubicBezTo>
                  <a:cubicBezTo>
                    <a:pt x="0" y="125"/>
                    <a:pt x="0" y="291"/>
                    <a:pt x="67" y="392"/>
                  </a:cubicBezTo>
                  <a:cubicBezTo>
                    <a:pt x="125" y="450"/>
                    <a:pt x="194" y="485"/>
                    <a:pt x="268" y="485"/>
                  </a:cubicBezTo>
                  <a:cubicBezTo>
                    <a:pt x="322" y="485"/>
                    <a:pt x="378" y="467"/>
                    <a:pt x="434" y="425"/>
                  </a:cubicBezTo>
                  <a:cubicBezTo>
                    <a:pt x="620" y="265"/>
                    <a:pt x="467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5"/>
            <p:cNvSpPr/>
            <p:nvPr/>
          </p:nvSpPr>
          <p:spPr>
            <a:xfrm>
              <a:off x="6199300" y="4781025"/>
              <a:ext cx="14625" cy="8675"/>
            </a:xfrm>
            <a:custGeom>
              <a:avLst/>
              <a:gdLst/>
              <a:ahLst/>
              <a:cxnLst/>
              <a:rect l="l" t="t" r="r" b="b"/>
              <a:pathLst>
                <a:path w="585" h="347" extrusionOk="0">
                  <a:moveTo>
                    <a:pt x="480" y="1"/>
                  </a:moveTo>
                  <a:cubicBezTo>
                    <a:pt x="314" y="1"/>
                    <a:pt x="0" y="267"/>
                    <a:pt x="266" y="340"/>
                  </a:cubicBezTo>
                  <a:cubicBezTo>
                    <a:pt x="284" y="344"/>
                    <a:pt x="301" y="346"/>
                    <a:pt x="319" y="346"/>
                  </a:cubicBezTo>
                  <a:cubicBezTo>
                    <a:pt x="433" y="346"/>
                    <a:pt x="538" y="255"/>
                    <a:pt x="567" y="139"/>
                  </a:cubicBezTo>
                  <a:cubicBezTo>
                    <a:pt x="585" y="39"/>
                    <a:pt x="543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5"/>
            <p:cNvSpPr/>
            <p:nvPr/>
          </p:nvSpPr>
          <p:spPr>
            <a:xfrm>
              <a:off x="6266350" y="4691625"/>
              <a:ext cx="15500" cy="12225"/>
            </a:xfrm>
            <a:custGeom>
              <a:avLst/>
              <a:gdLst/>
              <a:ahLst/>
              <a:cxnLst/>
              <a:rect l="l" t="t" r="r" b="b"/>
              <a:pathLst>
                <a:path w="620" h="489" extrusionOk="0">
                  <a:moveTo>
                    <a:pt x="357" y="0"/>
                  </a:moveTo>
                  <a:cubicBezTo>
                    <a:pt x="176" y="0"/>
                    <a:pt x="1" y="236"/>
                    <a:pt x="153" y="413"/>
                  </a:cubicBezTo>
                  <a:cubicBezTo>
                    <a:pt x="203" y="463"/>
                    <a:pt x="270" y="488"/>
                    <a:pt x="336" y="488"/>
                  </a:cubicBezTo>
                  <a:cubicBezTo>
                    <a:pt x="403" y="488"/>
                    <a:pt x="470" y="463"/>
                    <a:pt x="520" y="413"/>
                  </a:cubicBezTo>
                  <a:cubicBezTo>
                    <a:pt x="587" y="313"/>
                    <a:pt x="620" y="180"/>
                    <a:pt x="520" y="80"/>
                  </a:cubicBezTo>
                  <a:cubicBezTo>
                    <a:pt x="472" y="24"/>
                    <a:pt x="414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5"/>
            <p:cNvSpPr/>
            <p:nvPr/>
          </p:nvSpPr>
          <p:spPr>
            <a:xfrm>
              <a:off x="6097575" y="4607500"/>
              <a:ext cx="14175" cy="11900"/>
            </a:xfrm>
            <a:custGeom>
              <a:avLst/>
              <a:gdLst/>
              <a:ahLst/>
              <a:cxnLst/>
              <a:rect l="l" t="t" r="r" b="b"/>
              <a:pathLst>
                <a:path w="567" h="476" extrusionOk="0">
                  <a:moveTo>
                    <a:pt x="308" y="0"/>
                  </a:moveTo>
                  <a:cubicBezTo>
                    <a:pt x="211" y="0"/>
                    <a:pt x="93" y="60"/>
                    <a:pt x="66" y="142"/>
                  </a:cubicBezTo>
                  <a:cubicBezTo>
                    <a:pt x="1" y="337"/>
                    <a:pt x="161" y="476"/>
                    <a:pt x="309" y="476"/>
                  </a:cubicBezTo>
                  <a:cubicBezTo>
                    <a:pt x="388" y="476"/>
                    <a:pt x="464" y="436"/>
                    <a:pt x="499" y="342"/>
                  </a:cubicBezTo>
                  <a:cubicBezTo>
                    <a:pt x="566" y="209"/>
                    <a:pt x="499" y="75"/>
                    <a:pt x="366" y="9"/>
                  </a:cubicBezTo>
                  <a:cubicBezTo>
                    <a:pt x="348" y="3"/>
                    <a:pt x="328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5"/>
            <p:cNvSpPr/>
            <p:nvPr/>
          </p:nvSpPr>
          <p:spPr>
            <a:xfrm>
              <a:off x="5980775" y="4731600"/>
              <a:ext cx="13175" cy="12500"/>
            </a:xfrm>
            <a:custGeom>
              <a:avLst/>
              <a:gdLst/>
              <a:ahLst/>
              <a:cxnLst/>
              <a:rect l="l" t="t" r="r" b="b"/>
              <a:pathLst>
                <a:path w="527" h="500" extrusionOk="0">
                  <a:moveTo>
                    <a:pt x="267" y="0"/>
                  </a:moveTo>
                  <a:cubicBezTo>
                    <a:pt x="222" y="0"/>
                    <a:pt x="176" y="15"/>
                    <a:pt x="134" y="48"/>
                  </a:cubicBezTo>
                  <a:cubicBezTo>
                    <a:pt x="34" y="148"/>
                    <a:pt x="1" y="282"/>
                    <a:pt x="68" y="415"/>
                  </a:cubicBezTo>
                  <a:cubicBezTo>
                    <a:pt x="114" y="474"/>
                    <a:pt x="182" y="499"/>
                    <a:pt x="250" y="499"/>
                  </a:cubicBezTo>
                  <a:cubicBezTo>
                    <a:pt x="375" y="499"/>
                    <a:pt x="501" y="412"/>
                    <a:pt x="501" y="282"/>
                  </a:cubicBezTo>
                  <a:cubicBezTo>
                    <a:pt x="526" y="132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5"/>
            <p:cNvSpPr/>
            <p:nvPr/>
          </p:nvSpPr>
          <p:spPr>
            <a:xfrm>
              <a:off x="6082525" y="4748425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66" y="1"/>
                  </a:moveTo>
                  <a:cubicBezTo>
                    <a:pt x="158" y="1"/>
                    <a:pt x="62" y="65"/>
                    <a:pt x="34" y="176"/>
                  </a:cubicBezTo>
                  <a:cubicBezTo>
                    <a:pt x="1" y="309"/>
                    <a:pt x="67" y="443"/>
                    <a:pt x="201" y="476"/>
                  </a:cubicBezTo>
                  <a:cubicBezTo>
                    <a:pt x="219" y="481"/>
                    <a:pt x="236" y="483"/>
                    <a:pt x="254" y="483"/>
                  </a:cubicBezTo>
                  <a:cubicBezTo>
                    <a:pt x="368" y="483"/>
                    <a:pt x="472" y="396"/>
                    <a:pt x="501" y="309"/>
                  </a:cubicBezTo>
                  <a:cubicBezTo>
                    <a:pt x="534" y="176"/>
                    <a:pt x="468" y="42"/>
                    <a:pt x="334" y="9"/>
                  </a:cubicBezTo>
                  <a:cubicBezTo>
                    <a:pt x="311" y="3"/>
                    <a:pt x="288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5"/>
            <p:cNvSpPr/>
            <p:nvPr/>
          </p:nvSpPr>
          <p:spPr>
            <a:xfrm>
              <a:off x="6136350" y="4683150"/>
              <a:ext cx="14575" cy="11525"/>
            </a:xfrm>
            <a:custGeom>
              <a:avLst/>
              <a:gdLst/>
              <a:ahLst/>
              <a:cxnLst/>
              <a:rect l="l" t="t" r="r" b="b"/>
              <a:pathLst>
                <a:path w="583" h="461" extrusionOk="0">
                  <a:moveTo>
                    <a:pt x="328" y="0"/>
                  </a:moveTo>
                  <a:cubicBezTo>
                    <a:pt x="147" y="0"/>
                    <a:pt x="0" y="211"/>
                    <a:pt x="149" y="385"/>
                  </a:cubicBezTo>
                  <a:cubicBezTo>
                    <a:pt x="199" y="435"/>
                    <a:pt x="266" y="460"/>
                    <a:pt x="328" y="460"/>
                  </a:cubicBezTo>
                  <a:cubicBezTo>
                    <a:pt x="391" y="460"/>
                    <a:pt x="449" y="435"/>
                    <a:pt x="483" y="385"/>
                  </a:cubicBezTo>
                  <a:cubicBezTo>
                    <a:pt x="583" y="318"/>
                    <a:pt x="583" y="152"/>
                    <a:pt x="516" y="85"/>
                  </a:cubicBezTo>
                  <a:cubicBezTo>
                    <a:pt x="456" y="25"/>
                    <a:pt x="390" y="0"/>
                    <a:pt x="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5"/>
            <p:cNvSpPr/>
            <p:nvPr/>
          </p:nvSpPr>
          <p:spPr>
            <a:xfrm>
              <a:off x="5972675" y="4545325"/>
              <a:ext cx="15650" cy="12450"/>
            </a:xfrm>
            <a:custGeom>
              <a:avLst/>
              <a:gdLst/>
              <a:ahLst/>
              <a:cxnLst/>
              <a:rect l="l" t="t" r="r" b="b"/>
              <a:pathLst>
                <a:path w="626" h="498" extrusionOk="0">
                  <a:moveTo>
                    <a:pt x="310" y="0"/>
                  </a:moveTo>
                  <a:cubicBezTo>
                    <a:pt x="236" y="0"/>
                    <a:pt x="164" y="36"/>
                    <a:pt x="125" y="94"/>
                  </a:cubicBezTo>
                  <a:cubicBezTo>
                    <a:pt x="0" y="281"/>
                    <a:pt x="138" y="497"/>
                    <a:pt x="320" y="497"/>
                  </a:cubicBezTo>
                  <a:cubicBezTo>
                    <a:pt x="332" y="497"/>
                    <a:pt x="345" y="496"/>
                    <a:pt x="358" y="494"/>
                  </a:cubicBezTo>
                  <a:cubicBezTo>
                    <a:pt x="592" y="428"/>
                    <a:pt x="625" y="161"/>
                    <a:pt x="458" y="61"/>
                  </a:cubicBezTo>
                  <a:cubicBezTo>
                    <a:pt x="416" y="19"/>
                    <a:pt x="363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5"/>
            <p:cNvSpPr/>
            <p:nvPr/>
          </p:nvSpPr>
          <p:spPr>
            <a:xfrm>
              <a:off x="5663900" y="4575875"/>
              <a:ext cx="11700" cy="11850"/>
            </a:xfrm>
            <a:custGeom>
              <a:avLst/>
              <a:gdLst/>
              <a:ahLst/>
              <a:cxnLst/>
              <a:rect l="l" t="t" r="r" b="b"/>
              <a:pathLst>
                <a:path w="468" h="474" extrusionOk="0">
                  <a:moveTo>
                    <a:pt x="193" y="1"/>
                  </a:moveTo>
                  <a:cubicBezTo>
                    <a:pt x="80" y="1"/>
                    <a:pt x="0" y="120"/>
                    <a:pt x="0" y="240"/>
                  </a:cubicBezTo>
                  <a:cubicBezTo>
                    <a:pt x="0" y="373"/>
                    <a:pt x="100" y="473"/>
                    <a:pt x="234" y="473"/>
                  </a:cubicBezTo>
                  <a:cubicBezTo>
                    <a:pt x="367" y="473"/>
                    <a:pt x="467" y="373"/>
                    <a:pt x="467" y="240"/>
                  </a:cubicBezTo>
                  <a:cubicBezTo>
                    <a:pt x="467" y="120"/>
                    <a:pt x="387" y="1"/>
                    <a:pt x="275" y="1"/>
                  </a:cubicBezTo>
                  <a:cubicBezTo>
                    <a:pt x="262" y="1"/>
                    <a:pt x="248" y="3"/>
                    <a:pt x="234" y="6"/>
                  </a:cubicBezTo>
                  <a:cubicBezTo>
                    <a:pt x="220" y="3"/>
                    <a:pt x="206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5"/>
            <p:cNvSpPr/>
            <p:nvPr/>
          </p:nvSpPr>
          <p:spPr>
            <a:xfrm>
              <a:off x="5740825" y="4697700"/>
              <a:ext cx="15650" cy="12025"/>
            </a:xfrm>
            <a:custGeom>
              <a:avLst/>
              <a:gdLst/>
              <a:ahLst/>
              <a:cxnLst/>
              <a:rect l="l" t="t" r="r" b="b"/>
              <a:pathLst>
                <a:path w="626" h="481" extrusionOk="0">
                  <a:moveTo>
                    <a:pt x="320" y="0"/>
                  </a:moveTo>
                  <a:cubicBezTo>
                    <a:pt x="138" y="0"/>
                    <a:pt x="1" y="214"/>
                    <a:pt x="126" y="370"/>
                  </a:cubicBezTo>
                  <a:cubicBezTo>
                    <a:pt x="165" y="448"/>
                    <a:pt x="238" y="481"/>
                    <a:pt x="312" y="481"/>
                  </a:cubicBezTo>
                  <a:cubicBezTo>
                    <a:pt x="365" y="481"/>
                    <a:pt x="418" y="465"/>
                    <a:pt x="459" y="437"/>
                  </a:cubicBezTo>
                  <a:cubicBezTo>
                    <a:pt x="626" y="304"/>
                    <a:pt x="593" y="37"/>
                    <a:pt x="359" y="3"/>
                  </a:cubicBezTo>
                  <a:cubicBezTo>
                    <a:pt x="346" y="1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5"/>
            <p:cNvSpPr/>
            <p:nvPr/>
          </p:nvSpPr>
          <p:spPr>
            <a:xfrm>
              <a:off x="5898225" y="4665075"/>
              <a:ext cx="12525" cy="11875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85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7"/>
                    <a:pt x="1" y="107"/>
                    <a:pt x="1" y="241"/>
                  </a:cubicBezTo>
                  <a:cubicBezTo>
                    <a:pt x="34" y="374"/>
                    <a:pt x="134" y="474"/>
                    <a:pt x="267" y="474"/>
                  </a:cubicBezTo>
                  <a:cubicBezTo>
                    <a:pt x="401" y="474"/>
                    <a:pt x="501" y="341"/>
                    <a:pt x="501" y="208"/>
                  </a:cubicBezTo>
                  <a:cubicBezTo>
                    <a:pt x="472" y="92"/>
                    <a:pt x="39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5"/>
            <p:cNvSpPr/>
            <p:nvPr/>
          </p:nvSpPr>
          <p:spPr>
            <a:xfrm>
              <a:off x="5876550" y="4570700"/>
              <a:ext cx="15525" cy="12350"/>
            </a:xfrm>
            <a:custGeom>
              <a:avLst/>
              <a:gdLst/>
              <a:ahLst/>
              <a:cxnLst/>
              <a:rect l="l" t="t" r="r" b="b"/>
              <a:pathLst>
                <a:path w="621" h="494" extrusionOk="0">
                  <a:moveTo>
                    <a:pt x="294" y="1"/>
                  </a:moveTo>
                  <a:cubicBezTo>
                    <a:pt x="263" y="1"/>
                    <a:pt x="232" y="5"/>
                    <a:pt x="200" y="13"/>
                  </a:cubicBezTo>
                  <a:cubicBezTo>
                    <a:pt x="0" y="113"/>
                    <a:pt x="34" y="413"/>
                    <a:pt x="234" y="480"/>
                  </a:cubicBezTo>
                  <a:cubicBezTo>
                    <a:pt x="261" y="489"/>
                    <a:pt x="287" y="493"/>
                    <a:pt x="314" y="493"/>
                  </a:cubicBezTo>
                  <a:cubicBezTo>
                    <a:pt x="482" y="493"/>
                    <a:pt x="621" y="320"/>
                    <a:pt x="534" y="146"/>
                  </a:cubicBezTo>
                  <a:cubicBezTo>
                    <a:pt x="483" y="44"/>
                    <a:pt x="393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5"/>
            <p:cNvSpPr/>
            <p:nvPr/>
          </p:nvSpPr>
          <p:spPr>
            <a:xfrm>
              <a:off x="5769225" y="4569300"/>
              <a:ext cx="14775" cy="12575"/>
            </a:xfrm>
            <a:custGeom>
              <a:avLst/>
              <a:gdLst/>
              <a:ahLst/>
              <a:cxnLst/>
              <a:rect l="l" t="t" r="r" b="b"/>
              <a:pathLst>
                <a:path w="591" h="503" extrusionOk="0">
                  <a:moveTo>
                    <a:pt x="327" y="1"/>
                  </a:moveTo>
                  <a:cubicBezTo>
                    <a:pt x="53" y="1"/>
                    <a:pt x="1" y="438"/>
                    <a:pt x="290" y="503"/>
                  </a:cubicBezTo>
                  <a:cubicBezTo>
                    <a:pt x="424" y="503"/>
                    <a:pt x="557" y="403"/>
                    <a:pt x="557" y="269"/>
                  </a:cubicBezTo>
                  <a:cubicBezTo>
                    <a:pt x="591" y="136"/>
                    <a:pt x="491" y="36"/>
                    <a:pt x="357" y="2"/>
                  </a:cubicBezTo>
                  <a:cubicBezTo>
                    <a:pt x="347" y="1"/>
                    <a:pt x="337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5"/>
            <p:cNvSpPr/>
            <p:nvPr/>
          </p:nvSpPr>
          <p:spPr>
            <a:xfrm>
              <a:off x="5721825" y="4680475"/>
              <a:ext cx="15075" cy="12100"/>
            </a:xfrm>
            <a:custGeom>
              <a:avLst/>
              <a:gdLst/>
              <a:ahLst/>
              <a:cxnLst/>
              <a:rect l="l" t="t" r="r" b="b"/>
              <a:pathLst>
                <a:path w="603" h="484" extrusionOk="0">
                  <a:moveTo>
                    <a:pt x="298" y="0"/>
                  </a:moveTo>
                  <a:cubicBezTo>
                    <a:pt x="209" y="0"/>
                    <a:pt x="122" y="47"/>
                    <a:pt x="85" y="159"/>
                  </a:cubicBezTo>
                  <a:cubicBezTo>
                    <a:pt x="1" y="348"/>
                    <a:pt x="155" y="484"/>
                    <a:pt x="305" y="484"/>
                  </a:cubicBezTo>
                  <a:cubicBezTo>
                    <a:pt x="394" y="484"/>
                    <a:pt x="482" y="437"/>
                    <a:pt x="519" y="325"/>
                  </a:cubicBezTo>
                  <a:cubicBezTo>
                    <a:pt x="603" y="136"/>
                    <a:pt x="449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5"/>
            <p:cNvSpPr/>
            <p:nvPr/>
          </p:nvSpPr>
          <p:spPr>
            <a:xfrm>
              <a:off x="5857375" y="4686900"/>
              <a:ext cx="13175" cy="12600"/>
            </a:xfrm>
            <a:custGeom>
              <a:avLst/>
              <a:gdLst/>
              <a:ahLst/>
              <a:cxnLst/>
              <a:rect l="l" t="t" r="r" b="b"/>
              <a:pathLst>
                <a:path w="527" h="504" extrusionOk="0">
                  <a:moveTo>
                    <a:pt x="289" y="0"/>
                  </a:moveTo>
                  <a:cubicBezTo>
                    <a:pt x="282" y="0"/>
                    <a:pt x="275" y="1"/>
                    <a:pt x="267" y="2"/>
                  </a:cubicBezTo>
                  <a:cubicBezTo>
                    <a:pt x="134" y="2"/>
                    <a:pt x="33" y="102"/>
                    <a:pt x="33" y="235"/>
                  </a:cubicBezTo>
                  <a:cubicBezTo>
                    <a:pt x="0" y="369"/>
                    <a:pt x="134" y="502"/>
                    <a:pt x="267" y="502"/>
                  </a:cubicBezTo>
                  <a:cubicBezTo>
                    <a:pt x="275" y="503"/>
                    <a:pt x="282" y="503"/>
                    <a:pt x="289" y="503"/>
                  </a:cubicBezTo>
                  <a:cubicBezTo>
                    <a:pt x="526" y="503"/>
                    <a:pt x="526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5"/>
            <p:cNvSpPr/>
            <p:nvPr/>
          </p:nvSpPr>
          <p:spPr>
            <a:xfrm>
              <a:off x="6004125" y="4545000"/>
              <a:ext cx="16300" cy="11900"/>
            </a:xfrm>
            <a:custGeom>
              <a:avLst/>
              <a:gdLst/>
              <a:ahLst/>
              <a:cxnLst/>
              <a:rect l="l" t="t" r="r" b="b"/>
              <a:pathLst>
                <a:path w="652" h="476" extrusionOk="0">
                  <a:moveTo>
                    <a:pt x="298" y="1"/>
                  </a:moveTo>
                  <a:cubicBezTo>
                    <a:pt x="256" y="1"/>
                    <a:pt x="212" y="13"/>
                    <a:pt x="168" y="40"/>
                  </a:cubicBezTo>
                  <a:cubicBezTo>
                    <a:pt x="34" y="107"/>
                    <a:pt x="1" y="274"/>
                    <a:pt x="68" y="374"/>
                  </a:cubicBezTo>
                  <a:cubicBezTo>
                    <a:pt x="132" y="438"/>
                    <a:pt x="211" y="475"/>
                    <a:pt x="285" y="475"/>
                  </a:cubicBezTo>
                  <a:cubicBezTo>
                    <a:pt x="326" y="475"/>
                    <a:pt x="366" y="464"/>
                    <a:pt x="401" y="441"/>
                  </a:cubicBezTo>
                  <a:lnTo>
                    <a:pt x="401" y="474"/>
                  </a:lnTo>
                  <a:cubicBezTo>
                    <a:pt x="652" y="307"/>
                    <a:pt x="507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5"/>
            <p:cNvSpPr/>
            <p:nvPr/>
          </p:nvSpPr>
          <p:spPr>
            <a:xfrm>
              <a:off x="5808225" y="4480725"/>
              <a:ext cx="11650" cy="10250"/>
            </a:xfrm>
            <a:custGeom>
              <a:avLst/>
              <a:gdLst/>
              <a:ahLst/>
              <a:cxnLst/>
              <a:rect l="l" t="t" r="r" b="b"/>
              <a:pathLst>
                <a:path w="466" h="410" extrusionOk="0">
                  <a:moveTo>
                    <a:pt x="205" y="0"/>
                  </a:moveTo>
                  <a:cubicBezTo>
                    <a:pt x="1" y="0"/>
                    <a:pt x="183" y="410"/>
                    <a:pt x="331" y="410"/>
                  </a:cubicBezTo>
                  <a:cubicBezTo>
                    <a:pt x="369" y="410"/>
                    <a:pt x="406" y="381"/>
                    <a:pt x="432" y="310"/>
                  </a:cubicBezTo>
                  <a:cubicBezTo>
                    <a:pt x="465" y="176"/>
                    <a:pt x="365" y="43"/>
                    <a:pt x="265" y="9"/>
                  </a:cubicBezTo>
                  <a:cubicBezTo>
                    <a:pt x="242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5"/>
            <p:cNvSpPr/>
            <p:nvPr/>
          </p:nvSpPr>
          <p:spPr>
            <a:xfrm>
              <a:off x="5604625" y="4579825"/>
              <a:ext cx="17700" cy="12425"/>
            </a:xfrm>
            <a:custGeom>
              <a:avLst/>
              <a:gdLst/>
              <a:ahLst/>
              <a:cxnLst/>
              <a:rect l="l" t="t" r="r" b="b"/>
              <a:pathLst>
                <a:path w="708" h="497" extrusionOk="0">
                  <a:moveTo>
                    <a:pt x="352" y="1"/>
                  </a:moveTo>
                  <a:cubicBezTo>
                    <a:pt x="326" y="1"/>
                    <a:pt x="298" y="5"/>
                    <a:pt x="270" y="15"/>
                  </a:cubicBezTo>
                  <a:cubicBezTo>
                    <a:pt x="0" y="135"/>
                    <a:pt x="107" y="497"/>
                    <a:pt x="349" y="497"/>
                  </a:cubicBezTo>
                  <a:cubicBezTo>
                    <a:pt x="377" y="497"/>
                    <a:pt x="406" y="492"/>
                    <a:pt x="437" y="482"/>
                  </a:cubicBezTo>
                  <a:cubicBezTo>
                    <a:pt x="708" y="391"/>
                    <a:pt x="598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5"/>
            <p:cNvSpPr/>
            <p:nvPr/>
          </p:nvSpPr>
          <p:spPr>
            <a:xfrm>
              <a:off x="5700575" y="4601650"/>
              <a:ext cx="15150" cy="12275"/>
            </a:xfrm>
            <a:custGeom>
              <a:avLst/>
              <a:gdLst/>
              <a:ahLst/>
              <a:cxnLst/>
              <a:rect l="l" t="t" r="r" b="b"/>
              <a:pathLst>
                <a:path w="606" h="491" extrusionOk="0">
                  <a:moveTo>
                    <a:pt x="266" y="1"/>
                  </a:moveTo>
                  <a:cubicBezTo>
                    <a:pt x="158" y="1"/>
                    <a:pt x="62" y="65"/>
                    <a:pt x="34" y="176"/>
                  </a:cubicBezTo>
                  <a:cubicBezTo>
                    <a:pt x="1" y="309"/>
                    <a:pt x="68" y="443"/>
                    <a:pt x="201" y="476"/>
                  </a:cubicBezTo>
                  <a:cubicBezTo>
                    <a:pt x="230" y="486"/>
                    <a:pt x="257" y="490"/>
                    <a:pt x="283" y="490"/>
                  </a:cubicBezTo>
                  <a:cubicBezTo>
                    <a:pt x="523" y="490"/>
                    <a:pt x="606" y="100"/>
                    <a:pt x="335" y="9"/>
                  </a:cubicBezTo>
                  <a:cubicBezTo>
                    <a:pt x="312" y="3"/>
                    <a:pt x="289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5"/>
            <p:cNvSpPr/>
            <p:nvPr/>
          </p:nvSpPr>
          <p:spPr>
            <a:xfrm>
              <a:off x="5727525" y="4513025"/>
              <a:ext cx="14950" cy="8200"/>
            </a:xfrm>
            <a:custGeom>
              <a:avLst/>
              <a:gdLst/>
              <a:ahLst/>
              <a:cxnLst/>
              <a:rect l="l" t="t" r="r" b="b"/>
              <a:pathLst>
                <a:path w="598" h="328" extrusionOk="0">
                  <a:moveTo>
                    <a:pt x="482" y="1"/>
                  </a:moveTo>
                  <a:cubicBezTo>
                    <a:pt x="316" y="1"/>
                    <a:pt x="0" y="225"/>
                    <a:pt x="257" y="319"/>
                  </a:cubicBezTo>
                  <a:cubicBezTo>
                    <a:pt x="280" y="324"/>
                    <a:pt x="303" y="327"/>
                    <a:pt x="325" y="327"/>
                  </a:cubicBezTo>
                  <a:cubicBezTo>
                    <a:pt x="433" y="327"/>
                    <a:pt x="530" y="262"/>
                    <a:pt x="557" y="152"/>
                  </a:cubicBezTo>
                  <a:cubicBezTo>
                    <a:pt x="597" y="42"/>
                    <a:pt x="554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5"/>
            <p:cNvSpPr/>
            <p:nvPr/>
          </p:nvSpPr>
          <p:spPr>
            <a:xfrm>
              <a:off x="5600675" y="4446750"/>
              <a:ext cx="14875" cy="12625"/>
            </a:xfrm>
            <a:custGeom>
              <a:avLst/>
              <a:gdLst/>
              <a:ahLst/>
              <a:cxnLst/>
              <a:rect l="l" t="t" r="r" b="b"/>
              <a:pathLst>
                <a:path w="595" h="505" extrusionOk="0">
                  <a:moveTo>
                    <a:pt x="297" y="1"/>
                  </a:moveTo>
                  <a:cubicBezTo>
                    <a:pt x="213" y="1"/>
                    <a:pt x="139" y="45"/>
                    <a:pt x="94" y="134"/>
                  </a:cubicBezTo>
                  <a:cubicBezTo>
                    <a:pt x="1" y="290"/>
                    <a:pt x="140" y="504"/>
                    <a:pt x="322" y="504"/>
                  </a:cubicBezTo>
                  <a:cubicBezTo>
                    <a:pt x="335" y="504"/>
                    <a:pt x="348" y="503"/>
                    <a:pt x="361" y="501"/>
                  </a:cubicBezTo>
                  <a:cubicBezTo>
                    <a:pt x="561" y="434"/>
                    <a:pt x="595" y="168"/>
                    <a:pt x="428" y="34"/>
                  </a:cubicBezTo>
                  <a:cubicBezTo>
                    <a:pt x="383" y="12"/>
                    <a:pt x="339" y="1"/>
                    <a:pt x="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5"/>
            <p:cNvSpPr/>
            <p:nvPr/>
          </p:nvSpPr>
          <p:spPr>
            <a:xfrm>
              <a:off x="5467925" y="4506575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69" y="1"/>
                  </a:moveTo>
                  <a:cubicBezTo>
                    <a:pt x="246" y="1"/>
                    <a:pt x="223" y="4"/>
                    <a:pt x="200" y="9"/>
                  </a:cubicBezTo>
                  <a:cubicBezTo>
                    <a:pt x="67" y="43"/>
                    <a:pt x="0" y="176"/>
                    <a:pt x="34" y="276"/>
                  </a:cubicBezTo>
                  <a:cubicBezTo>
                    <a:pt x="63" y="392"/>
                    <a:pt x="167" y="483"/>
                    <a:pt x="281" y="483"/>
                  </a:cubicBezTo>
                  <a:cubicBezTo>
                    <a:pt x="299" y="483"/>
                    <a:pt x="316" y="481"/>
                    <a:pt x="334" y="476"/>
                  </a:cubicBezTo>
                  <a:cubicBezTo>
                    <a:pt x="434" y="410"/>
                    <a:pt x="534" y="276"/>
                    <a:pt x="501" y="176"/>
                  </a:cubicBezTo>
                  <a:cubicBezTo>
                    <a:pt x="473" y="66"/>
                    <a:pt x="377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5"/>
            <p:cNvSpPr/>
            <p:nvPr/>
          </p:nvSpPr>
          <p:spPr>
            <a:xfrm>
              <a:off x="5484600" y="4547650"/>
              <a:ext cx="14200" cy="12375"/>
            </a:xfrm>
            <a:custGeom>
              <a:avLst/>
              <a:gdLst/>
              <a:ahLst/>
              <a:cxnLst/>
              <a:rect l="l" t="t" r="r" b="b"/>
              <a:pathLst>
                <a:path w="568" h="495" extrusionOk="0">
                  <a:moveTo>
                    <a:pt x="298" y="1"/>
                  </a:moveTo>
                  <a:cubicBezTo>
                    <a:pt x="256" y="1"/>
                    <a:pt x="212" y="12"/>
                    <a:pt x="167" y="34"/>
                  </a:cubicBezTo>
                  <a:cubicBezTo>
                    <a:pt x="67" y="101"/>
                    <a:pt x="0" y="234"/>
                    <a:pt x="67" y="335"/>
                  </a:cubicBezTo>
                  <a:cubicBezTo>
                    <a:pt x="116" y="432"/>
                    <a:pt x="201" y="494"/>
                    <a:pt x="295" y="494"/>
                  </a:cubicBezTo>
                  <a:cubicBezTo>
                    <a:pt x="329" y="494"/>
                    <a:pt x="365" y="486"/>
                    <a:pt x="401" y="468"/>
                  </a:cubicBezTo>
                  <a:cubicBezTo>
                    <a:pt x="501" y="401"/>
                    <a:pt x="568" y="268"/>
                    <a:pt x="501" y="134"/>
                  </a:cubicBezTo>
                  <a:cubicBezTo>
                    <a:pt x="456" y="45"/>
                    <a:pt x="382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5"/>
            <p:cNvSpPr/>
            <p:nvPr/>
          </p:nvSpPr>
          <p:spPr>
            <a:xfrm>
              <a:off x="5573125" y="4477725"/>
              <a:ext cx="14075" cy="11625"/>
            </a:xfrm>
            <a:custGeom>
              <a:avLst/>
              <a:gdLst/>
              <a:ahLst/>
              <a:cxnLst/>
              <a:rect l="l" t="t" r="r" b="b"/>
              <a:pathLst>
                <a:path w="563" h="465" extrusionOk="0">
                  <a:moveTo>
                    <a:pt x="318" y="0"/>
                  </a:moveTo>
                  <a:cubicBezTo>
                    <a:pt x="159" y="0"/>
                    <a:pt x="0" y="173"/>
                    <a:pt x="95" y="363"/>
                  </a:cubicBezTo>
                  <a:cubicBezTo>
                    <a:pt x="138" y="428"/>
                    <a:pt x="209" y="464"/>
                    <a:pt x="290" y="464"/>
                  </a:cubicBezTo>
                  <a:cubicBezTo>
                    <a:pt x="334" y="464"/>
                    <a:pt x="382" y="453"/>
                    <a:pt x="429" y="430"/>
                  </a:cubicBezTo>
                  <a:cubicBezTo>
                    <a:pt x="529" y="363"/>
                    <a:pt x="562" y="229"/>
                    <a:pt x="496" y="96"/>
                  </a:cubicBezTo>
                  <a:cubicBezTo>
                    <a:pt x="447" y="29"/>
                    <a:pt x="383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5"/>
            <p:cNvSpPr/>
            <p:nvPr/>
          </p:nvSpPr>
          <p:spPr>
            <a:xfrm>
              <a:off x="5553825" y="4380225"/>
              <a:ext cx="14725" cy="12175"/>
            </a:xfrm>
            <a:custGeom>
              <a:avLst/>
              <a:gdLst/>
              <a:ahLst/>
              <a:cxnLst/>
              <a:rect l="l" t="t" r="r" b="b"/>
              <a:pathLst>
                <a:path w="589" h="487" extrusionOk="0">
                  <a:moveTo>
                    <a:pt x="339" y="0"/>
                  </a:moveTo>
                  <a:cubicBezTo>
                    <a:pt x="305" y="0"/>
                    <a:pt x="269" y="9"/>
                    <a:pt x="234" y="27"/>
                  </a:cubicBezTo>
                  <a:cubicBezTo>
                    <a:pt x="33" y="60"/>
                    <a:pt x="0" y="360"/>
                    <a:pt x="200" y="460"/>
                  </a:cubicBezTo>
                  <a:cubicBezTo>
                    <a:pt x="231" y="479"/>
                    <a:pt x="264" y="487"/>
                    <a:pt x="297" y="487"/>
                  </a:cubicBezTo>
                  <a:cubicBezTo>
                    <a:pt x="443" y="487"/>
                    <a:pt x="588" y="323"/>
                    <a:pt x="534" y="160"/>
                  </a:cubicBezTo>
                  <a:cubicBezTo>
                    <a:pt x="509" y="62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5"/>
            <p:cNvSpPr/>
            <p:nvPr/>
          </p:nvSpPr>
          <p:spPr>
            <a:xfrm>
              <a:off x="5438100" y="4367375"/>
              <a:ext cx="14000" cy="12575"/>
            </a:xfrm>
            <a:custGeom>
              <a:avLst/>
              <a:gdLst/>
              <a:ahLst/>
              <a:cxnLst/>
              <a:rect l="l" t="t" r="r" b="b"/>
              <a:pathLst>
                <a:path w="560" h="503" extrusionOk="0">
                  <a:moveTo>
                    <a:pt x="275" y="0"/>
                  </a:moveTo>
                  <a:cubicBezTo>
                    <a:pt x="167" y="0"/>
                    <a:pt x="88" y="91"/>
                    <a:pt x="59" y="207"/>
                  </a:cubicBezTo>
                  <a:cubicBezTo>
                    <a:pt x="0" y="384"/>
                    <a:pt x="138" y="503"/>
                    <a:pt x="281" y="503"/>
                  </a:cubicBezTo>
                  <a:cubicBezTo>
                    <a:pt x="382" y="503"/>
                    <a:pt x="485" y="444"/>
                    <a:pt x="526" y="307"/>
                  </a:cubicBezTo>
                  <a:cubicBezTo>
                    <a:pt x="560" y="174"/>
                    <a:pt x="459" y="40"/>
                    <a:pt x="326" y="7"/>
                  </a:cubicBezTo>
                  <a:cubicBezTo>
                    <a:pt x="308" y="2"/>
                    <a:pt x="291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5"/>
            <p:cNvSpPr/>
            <p:nvPr/>
          </p:nvSpPr>
          <p:spPr>
            <a:xfrm>
              <a:off x="5332100" y="4309700"/>
              <a:ext cx="14925" cy="12200"/>
            </a:xfrm>
            <a:custGeom>
              <a:avLst/>
              <a:gdLst/>
              <a:ahLst/>
              <a:cxnLst/>
              <a:rect l="l" t="t" r="r" b="b"/>
              <a:pathLst>
                <a:path w="597" h="488" extrusionOk="0">
                  <a:moveTo>
                    <a:pt x="330" y="0"/>
                  </a:moveTo>
                  <a:cubicBezTo>
                    <a:pt x="145" y="0"/>
                    <a:pt x="1" y="250"/>
                    <a:pt x="163" y="412"/>
                  </a:cubicBezTo>
                  <a:cubicBezTo>
                    <a:pt x="213" y="463"/>
                    <a:pt x="271" y="488"/>
                    <a:pt x="330" y="488"/>
                  </a:cubicBezTo>
                  <a:cubicBezTo>
                    <a:pt x="388" y="488"/>
                    <a:pt x="446" y="463"/>
                    <a:pt x="496" y="412"/>
                  </a:cubicBezTo>
                  <a:cubicBezTo>
                    <a:pt x="597" y="279"/>
                    <a:pt x="563" y="146"/>
                    <a:pt x="463" y="46"/>
                  </a:cubicBezTo>
                  <a:cubicBezTo>
                    <a:pt x="419" y="14"/>
                    <a:pt x="373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5"/>
            <p:cNvSpPr/>
            <p:nvPr/>
          </p:nvSpPr>
          <p:spPr>
            <a:xfrm>
              <a:off x="5364525" y="4283275"/>
              <a:ext cx="14200" cy="11775"/>
            </a:xfrm>
            <a:custGeom>
              <a:avLst/>
              <a:gdLst/>
              <a:ahLst/>
              <a:cxnLst/>
              <a:rect l="l" t="t" r="r" b="b"/>
              <a:pathLst>
                <a:path w="568" h="471" extrusionOk="0">
                  <a:moveTo>
                    <a:pt x="291" y="0"/>
                  </a:moveTo>
                  <a:cubicBezTo>
                    <a:pt x="246" y="0"/>
                    <a:pt x="202" y="11"/>
                    <a:pt x="167" y="35"/>
                  </a:cubicBezTo>
                  <a:cubicBezTo>
                    <a:pt x="67" y="102"/>
                    <a:pt x="0" y="235"/>
                    <a:pt x="67" y="369"/>
                  </a:cubicBezTo>
                  <a:cubicBezTo>
                    <a:pt x="131" y="433"/>
                    <a:pt x="210" y="470"/>
                    <a:pt x="293" y="470"/>
                  </a:cubicBezTo>
                  <a:cubicBezTo>
                    <a:pt x="339" y="470"/>
                    <a:pt x="386" y="459"/>
                    <a:pt x="434" y="435"/>
                  </a:cubicBezTo>
                  <a:cubicBezTo>
                    <a:pt x="534" y="369"/>
                    <a:pt x="567" y="235"/>
                    <a:pt x="500" y="102"/>
                  </a:cubicBezTo>
                  <a:cubicBezTo>
                    <a:pt x="457" y="37"/>
                    <a:pt x="372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5"/>
            <p:cNvSpPr/>
            <p:nvPr/>
          </p:nvSpPr>
          <p:spPr>
            <a:xfrm>
              <a:off x="5299475" y="4180700"/>
              <a:ext cx="15650" cy="11825"/>
            </a:xfrm>
            <a:custGeom>
              <a:avLst/>
              <a:gdLst/>
              <a:ahLst/>
              <a:cxnLst/>
              <a:rect l="l" t="t" r="r" b="b"/>
              <a:pathLst>
                <a:path w="626" h="473" extrusionOk="0">
                  <a:moveTo>
                    <a:pt x="291" y="0"/>
                  </a:moveTo>
                  <a:cubicBezTo>
                    <a:pt x="246" y="0"/>
                    <a:pt x="202" y="12"/>
                    <a:pt x="167" y="35"/>
                  </a:cubicBezTo>
                  <a:cubicBezTo>
                    <a:pt x="0" y="169"/>
                    <a:pt x="67" y="469"/>
                    <a:pt x="300" y="469"/>
                  </a:cubicBezTo>
                  <a:cubicBezTo>
                    <a:pt x="313" y="471"/>
                    <a:pt x="326" y="472"/>
                    <a:pt x="339" y="472"/>
                  </a:cubicBezTo>
                  <a:cubicBezTo>
                    <a:pt x="517" y="472"/>
                    <a:pt x="625" y="258"/>
                    <a:pt x="501" y="102"/>
                  </a:cubicBezTo>
                  <a:cubicBezTo>
                    <a:pt x="457" y="37"/>
                    <a:pt x="373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5"/>
            <p:cNvSpPr/>
            <p:nvPr/>
          </p:nvSpPr>
          <p:spPr>
            <a:xfrm>
              <a:off x="5292800" y="4354875"/>
              <a:ext cx="17050" cy="12675"/>
            </a:xfrm>
            <a:custGeom>
              <a:avLst/>
              <a:gdLst/>
              <a:ahLst/>
              <a:cxnLst/>
              <a:rect l="l" t="t" r="r" b="b"/>
              <a:pathLst>
                <a:path w="682" h="507" extrusionOk="0">
                  <a:moveTo>
                    <a:pt x="356" y="1"/>
                  </a:moveTo>
                  <a:cubicBezTo>
                    <a:pt x="339" y="1"/>
                    <a:pt x="320" y="3"/>
                    <a:pt x="301" y="6"/>
                  </a:cubicBezTo>
                  <a:cubicBezTo>
                    <a:pt x="0" y="73"/>
                    <a:pt x="67" y="507"/>
                    <a:pt x="367" y="507"/>
                  </a:cubicBezTo>
                  <a:cubicBezTo>
                    <a:pt x="681" y="475"/>
                    <a:pt x="641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5"/>
            <p:cNvSpPr/>
            <p:nvPr/>
          </p:nvSpPr>
          <p:spPr>
            <a:xfrm>
              <a:off x="5565500" y="4631000"/>
              <a:ext cx="27300" cy="20750"/>
            </a:xfrm>
            <a:custGeom>
              <a:avLst/>
              <a:gdLst/>
              <a:ahLst/>
              <a:cxnLst/>
              <a:rect l="l" t="t" r="r" b="b"/>
              <a:pathLst>
                <a:path w="1092" h="830" extrusionOk="0">
                  <a:moveTo>
                    <a:pt x="543" y="1"/>
                  </a:moveTo>
                  <a:cubicBezTo>
                    <a:pt x="529" y="1"/>
                    <a:pt x="515" y="1"/>
                    <a:pt x="500" y="3"/>
                  </a:cubicBezTo>
                  <a:cubicBezTo>
                    <a:pt x="134" y="36"/>
                    <a:pt x="0" y="503"/>
                    <a:pt x="267" y="737"/>
                  </a:cubicBezTo>
                  <a:cubicBezTo>
                    <a:pt x="357" y="797"/>
                    <a:pt x="460" y="830"/>
                    <a:pt x="559" y="830"/>
                  </a:cubicBezTo>
                  <a:cubicBezTo>
                    <a:pt x="680" y="830"/>
                    <a:pt x="794" y="780"/>
                    <a:pt x="867" y="670"/>
                  </a:cubicBezTo>
                  <a:cubicBezTo>
                    <a:pt x="1092" y="381"/>
                    <a:pt x="885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5"/>
            <p:cNvSpPr/>
            <p:nvPr/>
          </p:nvSpPr>
          <p:spPr>
            <a:xfrm>
              <a:off x="5657225" y="4622700"/>
              <a:ext cx="28925" cy="20900"/>
            </a:xfrm>
            <a:custGeom>
              <a:avLst/>
              <a:gdLst/>
              <a:ahLst/>
              <a:cxnLst/>
              <a:rect l="l" t="t" r="r" b="b"/>
              <a:pathLst>
                <a:path w="1157" h="836" extrusionOk="0">
                  <a:moveTo>
                    <a:pt x="600" y="0"/>
                  </a:moveTo>
                  <a:cubicBezTo>
                    <a:pt x="589" y="0"/>
                    <a:pt x="579" y="0"/>
                    <a:pt x="567" y="1"/>
                  </a:cubicBezTo>
                  <a:cubicBezTo>
                    <a:pt x="0" y="1"/>
                    <a:pt x="34" y="835"/>
                    <a:pt x="601" y="835"/>
                  </a:cubicBezTo>
                  <a:cubicBezTo>
                    <a:pt x="1157" y="802"/>
                    <a:pt x="1136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5"/>
            <p:cNvSpPr/>
            <p:nvPr/>
          </p:nvSpPr>
          <p:spPr>
            <a:xfrm>
              <a:off x="5630200" y="4512300"/>
              <a:ext cx="26075" cy="20975"/>
            </a:xfrm>
            <a:custGeom>
              <a:avLst/>
              <a:gdLst/>
              <a:ahLst/>
              <a:cxnLst/>
              <a:rect l="l" t="t" r="r" b="b"/>
              <a:pathLst>
                <a:path w="1043" h="839" extrusionOk="0">
                  <a:moveTo>
                    <a:pt x="530" y="1"/>
                  </a:moveTo>
                  <a:cubicBezTo>
                    <a:pt x="264" y="1"/>
                    <a:pt x="0" y="244"/>
                    <a:pt x="147" y="581"/>
                  </a:cubicBezTo>
                  <a:cubicBezTo>
                    <a:pt x="220" y="762"/>
                    <a:pt x="366" y="838"/>
                    <a:pt x="514" y="838"/>
                  </a:cubicBezTo>
                  <a:cubicBezTo>
                    <a:pt x="776" y="838"/>
                    <a:pt x="1042" y="600"/>
                    <a:pt x="915" y="281"/>
                  </a:cubicBezTo>
                  <a:cubicBezTo>
                    <a:pt x="841" y="84"/>
                    <a:pt x="685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5"/>
            <p:cNvSpPr/>
            <p:nvPr/>
          </p:nvSpPr>
          <p:spPr>
            <a:xfrm>
              <a:off x="5564375" y="4513025"/>
              <a:ext cx="25325" cy="20425"/>
            </a:xfrm>
            <a:custGeom>
              <a:avLst/>
              <a:gdLst/>
              <a:ahLst/>
              <a:cxnLst/>
              <a:rect l="l" t="t" r="r" b="b"/>
              <a:pathLst>
                <a:path w="1013" h="817" extrusionOk="0">
                  <a:moveTo>
                    <a:pt x="470" y="1"/>
                  </a:moveTo>
                  <a:cubicBezTo>
                    <a:pt x="301" y="1"/>
                    <a:pt x="133" y="121"/>
                    <a:pt x="78" y="285"/>
                  </a:cubicBezTo>
                  <a:cubicBezTo>
                    <a:pt x="0" y="571"/>
                    <a:pt x="226" y="816"/>
                    <a:pt x="471" y="816"/>
                  </a:cubicBezTo>
                  <a:cubicBezTo>
                    <a:pt x="541" y="816"/>
                    <a:pt x="612" y="796"/>
                    <a:pt x="679" y="752"/>
                  </a:cubicBezTo>
                  <a:cubicBezTo>
                    <a:pt x="1012" y="585"/>
                    <a:pt x="946" y="85"/>
                    <a:pt x="579" y="18"/>
                  </a:cubicBezTo>
                  <a:cubicBezTo>
                    <a:pt x="543" y="7"/>
                    <a:pt x="507" y="1"/>
                    <a:pt x="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5"/>
            <p:cNvSpPr/>
            <p:nvPr/>
          </p:nvSpPr>
          <p:spPr>
            <a:xfrm>
              <a:off x="5647425" y="4651850"/>
              <a:ext cx="27325" cy="20475"/>
            </a:xfrm>
            <a:custGeom>
              <a:avLst/>
              <a:gdLst/>
              <a:ahLst/>
              <a:cxnLst/>
              <a:rect l="l" t="t" r="r" b="b"/>
              <a:pathLst>
                <a:path w="1093" h="819" extrusionOk="0">
                  <a:moveTo>
                    <a:pt x="553" y="1"/>
                  </a:moveTo>
                  <a:cubicBezTo>
                    <a:pt x="209" y="1"/>
                    <a:pt x="1" y="413"/>
                    <a:pt x="226" y="670"/>
                  </a:cubicBezTo>
                  <a:cubicBezTo>
                    <a:pt x="323" y="767"/>
                    <a:pt x="443" y="819"/>
                    <a:pt x="565" y="819"/>
                  </a:cubicBezTo>
                  <a:cubicBezTo>
                    <a:pt x="653" y="819"/>
                    <a:pt x="742" y="792"/>
                    <a:pt x="826" y="737"/>
                  </a:cubicBezTo>
                  <a:cubicBezTo>
                    <a:pt x="1093" y="503"/>
                    <a:pt x="959" y="36"/>
                    <a:pt x="593" y="3"/>
                  </a:cubicBezTo>
                  <a:cubicBezTo>
                    <a:pt x="579" y="1"/>
                    <a:pt x="56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5"/>
            <p:cNvSpPr/>
            <p:nvPr/>
          </p:nvSpPr>
          <p:spPr>
            <a:xfrm>
              <a:off x="5838175" y="4650225"/>
              <a:ext cx="24225" cy="20875"/>
            </a:xfrm>
            <a:custGeom>
              <a:avLst/>
              <a:gdLst/>
              <a:ahLst/>
              <a:cxnLst/>
              <a:rect l="l" t="t" r="r" b="b"/>
              <a:pathLst>
                <a:path w="969" h="835" extrusionOk="0">
                  <a:moveTo>
                    <a:pt x="533" y="1"/>
                  </a:moveTo>
                  <a:cubicBezTo>
                    <a:pt x="440" y="1"/>
                    <a:pt x="347" y="32"/>
                    <a:pt x="268" y="101"/>
                  </a:cubicBezTo>
                  <a:cubicBezTo>
                    <a:pt x="1" y="335"/>
                    <a:pt x="134" y="802"/>
                    <a:pt x="535" y="835"/>
                  </a:cubicBezTo>
                  <a:cubicBezTo>
                    <a:pt x="735" y="835"/>
                    <a:pt x="935" y="668"/>
                    <a:pt x="968" y="435"/>
                  </a:cubicBezTo>
                  <a:cubicBezTo>
                    <a:pt x="968" y="176"/>
                    <a:pt x="753" y="1"/>
                    <a:pt x="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5"/>
            <p:cNvSpPr/>
            <p:nvPr/>
          </p:nvSpPr>
          <p:spPr>
            <a:xfrm>
              <a:off x="5840675" y="4546725"/>
              <a:ext cx="24850" cy="21150"/>
            </a:xfrm>
            <a:custGeom>
              <a:avLst/>
              <a:gdLst/>
              <a:ahLst/>
              <a:cxnLst/>
              <a:rect l="l" t="t" r="r" b="b"/>
              <a:pathLst>
                <a:path w="994" h="846" extrusionOk="0">
                  <a:moveTo>
                    <a:pt x="553" y="0"/>
                  </a:moveTo>
                  <a:cubicBezTo>
                    <a:pt x="536" y="0"/>
                    <a:pt x="518" y="2"/>
                    <a:pt x="501" y="5"/>
                  </a:cubicBezTo>
                  <a:cubicBezTo>
                    <a:pt x="101" y="71"/>
                    <a:pt x="1" y="538"/>
                    <a:pt x="301" y="772"/>
                  </a:cubicBezTo>
                  <a:cubicBezTo>
                    <a:pt x="377" y="822"/>
                    <a:pt x="459" y="845"/>
                    <a:pt x="540" y="845"/>
                  </a:cubicBezTo>
                  <a:cubicBezTo>
                    <a:pt x="776" y="845"/>
                    <a:pt x="993" y="646"/>
                    <a:pt x="968" y="372"/>
                  </a:cubicBezTo>
                  <a:cubicBezTo>
                    <a:pt x="938" y="158"/>
                    <a:pt x="740" y="0"/>
                    <a:pt x="5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5"/>
            <p:cNvSpPr/>
            <p:nvPr/>
          </p:nvSpPr>
          <p:spPr>
            <a:xfrm>
              <a:off x="5726700" y="4538125"/>
              <a:ext cx="23125" cy="21175"/>
            </a:xfrm>
            <a:custGeom>
              <a:avLst/>
              <a:gdLst/>
              <a:ahLst/>
              <a:cxnLst/>
              <a:rect l="l" t="t" r="r" b="b"/>
              <a:pathLst>
                <a:path w="925" h="847" extrusionOk="0">
                  <a:moveTo>
                    <a:pt x="452" y="0"/>
                  </a:moveTo>
                  <a:cubicBezTo>
                    <a:pt x="258" y="0"/>
                    <a:pt x="85" y="150"/>
                    <a:pt x="57" y="349"/>
                  </a:cubicBezTo>
                  <a:cubicBezTo>
                    <a:pt x="1" y="665"/>
                    <a:pt x="236" y="846"/>
                    <a:pt x="472" y="846"/>
                  </a:cubicBezTo>
                  <a:cubicBezTo>
                    <a:pt x="659" y="846"/>
                    <a:pt x="846" y="733"/>
                    <a:pt x="891" y="482"/>
                  </a:cubicBezTo>
                  <a:cubicBezTo>
                    <a:pt x="924" y="249"/>
                    <a:pt x="791" y="48"/>
                    <a:pt x="557" y="15"/>
                  </a:cubicBezTo>
                  <a:cubicBezTo>
                    <a:pt x="522" y="5"/>
                    <a:pt x="487" y="0"/>
                    <a:pt x="4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5"/>
            <p:cNvSpPr/>
            <p:nvPr/>
          </p:nvSpPr>
          <p:spPr>
            <a:xfrm>
              <a:off x="5731450" y="4628950"/>
              <a:ext cx="23675" cy="20825"/>
            </a:xfrm>
            <a:custGeom>
              <a:avLst/>
              <a:gdLst/>
              <a:ahLst/>
              <a:cxnLst/>
              <a:rect l="l" t="t" r="r" b="b"/>
              <a:pathLst>
                <a:path w="947" h="833" extrusionOk="0">
                  <a:moveTo>
                    <a:pt x="488" y="1"/>
                  </a:moveTo>
                  <a:cubicBezTo>
                    <a:pt x="448" y="1"/>
                    <a:pt x="408" y="6"/>
                    <a:pt x="367" y="18"/>
                  </a:cubicBezTo>
                  <a:cubicBezTo>
                    <a:pt x="134" y="51"/>
                    <a:pt x="0" y="285"/>
                    <a:pt x="67" y="518"/>
                  </a:cubicBezTo>
                  <a:cubicBezTo>
                    <a:pt x="121" y="737"/>
                    <a:pt x="288" y="832"/>
                    <a:pt x="456" y="832"/>
                  </a:cubicBezTo>
                  <a:cubicBezTo>
                    <a:pt x="699" y="832"/>
                    <a:pt x="946" y="633"/>
                    <a:pt x="867" y="318"/>
                  </a:cubicBezTo>
                  <a:cubicBezTo>
                    <a:pt x="840" y="125"/>
                    <a:pt x="676" y="1"/>
                    <a:pt x="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5"/>
            <p:cNvSpPr/>
            <p:nvPr/>
          </p:nvSpPr>
          <p:spPr>
            <a:xfrm>
              <a:off x="5955725" y="4663375"/>
              <a:ext cx="30125" cy="21275"/>
            </a:xfrm>
            <a:custGeom>
              <a:avLst/>
              <a:gdLst/>
              <a:ahLst/>
              <a:cxnLst/>
              <a:rect l="l" t="t" r="r" b="b"/>
              <a:pathLst>
                <a:path w="1205" h="851" extrusionOk="0">
                  <a:moveTo>
                    <a:pt x="583" y="0"/>
                  </a:moveTo>
                  <a:cubicBezTo>
                    <a:pt x="119" y="0"/>
                    <a:pt x="1" y="748"/>
                    <a:pt x="536" y="843"/>
                  </a:cubicBezTo>
                  <a:cubicBezTo>
                    <a:pt x="568" y="848"/>
                    <a:pt x="599" y="851"/>
                    <a:pt x="628" y="851"/>
                  </a:cubicBezTo>
                  <a:cubicBezTo>
                    <a:pt x="1116" y="851"/>
                    <a:pt x="1204" y="103"/>
                    <a:pt x="669" y="9"/>
                  </a:cubicBezTo>
                  <a:cubicBezTo>
                    <a:pt x="639" y="3"/>
                    <a:pt x="61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5"/>
            <p:cNvSpPr/>
            <p:nvPr/>
          </p:nvSpPr>
          <p:spPr>
            <a:xfrm>
              <a:off x="6175925" y="4697775"/>
              <a:ext cx="28375" cy="21500"/>
            </a:xfrm>
            <a:custGeom>
              <a:avLst/>
              <a:gdLst/>
              <a:ahLst/>
              <a:cxnLst/>
              <a:rect l="l" t="t" r="r" b="b"/>
              <a:pathLst>
                <a:path w="1135" h="860" extrusionOk="0">
                  <a:moveTo>
                    <a:pt x="568" y="0"/>
                  </a:moveTo>
                  <a:cubicBezTo>
                    <a:pt x="201" y="0"/>
                    <a:pt x="1" y="467"/>
                    <a:pt x="267" y="734"/>
                  </a:cubicBezTo>
                  <a:cubicBezTo>
                    <a:pt x="351" y="818"/>
                    <a:pt x="459" y="859"/>
                    <a:pt x="568" y="859"/>
                  </a:cubicBezTo>
                  <a:cubicBezTo>
                    <a:pt x="676" y="859"/>
                    <a:pt x="784" y="818"/>
                    <a:pt x="868" y="734"/>
                  </a:cubicBezTo>
                  <a:cubicBezTo>
                    <a:pt x="1135" y="467"/>
                    <a:pt x="935" y="0"/>
                    <a:pt x="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5"/>
            <p:cNvSpPr/>
            <p:nvPr/>
          </p:nvSpPr>
          <p:spPr>
            <a:xfrm>
              <a:off x="6559525" y="4697025"/>
              <a:ext cx="24225" cy="20775"/>
            </a:xfrm>
            <a:custGeom>
              <a:avLst/>
              <a:gdLst/>
              <a:ahLst/>
              <a:cxnLst/>
              <a:rect l="l" t="t" r="r" b="b"/>
              <a:pathLst>
                <a:path w="969" h="831" extrusionOk="0">
                  <a:moveTo>
                    <a:pt x="568" y="1"/>
                  </a:moveTo>
                  <a:cubicBezTo>
                    <a:pt x="464" y="1"/>
                    <a:pt x="357" y="41"/>
                    <a:pt x="268" y="130"/>
                  </a:cubicBezTo>
                  <a:cubicBezTo>
                    <a:pt x="1" y="397"/>
                    <a:pt x="201" y="831"/>
                    <a:pt x="568" y="831"/>
                  </a:cubicBezTo>
                  <a:cubicBezTo>
                    <a:pt x="801" y="831"/>
                    <a:pt x="968" y="631"/>
                    <a:pt x="968" y="431"/>
                  </a:cubicBezTo>
                  <a:cubicBezTo>
                    <a:pt x="968" y="164"/>
                    <a:pt x="775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5"/>
            <p:cNvSpPr/>
            <p:nvPr/>
          </p:nvSpPr>
          <p:spPr>
            <a:xfrm>
              <a:off x="6620850" y="4690450"/>
              <a:ext cx="24600" cy="20875"/>
            </a:xfrm>
            <a:custGeom>
              <a:avLst/>
              <a:gdLst/>
              <a:ahLst/>
              <a:cxnLst/>
              <a:rect l="l" t="t" r="r" b="b"/>
              <a:pathLst>
                <a:path w="984" h="835" extrusionOk="0">
                  <a:moveTo>
                    <a:pt x="545" y="0"/>
                  </a:moveTo>
                  <a:cubicBezTo>
                    <a:pt x="421" y="0"/>
                    <a:pt x="297" y="59"/>
                    <a:pt x="216" y="193"/>
                  </a:cubicBezTo>
                  <a:cubicBezTo>
                    <a:pt x="0" y="471"/>
                    <a:pt x="213" y="834"/>
                    <a:pt x="536" y="834"/>
                  </a:cubicBezTo>
                  <a:cubicBezTo>
                    <a:pt x="562" y="834"/>
                    <a:pt x="589" y="832"/>
                    <a:pt x="617" y="827"/>
                  </a:cubicBezTo>
                  <a:cubicBezTo>
                    <a:pt x="850" y="794"/>
                    <a:pt x="984" y="560"/>
                    <a:pt x="950" y="327"/>
                  </a:cubicBezTo>
                  <a:cubicBezTo>
                    <a:pt x="910" y="128"/>
                    <a:pt x="728" y="0"/>
                    <a:pt x="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5"/>
            <p:cNvSpPr/>
            <p:nvPr/>
          </p:nvSpPr>
          <p:spPr>
            <a:xfrm>
              <a:off x="6299350" y="4668575"/>
              <a:ext cx="27550" cy="20875"/>
            </a:xfrm>
            <a:custGeom>
              <a:avLst/>
              <a:gdLst/>
              <a:ahLst/>
              <a:cxnLst/>
              <a:rect l="l" t="t" r="r" b="b"/>
              <a:pathLst>
                <a:path w="1102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101" y="835"/>
                    <a:pt x="1101" y="1"/>
                    <a:pt x="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5"/>
            <p:cNvSpPr/>
            <p:nvPr/>
          </p:nvSpPr>
          <p:spPr>
            <a:xfrm>
              <a:off x="6156750" y="4742925"/>
              <a:ext cx="25275" cy="20775"/>
            </a:xfrm>
            <a:custGeom>
              <a:avLst/>
              <a:gdLst/>
              <a:ahLst/>
              <a:cxnLst/>
              <a:rect l="l" t="t" r="r" b="b"/>
              <a:pathLst>
                <a:path w="1011" h="831" extrusionOk="0">
                  <a:moveTo>
                    <a:pt x="489" y="1"/>
                  </a:moveTo>
                  <a:cubicBezTo>
                    <a:pt x="439" y="1"/>
                    <a:pt x="387" y="10"/>
                    <a:pt x="334" y="29"/>
                  </a:cubicBezTo>
                  <a:cubicBezTo>
                    <a:pt x="134" y="96"/>
                    <a:pt x="0" y="329"/>
                    <a:pt x="100" y="563"/>
                  </a:cubicBezTo>
                  <a:cubicBezTo>
                    <a:pt x="153" y="738"/>
                    <a:pt x="316" y="830"/>
                    <a:pt x="483" y="830"/>
                  </a:cubicBezTo>
                  <a:cubicBezTo>
                    <a:pt x="634" y="830"/>
                    <a:pt x="788" y="754"/>
                    <a:pt x="868" y="596"/>
                  </a:cubicBezTo>
                  <a:cubicBezTo>
                    <a:pt x="1010" y="311"/>
                    <a:pt x="787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5"/>
            <p:cNvSpPr/>
            <p:nvPr/>
          </p:nvSpPr>
          <p:spPr>
            <a:xfrm>
              <a:off x="6466125" y="4748650"/>
              <a:ext cx="24225" cy="20875"/>
            </a:xfrm>
            <a:custGeom>
              <a:avLst/>
              <a:gdLst/>
              <a:ahLst/>
              <a:cxnLst/>
              <a:rect l="l" t="t" r="r" b="b"/>
              <a:pathLst>
                <a:path w="9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768" y="834"/>
                    <a:pt x="968" y="634"/>
                    <a:pt x="968" y="434"/>
                  </a:cubicBezTo>
                  <a:cubicBezTo>
                    <a:pt x="968" y="200"/>
                    <a:pt x="768" y="0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5"/>
            <p:cNvSpPr/>
            <p:nvPr/>
          </p:nvSpPr>
          <p:spPr>
            <a:xfrm>
              <a:off x="6638450" y="4651700"/>
              <a:ext cx="24525" cy="21000"/>
            </a:xfrm>
            <a:custGeom>
              <a:avLst/>
              <a:gdLst/>
              <a:ahLst/>
              <a:cxnLst/>
              <a:rect l="l" t="t" r="r" b="b"/>
              <a:pathLst>
                <a:path w="981" h="840" extrusionOk="0">
                  <a:moveTo>
                    <a:pt x="496" y="0"/>
                  </a:moveTo>
                  <a:cubicBezTo>
                    <a:pt x="338" y="0"/>
                    <a:pt x="180" y="92"/>
                    <a:pt x="113" y="276"/>
                  </a:cubicBezTo>
                  <a:cubicBezTo>
                    <a:pt x="0" y="557"/>
                    <a:pt x="245" y="839"/>
                    <a:pt x="525" y="839"/>
                  </a:cubicBezTo>
                  <a:cubicBezTo>
                    <a:pt x="576" y="839"/>
                    <a:pt x="628" y="830"/>
                    <a:pt x="680" y="809"/>
                  </a:cubicBezTo>
                  <a:cubicBezTo>
                    <a:pt x="880" y="709"/>
                    <a:pt x="980" y="476"/>
                    <a:pt x="880" y="276"/>
                  </a:cubicBezTo>
                  <a:cubicBezTo>
                    <a:pt x="813" y="92"/>
                    <a:pt x="655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5"/>
            <p:cNvSpPr/>
            <p:nvPr/>
          </p:nvSpPr>
          <p:spPr>
            <a:xfrm>
              <a:off x="6580000" y="4639300"/>
              <a:ext cx="25425" cy="20800"/>
            </a:xfrm>
            <a:custGeom>
              <a:avLst/>
              <a:gdLst/>
              <a:ahLst/>
              <a:cxnLst/>
              <a:rect l="l" t="t" r="r" b="b"/>
              <a:pathLst>
                <a:path w="1017" h="832" extrusionOk="0">
                  <a:moveTo>
                    <a:pt x="431" y="0"/>
                  </a:moveTo>
                  <a:cubicBezTo>
                    <a:pt x="244" y="0"/>
                    <a:pt x="49" y="158"/>
                    <a:pt x="49" y="371"/>
                  </a:cubicBezTo>
                  <a:cubicBezTo>
                    <a:pt x="1" y="636"/>
                    <a:pt x="214" y="832"/>
                    <a:pt x="449" y="832"/>
                  </a:cubicBezTo>
                  <a:cubicBezTo>
                    <a:pt x="539" y="832"/>
                    <a:pt x="633" y="803"/>
                    <a:pt x="716" y="738"/>
                  </a:cubicBezTo>
                  <a:cubicBezTo>
                    <a:pt x="1016" y="505"/>
                    <a:pt x="850" y="38"/>
                    <a:pt x="483" y="4"/>
                  </a:cubicBezTo>
                  <a:cubicBezTo>
                    <a:pt x="466" y="1"/>
                    <a:pt x="448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5"/>
            <p:cNvSpPr/>
            <p:nvPr/>
          </p:nvSpPr>
          <p:spPr>
            <a:xfrm>
              <a:off x="6520350" y="4712100"/>
              <a:ext cx="22300" cy="20900"/>
            </a:xfrm>
            <a:custGeom>
              <a:avLst/>
              <a:gdLst/>
              <a:ahLst/>
              <a:cxnLst/>
              <a:rect l="l" t="t" r="r" b="b"/>
              <a:pathLst>
                <a:path w="892" h="836" extrusionOk="0">
                  <a:moveTo>
                    <a:pt x="447" y="1"/>
                  </a:moveTo>
                  <a:cubicBezTo>
                    <a:pt x="361" y="1"/>
                    <a:pt x="274" y="30"/>
                    <a:pt x="200" y="94"/>
                  </a:cubicBezTo>
                  <a:cubicBezTo>
                    <a:pt x="33" y="261"/>
                    <a:pt x="0" y="528"/>
                    <a:pt x="133" y="695"/>
                  </a:cubicBezTo>
                  <a:cubicBezTo>
                    <a:pt x="230" y="791"/>
                    <a:pt x="347" y="835"/>
                    <a:pt x="460" y="835"/>
                  </a:cubicBezTo>
                  <a:cubicBezTo>
                    <a:pt x="661" y="835"/>
                    <a:pt x="846" y="696"/>
                    <a:pt x="867" y="461"/>
                  </a:cubicBezTo>
                  <a:cubicBezTo>
                    <a:pt x="891" y="196"/>
                    <a:pt x="672" y="1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5"/>
            <p:cNvSpPr/>
            <p:nvPr/>
          </p:nvSpPr>
          <p:spPr>
            <a:xfrm>
              <a:off x="6785925" y="4667325"/>
              <a:ext cx="24650" cy="20625"/>
            </a:xfrm>
            <a:custGeom>
              <a:avLst/>
              <a:gdLst/>
              <a:ahLst/>
              <a:cxnLst/>
              <a:rect l="l" t="t" r="r" b="b"/>
              <a:pathLst>
                <a:path w="986" h="825" extrusionOk="0">
                  <a:moveTo>
                    <a:pt x="538" y="0"/>
                  </a:moveTo>
                  <a:cubicBezTo>
                    <a:pt x="416" y="0"/>
                    <a:pt x="295" y="48"/>
                    <a:pt x="218" y="151"/>
                  </a:cubicBezTo>
                  <a:cubicBezTo>
                    <a:pt x="1" y="430"/>
                    <a:pt x="188" y="825"/>
                    <a:pt x="510" y="825"/>
                  </a:cubicBezTo>
                  <a:cubicBezTo>
                    <a:pt x="534" y="825"/>
                    <a:pt x="559" y="823"/>
                    <a:pt x="585" y="818"/>
                  </a:cubicBezTo>
                  <a:cubicBezTo>
                    <a:pt x="819" y="785"/>
                    <a:pt x="985" y="585"/>
                    <a:pt x="952" y="351"/>
                  </a:cubicBezTo>
                  <a:cubicBezTo>
                    <a:pt x="931" y="125"/>
                    <a:pt x="733" y="0"/>
                    <a:pt x="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5"/>
            <p:cNvSpPr/>
            <p:nvPr/>
          </p:nvSpPr>
          <p:spPr>
            <a:xfrm>
              <a:off x="7003575" y="4631275"/>
              <a:ext cx="24650" cy="20850"/>
            </a:xfrm>
            <a:custGeom>
              <a:avLst/>
              <a:gdLst/>
              <a:ahLst/>
              <a:cxnLst/>
              <a:rect l="l" t="t" r="r" b="b"/>
              <a:pathLst>
                <a:path w="986" h="834" extrusionOk="0">
                  <a:moveTo>
                    <a:pt x="531" y="0"/>
                  </a:moveTo>
                  <a:cubicBezTo>
                    <a:pt x="393" y="0"/>
                    <a:pt x="257" y="61"/>
                    <a:pt x="185" y="192"/>
                  </a:cubicBezTo>
                  <a:cubicBezTo>
                    <a:pt x="1" y="499"/>
                    <a:pt x="240" y="834"/>
                    <a:pt x="565" y="834"/>
                  </a:cubicBezTo>
                  <a:cubicBezTo>
                    <a:pt x="593" y="834"/>
                    <a:pt x="622" y="831"/>
                    <a:pt x="652" y="826"/>
                  </a:cubicBezTo>
                  <a:cubicBezTo>
                    <a:pt x="852" y="759"/>
                    <a:pt x="986" y="525"/>
                    <a:pt x="952" y="292"/>
                  </a:cubicBezTo>
                  <a:cubicBezTo>
                    <a:pt x="896" y="103"/>
                    <a:pt x="711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5"/>
            <p:cNvSpPr/>
            <p:nvPr/>
          </p:nvSpPr>
          <p:spPr>
            <a:xfrm>
              <a:off x="6827225" y="4679825"/>
              <a:ext cx="25325" cy="20425"/>
            </a:xfrm>
            <a:custGeom>
              <a:avLst/>
              <a:gdLst/>
              <a:ahLst/>
              <a:cxnLst/>
              <a:rect l="l" t="t" r="r" b="b"/>
              <a:pathLst>
                <a:path w="1013" h="817" extrusionOk="0">
                  <a:moveTo>
                    <a:pt x="553" y="1"/>
                  </a:moveTo>
                  <a:cubicBezTo>
                    <a:pt x="514" y="1"/>
                    <a:pt x="475" y="6"/>
                    <a:pt x="434" y="18"/>
                  </a:cubicBezTo>
                  <a:cubicBezTo>
                    <a:pt x="67" y="85"/>
                    <a:pt x="0" y="585"/>
                    <a:pt x="334" y="752"/>
                  </a:cubicBezTo>
                  <a:cubicBezTo>
                    <a:pt x="401" y="796"/>
                    <a:pt x="473" y="816"/>
                    <a:pt x="543" y="816"/>
                  </a:cubicBezTo>
                  <a:cubicBezTo>
                    <a:pt x="788" y="816"/>
                    <a:pt x="1012" y="577"/>
                    <a:pt x="934" y="318"/>
                  </a:cubicBezTo>
                  <a:cubicBezTo>
                    <a:pt x="879" y="125"/>
                    <a:pt x="733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5"/>
            <p:cNvSpPr/>
            <p:nvPr/>
          </p:nvSpPr>
          <p:spPr>
            <a:xfrm>
              <a:off x="6791375" y="4716750"/>
              <a:ext cx="21700" cy="20800"/>
            </a:xfrm>
            <a:custGeom>
              <a:avLst/>
              <a:gdLst/>
              <a:ahLst/>
              <a:cxnLst/>
              <a:rect l="l" t="t" r="r" b="b"/>
              <a:pathLst>
                <a:path w="868" h="832" extrusionOk="0">
                  <a:moveTo>
                    <a:pt x="452" y="1"/>
                  </a:moveTo>
                  <a:cubicBezTo>
                    <a:pt x="353" y="1"/>
                    <a:pt x="251" y="35"/>
                    <a:pt x="167" y="109"/>
                  </a:cubicBezTo>
                  <a:cubicBezTo>
                    <a:pt x="0" y="275"/>
                    <a:pt x="0" y="542"/>
                    <a:pt x="167" y="709"/>
                  </a:cubicBezTo>
                  <a:cubicBezTo>
                    <a:pt x="252" y="794"/>
                    <a:pt x="354" y="832"/>
                    <a:pt x="453" y="832"/>
                  </a:cubicBezTo>
                  <a:cubicBezTo>
                    <a:pt x="666" y="832"/>
                    <a:pt x="867" y="659"/>
                    <a:pt x="867" y="409"/>
                  </a:cubicBezTo>
                  <a:cubicBezTo>
                    <a:pt x="867" y="158"/>
                    <a:pt x="66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5"/>
            <p:cNvSpPr/>
            <p:nvPr/>
          </p:nvSpPr>
          <p:spPr>
            <a:xfrm>
              <a:off x="7213425" y="4461450"/>
              <a:ext cx="27450" cy="20950"/>
            </a:xfrm>
            <a:custGeom>
              <a:avLst/>
              <a:gdLst/>
              <a:ahLst/>
              <a:cxnLst/>
              <a:rect l="l" t="t" r="r" b="b"/>
              <a:pathLst>
                <a:path w="1098" h="838" extrusionOk="0">
                  <a:moveTo>
                    <a:pt x="595" y="1"/>
                  </a:moveTo>
                  <a:cubicBezTo>
                    <a:pt x="527" y="1"/>
                    <a:pt x="459" y="16"/>
                    <a:pt x="397" y="47"/>
                  </a:cubicBezTo>
                  <a:cubicBezTo>
                    <a:pt x="0" y="273"/>
                    <a:pt x="230" y="838"/>
                    <a:pt x="615" y="838"/>
                  </a:cubicBezTo>
                  <a:cubicBezTo>
                    <a:pt x="683" y="838"/>
                    <a:pt x="756" y="820"/>
                    <a:pt x="831" y="780"/>
                  </a:cubicBezTo>
                  <a:cubicBezTo>
                    <a:pt x="1031" y="647"/>
                    <a:pt x="1098" y="413"/>
                    <a:pt x="964" y="213"/>
                  </a:cubicBezTo>
                  <a:cubicBezTo>
                    <a:pt x="895" y="75"/>
                    <a:pt x="746" y="1"/>
                    <a:pt x="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5"/>
            <p:cNvSpPr/>
            <p:nvPr/>
          </p:nvSpPr>
          <p:spPr>
            <a:xfrm>
              <a:off x="7489750" y="4278125"/>
              <a:ext cx="27150" cy="20750"/>
            </a:xfrm>
            <a:custGeom>
              <a:avLst/>
              <a:gdLst/>
              <a:ahLst/>
              <a:cxnLst/>
              <a:rect l="l" t="t" r="r" b="b"/>
              <a:pathLst>
                <a:path w="1086" h="830" extrusionOk="0">
                  <a:moveTo>
                    <a:pt x="538" y="0"/>
                  </a:moveTo>
                  <a:cubicBezTo>
                    <a:pt x="215" y="0"/>
                    <a:pt x="0" y="364"/>
                    <a:pt x="185" y="641"/>
                  </a:cubicBezTo>
                  <a:cubicBezTo>
                    <a:pt x="271" y="770"/>
                    <a:pt x="411" y="829"/>
                    <a:pt x="545" y="829"/>
                  </a:cubicBezTo>
                  <a:cubicBezTo>
                    <a:pt x="620" y="829"/>
                    <a:pt x="692" y="811"/>
                    <a:pt x="752" y="775"/>
                  </a:cubicBezTo>
                  <a:cubicBezTo>
                    <a:pt x="1086" y="541"/>
                    <a:pt x="986" y="74"/>
                    <a:pt x="619" y="8"/>
                  </a:cubicBezTo>
                  <a:cubicBezTo>
                    <a:pt x="591" y="3"/>
                    <a:pt x="564" y="0"/>
                    <a:pt x="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5"/>
            <p:cNvSpPr/>
            <p:nvPr/>
          </p:nvSpPr>
          <p:spPr>
            <a:xfrm>
              <a:off x="7464350" y="4314000"/>
              <a:ext cx="23150" cy="20875"/>
            </a:xfrm>
            <a:custGeom>
              <a:avLst/>
              <a:gdLst/>
              <a:ahLst/>
              <a:cxnLst/>
              <a:rect l="l" t="t" r="r" b="b"/>
              <a:pathLst>
                <a:path w="926" h="835" extrusionOk="0">
                  <a:moveTo>
                    <a:pt x="479" y="0"/>
                  </a:moveTo>
                  <a:cubicBezTo>
                    <a:pt x="366" y="0"/>
                    <a:pt x="251" y="44"/>
                    <a:pt x="167" y="140"/>
                  </a:cubicBezTo>
                  <a:cubicBezTo>
                    <a:pt x="0" y="307"/>
                    <a:pt x="34" y="574"/>
                    <a:pt x="234" y="741"/>
                  </a:cubicBezTo>
                  <a:cubicBezTo>
                    <a:pt x="308" y="806"/>
                    <a:pt x="395" y="834"/>
                    <a:pt x="481" y="834"/>
                  </a:cubicBezTo>
                  <a:cubicBezTo>
                    <a:pt x="705" y="834"/>
                    <a:pt x="925" y="639"/>
                    <a:pt x="901" y="374"/>
                  </a:cubicBezTo>
                  <a:cubicBezTo>
                    <a:pt x="880" y="139"/>
                    <a:pt x="681" y="0"/>
                    <a:pt x="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5"/>
            <p:cNvSpPr/>
            <p:nvPr/>
          </p:nvSpPr>
          <p:spPr>
            <a:xfrm>
              <a:off x="7336750" y="4444475"/>
              <a:ext cx="27025" cy="21850"/>
            </a:xfrm>
            <a:custGeom>
              <a:avLst/>
              <a:gdLst/>
              <a:ahLst/>
              <a:cxnLst/>
              <a:rect l="l" t="t" r="r" b="b"/>
              <a:pathLst>
                <a:path w="1081" h="874" extrusionOk="0">
                  <a:moveTo>
                    <a:pt x="468" y="0"/>
                  </a:moveTo>
                  <a:cubicBezTo>
                    <a:pt x="359" y="0"/>
                    <a:pt x="251" y="42"/>
                    <a:pt x="167" y="125"/>
                  </a:cubicBezTo>
                  <a:cubicBezTo>
                    <a:pt x="1" y="292"/>
                    <a:pt x="1" y="592"/>
                    <a:pt x="201" y="759"/>
                  </a:cubicBezTo>
                  <a:cubicBezTo>
                    <a:pt x="288" y="839"/>
                    <a:pt x="384" y="873"/>
                    <a:pt x="475" y="873"/>
                  </a:cubicBezTo>
                  <a:cubicBezTo>
                    <a:pt x="803" y="873"/>
                    <a:pt x="1081" y="438"/>
                    <a:pt x="768" y="125"/>
                  </a:cubicBezTo>
                  <a:cubicBezTo>
                    <a:pt x="684" y="42"/>
                    <a:pt x="576" y="0"/>
                    <a:pt x="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5"/>
            <p:cNvSpPr/>
            <p:nvPr/>
          </p:nvSpPr>
          <p:spPr>
            <a:xfrm>
              <a:off x="7459600" y="4405325"/>
              <a:ext cx="31300" cy="21175"/>
            </a:xfrm>
            <a:custGeom>
              <a:avLst/>
              <a:gdLst/>
              <a:ahLst/>
              <a:cxnLst/>
              <a:rect l="l" t="t" r="r" b="b"/>
              <a:pathLst>
                <a:path w="1252" h="847" extrusionOk="0">
                  <a:moveTo>
                    <a:pt x="664" y="1"/>
                  </a:moveTo>
                  <a:cubicBezTo>
                    <a:pt x="599" y="1"/>
                    <a:pt x="530" y="18"/>
                    <a:pt x="457" y="57"/>
                  </a:cubicBezTo>
                  <a:cubicBezTo>
                    <a:pt x="1" y="256"/>
                    <a:pt x="227" y="846"/>
                    <a:pt x="615" y="846"/>
                  </a:cubicBezTo>
                  <a:cubicBezTo>
                    <a:pt x="681" y="846"/>
                    <a:pt x="752" y="829"/>
                    <a:pt x="824" y="790"/>
                  </a:cubicBezTo>
                  <a:cubicBezTo>
                    <a:pt x="1252" y="591"/>
                    <a:pt x="1046" y="1"/>
                    <a:pt x="6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5"/>
            <p:cNvSpPr/>
            <p:nvPr/>
          </p:nvSpPr>
          <p:spPr>
            <a:xfrm>
              <a:off x="7586975" y="4286625"/>
              <a:ext cx="30375" cy="21475"/>
            </a:xfrm>
            <a:custGeom>
              <a:avLst/>
              <a:gdLst/>
              <a:ahLst/>
              <a:cxnLst/>
              <a:rect l="l" t="t" r="r" b="b"/>
              <a:pathLst>
                <a:path w="1215" h="859" extrusionOk="0">
                  <a:moveTo>
                    <a:pt x="628" y="0"/>
                  </a:moveTo>
                  <a:cubicBezTo>
                    <a:pt x="541" y="0"/>
                    <a:pt x="451" y="31"/>
                    <a:pt x="366" y="101"/>
                  </a:cubicBezTo>
                  <a:cubicBezTo>
                    <a:pt x="1" y="388"/>
                    <a:pt x="288" y="859"/>
                    <a:pt x="622" y="859"/>
                  </a:cubicBezTo>
                  <a:cubicBezTo>
                    <a:pt x="715" y="859"/>
                    <a:pt x="812" y="822"/>
                    <a:pt x="899" y="735"/>
                  </a:cubicBezTo>
                  <a:cubicBezTo>
                    <a:pt x="1215" y="420"/>
                    <a:pt x="950" y="0"/>
                    <a:pt x="6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5"/>
            <p:cNvSpPr/>
            <p:nvPr/>
          </p:nvSpPr>
          <p:spPr>
            <a:xfrm>
              <a:off x="7443500" y="4345500"/>
              <a:ext cx="23725" cy="20400"/>
            </a:xfrm>
            <a:custGeom>
              <a:avLst/>
              <a:gdLst/>
              <a:ahLst/>
              <a:cxnLst/>
              <a:rect l="l" t="t" r="r" b="b"/>
              <a:pathLst>
                <a:path w="949" h="816" extrusionOk="0">
                  <a:moveTo>
                    <a:pt x="462" y="1"/>
                  </a:moveTo>
                  <a:cubicBezTo>
                    <a:pt x="399" y="1"/>
                    <a:pt x="332" y="15"/>
                    <a:pt x="267" y="48"/>
                  </a:cubicBezTo>
                  <a:cubicBezTo>
                    <a:pt x="67" y="148"/>
                    <a:pt x="0" y="381"/>
                    <a:pt x="100" y="582"/>
                  </a:cubicBezTo>
                  <a:cubicBezTo>
                    <a:pt x="180" y="740"/>
                    <a:pt x="327" y="816"/>
                    <a:pt x="473" y="816"/>
                  </a:cubicBezTo>
                  <a:cubicBezTo>
                    <a:pt x="636" y="816"/>
                    <a:pt x="798" y="723"/>
                    <a:pt x="868" y="548"/>
                  </a:cubicBezTo>
                  <a:cubicBezTo>
                    <a:pt x="948" y="253"/>
                    <a:pt x="726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5"/>
            <p:cNvSpPr/>
            <p:nvPr/>
          </p:nvSpPr>
          <p:spPr>
            <a:xfrm>
              <a:off x="7420150" y="4407150"/>
              <a:ext cx="24550" cy="21150"/>
            </a:xfrm>
            <a:custGeom>
              <a:avLst/>
              <a:gdLst/>
              <a:ahLst/>
              <a:cxnLst/>
              <a:rect l="l" t="t" r="r" b="b"/>
              <a:pathLst>
                <a:path w="982" h="846" extrusionOk="0">
                  <a:moveTo>
                    <a:pt x="484" y="0"/>
                  </a:moveTo>
                  <a:cubicBezTo>
                    <a:pt x="326" y="0"/>
                    <a:pt x="167" y="84"/>
                    <a:pt x="100" y="250"/>
                  </a:cubicBezTo>
                  <a:cubicBezTo>
                    <a:pt x="0" y="484"/>
                    <a:pt x="100" y="717"/>
                    <a:pt x="334" y="818"/>
                  </a:cubicBezTo>
                  <a:cubicBezTo>
                    <a:pt x="382" y="837"/>
                    <a:pt x="430" y="846"/>
                    <a:pt x="477" y="846"/>
                  </a:cubicBezTo>
                  <a:cubicBezTo>
                    <a:pt x="754" y="846"/>
                    <a:pt x="982" y="536"/>
                    <a:pt x="868" y="250"/>
                  </a:cubicBezTo>
                  <a:cubicBezTo>
                    <a:pt x="801" y="84"/>
                    <a:pt x="643" y="0"/>
                    <a:pt x="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5"/>
            <p:cNvSpPr/>
            <p:nvPr/>
          </p:nvSpPr>
          <p:spPr>
            <a:xfrm>
              <a:off x="7611375" y="4247750"/>
              <a:ext cx="23125" cy="20950"/>
            </a:xfrm>
            <a:custGeom>
              <a:avLst/>
              <a:gdLst/>
              <a:ahLst/>
              <a:cxnLst/>
              <a:rect l="l" t="t" r="r" b="b"/>
              <a:pathLst>
                <a:path w="925" h="838" extrusionOk="0">
                  <a:moveTo>
                    <a:pt x="447" y="0"/>
                  </a:moveTo>
                  <a:cubicBezTo>
                    <a:pt x="245" y="0"/>
                    <a:pt x="45" y="153"/>
                    <a:pt x="24" y="389"/>
                  </a:cubicBezTo>
                  <a:cubicBezTo>
                    <a:pt x="0" y="646"/>
                    <a:pt x="222" y="837"/>
                    <a:pt x="449" y="837"/>
                  </a:cubicBezTo>
                  <a:cubicBezTo>
                    <a:pt x="546" y="837"/>
                    <a:pt x="644" y="802"/>
                    <a:pt x="724" y="722"/>
                  </a:cubicBezTo>
                  <a:cubicBezTo>
                    <a:pt x="891" y="589"/>
                    <a:pt x="924" y="322"/>
                    <a:pt x="757" y="155"/>
                  </a:cubicBezTo>
                  <a:cubicBezTo>
                    <a:pt x="674" y="48"/>
                    <a:pt x="560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5"/>
            <p:cNvSpPr/>
            <p:nvPr/>
          </p:nvSpPr>
          <p:spPr>
            <a:xfrm>
              <a:off x="7616325" y="4118975"/>
              <a:ext cx="24850" cy="20875"/>
            </a:xfrm>
            <a:custGeom>
              <a:avLst/>
              <a:gdLst/>
              <a:ahLst/>
              <a:cxnLst/>
              <a:rect l="l" t="t" r="r" b="b"/>
              <a:pathLst>
                <a:path w="994" h="835" extrusionOk="0">
                  <a:moveTo>
                    <a:pt x="550" y="0"/>
                  </a:moveTo>
                  <a:cubicBezTo>
                    <a:pt x="208" y="0"/>
                    <a:pt x="0" y="381"/>
                    <a:pt x="192" y="670"/>
                  </a:cubicBezTo>
                  <a:cubicBezTo>
                    <a:pt x="281" y="783"/>
                    <a:pt x="403" y="835"/>
                    <a:pt x="524" y="835"/>
                  </a:cubicBezTo>
                  <a:cubicBezTo>
                    <a:pt x="723" y="835"/>
                    <a:pt x="918" y="697"/>
                    <a:pt x="960" y="469"/>
                  </a:cubicBezTo>
                  <a:cubicBezTo>
                    <a:pt x="993" y="236"/>
                    <a:pt x="826" y="36"/>
                    <a:pt x="593" y="2"/>
                  </a:cubicBezTo>
                  <a:cubicBezTo>
                    <a:pt x="578" y="1"/>
                    <a:pt x="56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5"/>
            <p:cNvSpPr/>
            <p:nvPr/>
          </p:nvSpPr>
          <p:spPr>
            <a:xfrm>
              <a:off x="7553750" y="4179575"/>
              <a:ext cx="27375" cy="21250"/>
            </a:xfrm>
            <a:custGeom>
              <a:avLst/>
              <a:gdLst/>
              <a:ahLst/>
              <a:cxnLst/>
              <a:rect l="l" t="t" r="r" b="b"/>
              <a:pathLst>
                <a:path w="1095" h="850" extrusionOk="0">
                  <a:moveTo>
                    <a:pt x="559" y="0"/>
                  </a:moveTo>
                  <a:cubicBezTo>
                    <a:pt x="430" y="0"/>
                    <a:pt x="294" y="60"/>
                    <a:pt x="194" y="180"/>
                  </a:cubicBezTo>
                  <a:cubicBezTo>
                    <a:pt x="1" y="437"/>
                    <a:pt x="211" y="849"/>
                    <a:pt x="554" y="849"/>
                  </a:cubicBezTo>
                  <a:cubicBezTo>
                    <a:pt x="567" y="849"/>
                    <a:pt x="581" y="849"/>
                    <a:pt x="594" y="847"/>
                  </a:cubicBezTo>
                  <a:cubicBezTo>
                    <a:pt x="961" y="781"/>
                    <a:pt x="1094" y="314"/>
                    <a:pt x="794" y="80"/>
                  </a:cubicBezTo>
                  <a:cubicBezTo>
                    <a:pt x="727" y="27"/>
                    <a:pt x="645" y="0"/>
                    <a:pt x="5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5"/>
            <p:cNvSpPr/>
            <p:nvPr/>
          </p:nvSpPr>
          <p:spPr>
            <a:xfrm>
              <a:off x="7591925" y="41849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5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5"/>
            <p:cNvSpPr/>
            <p:nvPr/>
          </p:nvSpPr>
          <p:spPr>
            <a:xfrm>
              <a:off x="7725675" y="3915875"/>
              <a:ext cx="28900" cy="21525"/>
            </a:xfrm>
            <a:custGeom>
              <a:avLst/>
              <a:gdLst/>
              <a:ahLst/>
              <a:cxnLst/>
              <a:rect l="l" t="t" r="r" b="b"/>
              <a:pathLst>
                <a:path w="1156" h="861" extrusionOk="0">
                  <a:moveTo>
                    <a:pt x="641" y="0"/>
                  </a:moveTo>
                  <a:cubicBezTo>
                    <a:pt x="229" y="0"/>
                    <a:pt x="1" y="620"/>
                    <a:pt x="488" y="821"/>
                  </a:cubicBezTo>
                  <a:cubicBezTo>
                    <a:pt x="542" y="848"/>
                    <a:pt x="601" y="860"/>
                    <a:pt x="659" y="860"/>
                  </a:cubicBezTo>
                  <a:cubicBezTo>
                    <a:pt x="820" y="860"/>
                    <a:pt x="982" y="768"/>
                    <a:pt x="1056" y="621"/>
                  </a:cubicBezTo>
                  <a:cubicBezTo>
                    <a:pt x="1156" y="421"/>
                    <a:pt x="1056" y="154"/>
                    <a:pt x="855" y="54"/>
                  </a:cubicBezTo>
                  <a:cubicBezTo>
                    <a:pt x="781" y="17"/>
                    <a:pt x="709" y="0"/>
                    <a:pt x="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5"/>
            <p:cNvSpPr/>
            <p:nvPr/>
          </p:nvSpPr>
          <p:spPr>
            <a:xfrm>
              <a:off x="7794325" y="3680800"/>
              <a:ext cx="25300" cy="21200"/>
            </a:xfrm>
            <a:custGeom>
              <a:avLst/>
              <a:gdLst/>
              <a:ahLst/>
              <a:cxnLst/>
              <a:rect l="l" t="t" r="r" b="b"/>
              <a:pathLst>
                <a:path w="1012" h="848" extrusionOk="0">
                  <a:moveTo>
                    <a:pt x="531" y="0"/>
                  </a:moveTo>
                  <a:cubicBezTo>
                    <a:pt x="242" y="0"/>
                    <a:pt x="0" y="322"/>
                    <a:pt x="178" y="617"/>
                  </a:cubicBezTo>
                  <a:cubicBezTo>
                    <a:pt x="255" y="772"/>
                    <a:pt x="397" y="848"/>
                    <a:pt x="541" y="848"/>
                  </a:cubicBezTo>
                  <a:cubicBezTo>
                    <a:pt x="706" y="848"/>
                    <a:pt x="873" y="747"/>
                    <a:pt x="945" y="551"/>
                  </a:cubicBezTo>
                  <a:cubicBezTo>
                    <a:pt x="1011" y="317"/>
                    <a:pt x="878" y="84"/>
                    <a:pt x="645" y="17"/>
                  </a:cubicBezTo>
                  <a:cubicBezTo>
                    <a:pt x="606" y="5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5"/>
            <p:cNvSpPr/>
            <p:nvPr/>
          </p:nvSpPr>
          <p:spPr>
            <a:xfrm>
              <a:off x="7782900" y="3759175"/>
              <a:ext cx="26350" cy="21000"/>
            </a:xfrm>
            <a:custGeom>
              <a:avLst/>
              <a:gdLst/>
              <a:ahLst/>
              <a:cxnLst/>
              <a:rect l="l" t="t" r="r" b="b"/>
              <a:pathLst>
                <a:path w="1054" h="840" extrusionOk="0">
                  <a:moveTo>
                    <a:pt x="461" y="0"/>
                  </a:moveTo>
                  <a:cubicBezTo>
                    <a:pt x="291" y="0"/>
                    <a:pt x="123" y="125"/>
                    <a:pt x="67" y="318"/>
                  </a:cubicBezTo>
                  <a:cubicBezTo>
                    <a:pt x="1" y="518"/>
                    <a:pt x="134" y="751"/>
                    <a:pt x="368" y="818"/>
                  </a:cubicBezTo>
                  <a:cubicBezTo>
                    <a:pt x="416" y="833"/>
                    <a:pt x="461" y="840"/>
                    <a:pt x="504" y="840"/>
                  </a:cubicBezTo>
                  <a:cubicBezTo>
                    <a:pt x="932" y="840"/>
                    <a:pt x="1053" y="139"/>
                    <a:pt x="568" y="17"/>
                  </a:cubicBezTo>
                  <a:cubicBezTo>
                    <a:pt x="533" y="6"/>
                    <a:pt x="497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5"/>
            <p:cNvSpPr/>
            <p:nvPr/>
          </p:nvSpPr>
          <p:spPr>
            <a:xfrm>
              <a:off x="7782075" y="3907875"/>
              <a:ext cx="24825" cy="21075"/>
            </a:xfrm>
            <a:custGeom>
              <a:avLst/>
              <a:gdLst/>
              <a:ahLst/>
              <a:cxnLst/>
              <a:rect l="l" t="t" r="r" b="b"/>
              <a:pathLst>
                <a:path w="993" h="843" extrusionOk="0">
                  <a:moveTo>
                    <a:pt x="455" y="0"/>
                  </a:moveTo>
                  <a:cubicBezTo>
                    <a:pt x="254" y="0"/>
                    <a:pt x="55" y="139"/>
                    <a:pt x="34" y="374"/>
                  </a:cubicBezTo>
                  <a:cubicBezTo>
                    <a:pt x="0" y="607"/>
                    <a:pt x="167" y="808"/>
                    <a:pt x="401" y="841"/>
                  </a:cubicBezTo>
                  <a:cubicBezTo>
                    <a:pt x="414" y="842"/>
                    <a:pt x="427" y="843"/>
                    <a:pt x="440" y="843"/>
                  </a:cubicBezTo>
                  <a:cubicBezTo>
                    <a:pt x="784" y="843"/>
                    <a:pt x="993" y="430"/>
                    <a:pt x="768" y="140"/>
                  </a:cubicBezTo>
                  <a:cubicBezTo>
                    <a:pt x="683" y="44"/>
                    <a:pt x="569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5"/>
            <p:cNvSpPr/>
            <p:nvPr/>
          </p:nvSpPr>
          <p:spPr>
            <a:xfrm>
              <a:off x="7859825" y="3647250"/>
              <a:ext cx="25425" cy="20650"/>
            </a:xfrm>
            <a:custGeom>
              <a:avLst/>
              <a:gdLst/>
              <a:ahLst/>
              <a:cxnLst/>
              <a:rect l="l" t="t" r="r" b="b"/>
              <a:pathLst>
                <a:path w="1017" h="826" extrusionOk="0">
                  <a:moveTo>
                    <a:pt x="503" y="1"/>
                  </a:moveTo>
                  <a:cubicBezTo>
                    <a:pt x="346" y="1"/>
                    <a:pt x="190" y="88"/>
                    <a:pt x="126" y="291"/>
                  </a:cubicBezTo>
                  <a:cubicBezTo>
                    <a:pt x="1" y="604"/>
                    <a:pt x="267" y="826"/>
                    <a:pt x="524" y="826"/>
                  </a:cubicBezTo>
                  <a:cubicBezTo>
                    <a:pt x="679" y="826"/>
                    <a:pt x="831" y="746"/>
                    <a:pt x="893" y="558"/>
                  </a:cubicBezTo>
                  <a:cubicBezTo>
                    <a:pt x="1017" y="228"/>
                    <a:pt x="758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5"/>
            <p:cNvSpPr/>
            <p:nvPr/>
          </p:nvSpPr>
          <p:spPr>
            <a:xfrm>
              <a:off x="7862125" y="3576050"/>
              <a:ext cx="23125" cy="21075"/>
            </a:xfrm>
            <a:custGeom>
              <a:avLst/>
              <a:gdLst/>
              <a:ahLst/>
              <a:cxnLst/>
              <a:rect l="l" t="t" r="r" b="b"/>
              <a:pathLst>
                <a:path w="925" h="843" extrusionOk="0">
                  <a:moveTo>
                    <a:pt x="441" y="0"/>
                  </a:moveTo>
                  <a:cubicBezTo>
                    <a:pt x="258" y="0"/>
                    <a:pt x="77" y="106"/>
                    <a:pt x="34" y="337"/>
                  </a:cubicBezTo>
                  <a:cubicBezTo>
                    <a:pt x="1" y="571"/>
                    <a:pt x="134" y="804"/>
                    <a:pt x="368" y="838"/>
                  </a:cubicBezTo>
                  <a:cubicBezTo>
                    <a:pt x="388" y="841"/>
                    <a:pt x="408" y="842"/>
                    <a:pt x="427" y="842"/>
                  </a:cubicBezTo>
                  <a:cubicBezTo>
                    <a:pt x="635" y="842"/>
                    <a:pt x="807" y="687"/>
                    <a:pt x="868" y="504"/>
                  </a:cubicBezTo>
                  <a:cubicBezTo>
                    <a:pt x="925" y="183"/>
                    <a:pt x="681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5"/>
            <p:cNvSpPr/>
            <p:nvPr/>
          </p:nvSpPr>
          <p:spPr>
            <a:xfrm>
              <a:off x="7960525" y="3726925"/>
              <a:ext cx="24750" cy="21150"/>
            </a:xfrm>
            <a:custGeom>
              <a:avLst/>
              <a:gdLst/>
              <a:ahLst/>
              <a:cxnLst/>
              <a:rect l="l" t="t" r="r" b="b"/>
              <a:pathLst>
                <a:path w="990" h="846" extrusionOk="0">
                  <a:moveTo>
                    <a:pt x="466" y="1"/>
                  </a:moveTo>
                  <a:cubicBezTo>
                    <a:pt x="411" y="1"/>
                    <a:pt x="355" y="13"/>
                    <a:pt x="301" y="40"/>
                  </a:cubicBezTo>
                  <a:cubicBezTo>
                    <a:pt x="68" y="140"/>
                    <a:pt x="1" y="373"/>
                    <a:pt x="101" y="607"/>
                  </a:cubicBezTo>
                  <a:cubicBezTo>
                    <a:pt x="179" y="775"/>
                    <a:pt x="315" y="845"/>
                    <a:pt x="450" y="845"/>
                  </a:cubicBezTo>
                  <a:cubicBezTo>
                    <a:pt x="719" y="845"/>
                    <a:pt x="990" y="572"/>
                    <a:pt x="835" y="240"/>
                  </a:cubicBezTo>
                  <a:cubicBezTo>
                    <a:pt x="762" y="93"/>
                    <a:pt x="617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5"/>
            <p:cNvSpPr/>
            <p:nvPr/>
          </p:nvSpPr>
          <p:spPr>
            <a:xfrm>
              <a:off x="8013075" y="3656150"/>
              <a:ext cx="27300" cy="21250"/>
            </a:xfrm>
            <a:custGeom>
              <a:avLst/>
              <a:gdLst/>
              <a:ahLst/>
              <a:cxnLst/>
              <a:rect l="l" t="t" r="r" b="b"/>
              <a:pathLst>
                <a:path w="1092" h="850" extrusionOk="0">
                  <a:moveTo>
                    <a:pt x="510" y="0"/>
                  </a:moveTo>
                  <a:cubicBezTo>
                    <a:pt x="496" y="0"/>
                    <a:pt x="482" y="1"/>
                    <a:pt x="467" y="2"/>
                  </a:cubicBezTo>
                  <a:cubicBezTo>
                    <a:pt x="100" y="69"/>
                    <a:pt x="0" y="536"/>
                    <a:pt x="301" y="769"/>
                  </a:cubicBezTo>
                  <a:cubicBezTo>
                    <a:pt x="367" y="823"/>
                    <a:pt x="450" y="849"/>
                    <a:pt x="534" y="849"/>
                  </a:cubicBezTo>
                  <a:cubicBezTo>
                    <a:pt x="659" y="849"/>
                    <a:pt x="788" y="789"/>
                    <a:pt x="868" y="669"/>
                  </a:cubicBezTo>
                  <a:cubicBezTo>
                    <a:pt x="1092" y="381"/>
                    <a:pt x="855" y="0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5"/>
            <p:cNvSpPr/>
            <p:nvPr/>
          </p:nvSpPr>
          <p:spPr>
            <a:xfrm>
              <a:off x="7976375" y="3477350"/>
              <a:ext cx="24650" cy="20475"/>
            </a:xfrm>
            <a:custGeom>
              <a:avLst/>
              <a:gdLst/>
              <a:ahLst/>
              <a:cxnLst/>
              <a:rect l="l" t="t" r="r" b="b"/>
              <a:pathLst>
                <a:path w="986" h="819" extrusionOk="0">
                  <a:moveTo>
                    <a:pt x="561" y="1"/>
                  </a:moveTo>
                  <a:cubicBezTo>
                    <a:pt x="530" y="1"/>
                    <a:pt x="498" y="5"/>
                    <a:pt x="468" y="16"/>
                  </a:cubicBezTo>
                  <a:cubicBezTo>
                    <a:pt x="101" y="82"/>
                    <a:pt x="1" y="549"/>
                    <a:pt x="301" y="750"/>
                  </a:cubicBezTo>
                  <a:cubicBezTo>
                    <a:pt x="372" y="797"/>
                    <a:pt x="448" y="818"/>
                    <a:pt x="523" y="818"/>
                  </a:cubicBezTo>
                  <a:cubicBezTo>
                    <a:pt x="764" y="818"/>
                    <a:pt x="986" y="596"/>
                    <a:pt x="935" y="316"/>
                  </a:cubicBezTo>
                  <a:cubicBezTo>
                    <a:pt x="906" y="146"/>
                    <a:pt x="734" y="1"/>
                    <a:pt x="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5"/>
            <p:cNvSpPr/>
            <p:nvPr/>
          </p:nvSpPr>
          <p:spPr>
            <a:xfrm>
              <a:off x="7923850" y="347870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487" y="0"/>
                  </a:moveTo>
                  <a:cubicBezTo>
                    <a:pt x="438" y="0"/>
                    <a:pt x="387" y="9"/>
                    <a:pt x="334" y="28"/>
                  </a:cubicBezTo>
                  <a:cubicBezTo>
                    <a:pt x="134" y="95"/>
                    <a:pt x="0" y="329"/>
                    <a:pt x="67" y="529"/>
                  </a:cubicBezTo>
                  <a:cubicBezTo>
                    <a:pt x="138" y="725"/>
                    <a:pt x="305" y="826"/>
                    <a:pt x="471" y="826"/>
                  </a:cubicBezTo>
                  <a:cubicBezTo>
                    <a:pt x="614" y="826"/>
                    <a:pt x="757" y="750"/>
                    <a:pt x="834" y="595"/>
                  </a:cubicBezTo>
                  <a:cubicBezTo>
                    <a:pt x="977" y="310"/>
                    <a:pt x="778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5"/>
            <p:cNvSpPr/>
            <p:nvPr/>
          </p:nvSpPr>
          <p:spPr>
            <a:xfrm>
              <a:off x="7945525" y="3521550"/>
              <a:ext cx="23150" cy="21075"/>
            </a:xfrm>
            <a:custGeom>
              <a:avLst/>
              <a:gdLst/>
              <a:ahLst/>
              <a:cxnLst/>
              <a:rect l="l" t="t" r="r" b="b"/>
              <a:pathLst>
                <a:path w="926" h="843" extrusionOk="0">
                  <a:moveTo>
                    <a:pt x="472" y="1"/>
                  </a:moveTo>
                  <a:cubicBezTo>
                    <a:pt x="438" y="1"/>
                    <a:pt x="403" y="6"/>
                    <a:pt x="367" y="16"/>
                  </a:cubicBezTo>
                  <a:cubicBezTo>
                    <a:pt x="167" y="49"/>
                    <a:pt x="0" y="282"/>
                    <a:pt x="67" y="516"/>
                  </a:cubicBezTo>
                  <a:lnTo>
                    <a:pt x="34" y="516"/>
                  </a:lnTo>
                  <a:cubicBezTo>
                    <a:pt x="76" y="742"/>
                    <a:pt x="250" y="842"/>
                    <a:pt x="429" y="842"/>
                  </a:cubicBezTo>
                  <a:cubicBezTo>
                    <a:pt x="673" y="842"/>
                    <a:pt x="925" y="657"/>
                    <a:pt x="868" y="349"/>
                  </a:cubicBezTo>
                  <a:cubicBezTo>
                    <a:pt x="839" y="151"/>
                    <a:pt x="667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5"/>
            <p:cNvSpPr/>
            <p:nvPr/>
          </p:nvSpPr>
          <p:spPr>
            <a:xfrm>
              <a:off x="8040125" y="3046400"/>
              <a:ext cx="25500" cy="21125"/>
            </a:xfrm>
            <a:custGeom>
              <a:avLst/>
              <a:gdLst/>
              <a:ahLst/>
              <a:cxnLst/>
              <a:rect l="l" t="t" r="r" b="b"/>
              <a:pathLst>
                <a:path w="1020" h="845" extrusionOk="0">
                  <a:moveTo>
                    <a:pt x="572" y="1"/>
                  </a:moveTo>
                  <a:cubicBezTo>
                    <a:pt x="244" y="1"/>
                    <a:pt x="1" y="364"/>
                    <a:pt x="186" y="642"/>
                  </a:cubicBezTo>
                  <a:cubicBezTo>
                    <a:pt x="284" y="781"/>
                    <a:pt x="422" y="845"/>
                    <a:pt x="555" y="845"/>
                  </a:cubicBezTo>
                  <a:cubicBezTo>
                    <a:pt x="740" y="845"/>
                    <a:pt x="914" y="722"/>
                    <a:pt x="953" y="508"/>
                  </a:cubicBezTo>
                  <a:cubicBezTo>
                    <a:pt x="1020" y="275"/>
                    <a:pt x="853" y="75"/>
                    <a:pt x="653" y="8"/>
                  </a:cubicBezTo>
                  <a:cubicBezTo>
                    <a:pt x="625" y="3"/>
                    <a:pt x="598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35"/>
            <p:cNvSpPr/>
            <p:nvPr/>
          </p:nvSpPr>
          <p:spPr>
            <a:xfrm>
              <a:off x="7946000" y="2756325"/>
              <a:ext cx="24575" cy="20975"/>
            </a:xfrm>
            <a:custGeom>
              <a:avLst/>
              <a:gdLst/>
              <a:ahLst/>
              <a:cxnLst/>
              <a:rect l="l" t="t" r="r" b="b"/>
              <a:pathLst>
                <a:path w="983" h="839" extrusionOk="0">
                  <a:moveTo>
                    <a:pt x="510" y="1"/>
                  </a:moveTo>
                  <a:cubicBezTo>
                    <a:pt x="262" y="1"/>
                    <a:pt x="1" y="214"/>
                    <a:pt x="81" y="536"/>
                  </a:cubicBezTo>
                  <a:cubicBezTo>
                    <a:pt x="147" y="747"/>
                    <a:pt x="312" y="839"/>
                    <a:pt x="478" y="839"/>
                  </a:cubicBezTo>
                  <a:cubicBezTo>
                    <a:pt x="730" y="839"/>
                    <a:pt x="983" y="626"/>
                    <a:pt x="882" y="303"/>
                  </a:cubicBezTo>
                  <a:cubicBezTo>
                    <a:pt x="829" y="92"/>
                    <a:pt x="672" y="1"/>
                    <a:pt x="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35"/>
            <p:cNvSpPr/>
            <p:nvPr/>
          </p:nvSpPr>
          <p:spPr>
            <a:xfrm>
              <a:off x="7908825" y="2882050"/>
              <a:ext cx="24675" cy="20475"/>
            </a:xfrm>
            <a:custGeom>
              <a:avLst/>
              <a:gdLst/>
              <a:ahLst/>
              <a:cxnLst/>
              <a:rect l="l" t="t" r="r" b="b"/>
              <a:pathLst>
                <a:path w="987" h="819" extrusionOk="0">
                  <a:moveTo>
                    <a:pt x="448" y="1"/>
                  </a:moveTo>
                  <a:cubicBezTo>
                    <a:pt x="257" y="1"/>
                    <a:pt x="74" y="125"/>
                    <a:pt x="34" y="344"/>
                  </a:cubicBezTo>
                  <a:cubicBezTo>
                    <a:pt x="1" y="578"/>
                    <a:pt x="134" y="778"/>
                    <a:pt x="368" y="811"/>
                  </a:cubicBezTo>
                  <a:cubicBezTo>
                    <a:pt x="395" y="816"/>
                    <a:pt x="422" y="819"/>
                    <a:pt x="448" y="819"/>
                  </a:cubicBezTo>
                  <a:cubicBezTo>
                    <a:pt x="772" y="819"/>
                    <a:pt x="986" y="455"/>
                    <a:pt x="801" y="177"/>
                  </a:cubicBezTo>
                  <a:cubicBezTo>
                    <a:pt x="707" y="57"/>
                    <a:pt x="576" y="1"/>
                    <a:pt x="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35"/>
            <p:cNvSpPr/>
            <p:nvPr/>
          </p:nvSpPr>
          <p:spPr>
            <a:xfrm>
              <a:off x="7983050" y="3078550"/>
              <a:ext cx="26300" cy="21025"/>
            </a:xfrm>
            <a:custGeom>
              <a:avLst/>
              <a:gdLst/>
              <a:ahLst/>
              <a:cxnLst/>
              <a:rect l="l" t="t" r="r" b="b"/>
              <a:pathLst>
                <a:path w="1052" h="841" extrusionOk="0">
                  <a:moveTo>
                    <a:pt x="475" y="0"/>
                  </a:moveTo>
                  <a:cubicBezTo>
                    <a:pt x="431" y="0"/>
                    <a:pt x="384" y="7"/>
                    <a:pt x="334" y="23"/>
                  </a:cubicBezTo>
                  <a:cubicBezTo>
                    <a:pt x="134" y="56"/>
                    <a:pt x="0" y="290"/>
                    <a:pt x="67" y="523"/>
                  </a:cubicBezTo>
                  <a:cubicBezTo>
                    <a:pt x="122" y="716"/>
                    <a:pt x="268" y="841"/>
                    <a:pt x="449" y="841"/>
                  </a:cubicBezTo>
                  <a:cubicBezTo>
                    <a:pt x="487" y="841"/>
                    <a:pt x="527" y="835"/>
                    <a:pt x="568" y="824"/>
                  </a:cubicBezTo>
                  <a:cubicBezTo>
                    <a:pt x="1051" y="672"/>
                    <a:pt x="905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35"/>
            <p:cNvSpPr/>
            <p:nvPr/>
          </p:nvSpPr>
          <p:spPr>
            <a:xfrm>
              <a:off x="8048525" y="3011875"/>
              <a:ext cx="22950" cy="21000"/>
            </a:xfrm>
            <a:custGeom>
              <a:avLst/>
              <a:gdLst/>
              <a:ahLst/>
              <a:cxnLst/>
              <a:rect l="l" t="t" r="r" b="b"/>
              <a:pathLst>
                <a:path w="918" h="840" extrusionOk="0">
                  <a:moveTo>
                    <a:pt x="467" y="0"/>
                  </a:moveTo>
                  <a:cubicBezTo>
                    <a:pt x="225" y="0"/>
                    <a:pt x="1" y="217"/>
                    <a:pt x="50" y="488"/>
                  </a:cubicBezTo>
                  <a:cubicBezTo>
                    <a:pt x="71" y="715"/>
                    <a:pt x="256" y="839"/>
                    <a:pt x="450" y="839"/>
                  </a:cubicBezTo>
                  <a:cubicBezTo>
                    <a:pt x="570" y="839"/>
                    <a:pt x="694" y="791"/>
                    <a:pt x="784" y="689"/>
                  </a:cubicBezTo>
                  <a:cubicBezTo>
                    <a:pt x="917" y="488"/>
                    <a:pt x="884" y="222"/>
                    <a:pt x="717" y="88"/>
                  </a:cubicBezTo>
                  <a:cubicBezTo>
                    <a:pt x="639" y="27"/>
                    <a:pt x="552" y="0"/>
                    <a:pt x="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35"/>
            <p:cNvSpPr/>
            <p:nvPr/>
          </p:nvSpPr>
          <p:spPr>
            <a:xfrm>
              <a:off x="8018900" y="2836075"/>
              <a:ext cx="23125" cy="20900"/>
            </a:xfrm>
            <a:custGeom>
              <a:avLst/>
              <a:gdLst/>
              <a:ahLst/>
              <a:cxnLst/>
              <a:rect l="l" t="t" r="r" b="b"/>
              <a:pathLst>
                <a:path w="925" h="836" extrusionOk="0">
                  <a:moveTo>
                    <a:pt x="473" y="0"/>
                  </a:moveTo>
                  <a:cubicBezTo>
                    <a:pt x="438" y="0"/>
                    <a:pt x="403" y="5"/>
                    <a:pt x="368" y="15"/>
                  </a:cubicBezTo>
                  <a:cubicBezTo>
                    <a:pt x="168" y="48"/>
                    <a:pt x="1" y="248"/>
                    <a:pt x="34" y="482"/>
                  </a:cubicBezTo>
                  <a:cubicBezTo>
                    <a:pt x="78" y="728"/>
                    <a:pt x="259" y="836"/>
                    <a:pt x="442" y="836"/>
                  </a:cubicBezTo>
                  <a:cubicBezTo>
                    <a:pt x="682" y="836"/>
                    <a:pt x="925" y="651"/>
                    <a:pt x="868" y="349"/>
                  </a:cubicBezTo>
                  <a:cubicBezTo>
                    <a:pt x="840" y="150"/>
                    <a:pt x="667" y="0"/>
                    <a:pt x="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1" name="Google Shape;15881;p35"/>
            <p:cNvSpPr/>
            <p:nvPr/>
          </p:nvSpPr>
          <p:spPr>
            <a:xfrm>
              <a:off x="7977200" y="2796575"/>
              <a:ext cx="27325" cy="20750"/>
            </a:xfrm>
            <a:custGeom>
              <a:avLst/>
              <a:gdLst/>
              <a:ahLst/>
              <a:cxnLst/>
              <a:rect l="l" t="t" r="r" b="b"/>
              <a:pathLst>
                <a:path w="1093" h="830" extrusionOk="0">
                  <a:moveTo>
                    <a:pt x="566" y="1"/>
                  </a:moveTo>
                  <a:cubicBezTo>
                    <a:pt x="471" y="1"/>
                    <a:pt x="376" y="34"/>
                    <a:pt x="301" y="94"/>
                  </a:cubicBezTo>
                  <a:cubicBezTo>
                    <a:pt x="1" y="327"/>
                    <a:pt x="134" y="794"/>
                    <a:pt x="501" y="828"/>
                  </a:cubicBezTo>
                  <a:cubicBezTo>
                    <a:pt x="516" y="829"/>
                    <a:pt x="530" y="830"/>
                    <a:pt x="544" y="830"/>
                  </a:cubicBezTo>
                  <a:cubicBezTo>
                    <a:pt x="886" y="830"/>
                    <a:pt x="1093" y="449"/>
                    <a:pt x="868" y="161"/>
                  </a:cubicBezTo>
                  <a:cubicBezTo>
                    <a:pt x="795" y="50"/>
                    <a:pt x="681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2" name="Google Shape;15882;p35"/>
            <p:cNvSpPr/>
            <p:nvPr/>
          </p:nvSpPr>
          <p:spPr>
            <a:xfrm>
              <a:off x="7962200" y="3157775"/>
              <a:ext cx="24200" cy="21425"/>
            </a:xfrm>
            <a:custGeom>
              <a:avLst/>
              <a:gdLst/>
              <a:ahLst/>
              <a:cxnLst/>
              <a:rect l="l" t="t" r="r" b="b"/>
              <a:pathLst>
                <a:path w="968" h="857" extrusionOk="0">
                  <a:moveTo>
                    <a:pt x="415" y="0"/>
                  </a:moveTo>
                  <a:cubicBezTo>
                    <a:pt x="202" y="0"/>
                    <a:pt x="1" y="173"/>
                    <a:pt x="1" y="423"/>
                  </a:cubicBezTo>
                  <a:cubicBezTo>
                    <a:pt x="1" y="657"/>
                    <a:pt x="167" y="857"/>
                    <a:pt x="401" y="857"/>
                  </a:cubicBezTo>
                  <a:cubicBezTo>
                    <a:pt x="768" y="857"/>
                    <a:pt x="968" y="390"/>
                    <a:pt x="701" y="123"/>
                  </a:cubicBezTo>
                  <a:cubicBezTo>
                    <a:pt x="616" y="38"/>
                    <a:pt x="51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35"/>
            <p:cNvSpPr/>
            <p:nvPr/>
          </p:nvSpPr>
          <p:spPr>
            <a:xfrm>
              <a:off x="7995125" y="3261700"/>
              <a:ext cx="24650" cy="21050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463" y="0"/>
                  </a:moveTo>
                  <a:cubicBezTo>
                    <a:pt x="222" y="0"/>
                    <a:pt x="0" y="222"/>
                    <a:pt x="51" y="503"/>
                  </a:cubicBezTo>
                  <a:cubicBezTo>
                    <a:pt x="81" y="712"/>
                    <a:pt x="272" y="841"/>
                    <a:pt x="480" y="841"/>
                  </a:cubicBezTo>
                  <a:cubicBezTo>
                    <a:pt x="504" y="841"/>
                    <a:pt x="528" y="840"/>
                    <a:pt x="552" y="836"/>
                  </a:cubicBezTo>
                  <a:cubicBezTo>
                    <a:pt x="918" y="769"/>
                    <a:pt x="985" y="269"/>
                    <a:pt x="685" y="69"/>
                  </a:cubicBezTo>
                  <a:cubicBezTo>
                    <a:pt x="614" y="22"/>
                    <a:pt x="538" y="0"/>
                    <a:pt x="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35"/>
            <p:cNvSpPr/>
            <p:nvPr/>
          </p:nvSpPr>
          <p:spPr>
            <a:xfrm>
              <a:off x="8036800" y="3136475"/>
              <a:ext cx="24675" cy="20475"/>
            </a:xfrm>
            <a:custGeom>
              <a:avLst/>
              <a:gdLst/>
              <a:ahLst/>
              <a:cxnLst/>
              <a:rect l="l" t="t" r="r" b="b"/>
              <a:pathLst>
                <a:path w="987" h="819" extrusionOk="0">
                  <a:moveTo>
                    <a:pt x="539" y="0"/>
                  </a:moveTo>
                  <a:cubicBezTo>
                    <a:pt x="215" y="0"/>
                    <a:pt x="0" y="364"/>
                    <a:pt x="185" y="641"/>
                  </a:cubicBezTo>
                  <a:cubicBezTo>
                    <a:pt x="266" y="762"/>
                    <a:pt x="395" y="818"/>
                    <a:pt x="525" y="818"/>
                  </a:cubicBezTo>
                  <a:cubicBezTo>
                    <a:pt x="718" y="818"/>
                    <a:pt x="913" y="694"/>
                    <a:pt x="953" y="475"/>
                  </a:cubicBezTo>
                  <a:cubicBezTo>
                    <a:pt x="986" y="274"/>
                    <a:pt x="853" y="41"/>
                    <a:pt x="619" y="8"/>
                  </a:cubicBezTo>
                  <a:cubicBezTo>
                    <a:pt x="592" y="3"/>
                    <a:pt x="565" y="0"/>
                    <a:pt x="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35"/>
            <p:cNvSpPr/>
            <p:nvPr/>
          </p:nvSpPr>
          <p:spPr>
            <a:xfrm>
              <a:off x="7959125" y="2708900"/>
              <a:ext cx="23200" cy="21600"/>
            </a:xfrm>
            <a:custGeom>
              <a:avLst/>
              <a:gdLst/>
              <a:ahLst/>
              <a:cxnLst/>
              <a:rect l="l" t="t" r="r" b="b"/>
              <a:pathLst>
                <a:path w="928" h="864" extrusionOk="0">
                  <a:moveTo>
                    <a:pt x="472" y="1"/>
                  </a:moveTo>
                  <a:cubicBezTo>
                    <a:pt x="236" y="1"/>
                    <a:pt x="1" y="182"/>
                    <a:pt x="57" y="499"/>
                  </a:cubicBezTo>
                  <a:cubicBezTo>
                    <a:pt x="86" y="749"/>
                    <a:pt x="266" y="863"/>
                    <a:pt x="451" y="863"/>
                  </a:cubicBezTo>
                  <a:cubicBezTo>
                    <a:pt x="685" y="863"/>
                    <a:pt x="928" y="682"/>
                    <a:pt x="891" y="365"/>
                  </a:cubicBezTo>
                  <a:cubicBezTo>
                    <a:pt x="847" y="115"/>
                    <a:pt x="659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35"/>
            <p:cNvSpPr/>
            <p:nvPr/>
          </p:nvSpPr>
          <p:spPr>
            <a:xfrm>
              <a:off x="7905950" y="2511250"/>
              <a:ext cx="23900" cy="20875"/>
            </a:xfrm>
            <a:custGeom>
              <a:avLst/>
              <a:gdLst/>
              <a:ahLst/>
              <a:cxnLst/>
              <a:rect l="l" t="t" r="r" b="b"/>
              <a:pathLst>
                <a:path w="956" h="835" extrusionOk="0">
                  <a:moveTo>
                    <a:pt x="503" y="1"/>
                  </a:moveTo>
                  <a:cubicBezTo>
                    <a:pt x="251" y="1"/>
                    <a:pt x="0" y="206"/>
                    <a:pt x="116" y="532"/>
                  </a:cubicBezTo>
                  <a:cubicBezTo>
                    <a:pt x="172" y="742"/>
                    <a:pt x="333" y="835"/>
                    <a:pt x="496" y="835"/>
                  </a:cubicBezTo>
                  <a:cubicBezTo>
                    <a:pt x="723" y="835"/>
                    <a:pt x="955" y="656"/>
                    <a:pt x="916" y="366"/>
                  </a:cubicBezTo>
                  <a:cubicBezTo>
                    <a:pt x="874" y="111"/>
                    <a:pt x="688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35"/>
            <p:cNvSpPr/>
            <p:nvPr/>
          </p:nvSpPr>
          <p:spPr>
            <a:xfrm>
              <a:off x="7862125" y="2612525"/>
              <a:ext cx="26525" cy="20825"/>
            </a:xfrm>
            <a:custGeom>
              <a:avLst/>
              <a:gdLst/>
              <a:ahLst/>
              <a:cxnLst/>
              <a:rect l="l" t="t" r="r" b="b"/>
              <a:pathLst>
                <a:path w="1061" h="833" extrusionOk="0">
                  <a:moveTo>
                    <a:pt x="447" y="0"/>
                  </a:moveTo>
                  <a:cubicBezTo>
                    <a:pt x="259" y="0"/>
                    <a:pt x="95" y="125"/>
                    <a:pt x="67" y="317"/>
                  </a:cubicBezTo>
                  <a:cubicBezTo>
                    <a:pt x="1" y="518"/>
                    <a:pt x="134" y="751"/>
                    <a:pt x="368" y="818"/>
                  </a:cubicBezTo>
                  <a:cubicBezTo>
                    <a:pt x="408" y="828"/>
                    <a:pt x="447" y="833"/>
                    <a:pt x="484" y="833"/>
                  </a:cubicBezTo>
                  <a:cubicBezTo>
                    <a:pt x="928" y="833"/>
                    <a:pt x="1061" y="140"/>
                    <a:pt x="568" y="17"/>
                  </a:cubicBezTo>
                  <a:cubicBezTo>
                    <a:pt x="527" y="6"/>
                    <a:pt x="486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35"/>
            <p:cNvSpPr/>
            <p:nvPr/>
          </p:nvSpPr>
          <p:spPr>
            <a:xfrm>
              <a:off x="7892375" y="2637925"/>
              <a:ext cx="27325" cy="21300"/>
            </a:xfrm>
            <a:custGeom>
              <a:avLst/>
              <a:gdLst/>
              <a:ahLst/>
              <a:cxnLst/>
              <a:rect l="l" t="t" r="r" b="b"/>
              <a:pathLst>
                <a:path w="1093" h="852" extrusionOk="0">
                  <a:moveTo>
                    <a:pt x="552" y="0"/>
                  </a:moveTo>
                  <a:cubicBezTo>
                    <a:pt x="209" y="0"/>
                    <a:pt x="0" y="413"/>
                    <a:pt x="225" y="702"/>
                  </a:cubicBezTo>
                  <a:cubicBezTo>
                    <a:pt x="303" y="800"/>
                    <a:pt x="426" y="852"/>
                    <a:pt x="555" y="852"/>
                  </a:cubicBezTo>
                  <a:cubicBezTo>
                    <a:pt x="647" y="852"/>
                    <a:pt x="742" y="825"/>
                    <a:pt x="825" y="769"/>
                  </a:cubicBezTo>
                  <a:cubicBezTo>
                    <a:pt x="1092" y="536"/>
                    <a:pt x="959" y="69"/>
                    <a:pt x="592" y="2"/>
                  </a:cubicBezTo>
                  <a:cubicBezTo>
                    <a:pt x="579" y="1"/>
                    <a:pt x="565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35"/>
            <p:cNvSpPr/>
            <p:nvPr/>
          </p:nvSpPr>
          <p:spPr>
            <a:xfrm>
              <a:off x="7762050" y="2215025"/>
              <a:ext cx="24925" cy="21125"/>
            </a:xfrm>
            <a:custGeom>
              <a:avLst/>
              <a:gdLst/>
              <a:ahLst/>
              <a:cxnLst/>
              <a:rect l="l" t="t" r="r" b="b"/>
              <a:pathLst>
                <a:path w="997" h="845" extrusionOk="0">
                  <a:moveTo>
                    <a:pt x="482" y="1"/>
                  </a:moveTo>
                  <a:cubicBezTo>
                    <a:pt x="423" y="1"/>
                    <a:pt x="362" y="13"/>
                    <a:pt x="301" y="39"/>
                  </a:cubicBezTo>
                  <a:cubicBezTo>
                    <a:pt x="101" y="139"/>
                    <a:pt x="1" y="373"/>
                    <a:pt x="101" y="573"/>
                  </a:cubicBezTo>
                  <a:cubicBezTo>
                    <a:pt x="173" y="765"/>
                    <a:pt x="319" y="845"/>
                    <a:pt x="466" y="845"/>
                  </a:cubicBezTo>
                  <a:cubicBezTo>
                    <a:pt x="728" y="845"/>
                    <a:pt x="996" y="593"/>
                    <a:pt x="868" y="273"/>
                  </a:cubicBezTo>
                  <a:cubicBezTo>
                    <a:pt x="794" y="100"/>
                    <a:pt x="64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35"/>
            <p:cNvSpPr/>
            <p:nvPr/>
          </p:nvSpPr>
          <p:spPr>
            <a:xfrm>
              <a:off x="7603275" y="2067500"/>
              <a:ext cx="24575" cy="20975"/>
            </a:xfrm>
            <a:custGeom>
              <a:avLst/>
              <a:gdLst/>
              <a:ahLst/>
              <a:cxnLst/>
              <a:rect l="l" t="t" r="r" b="b"/>
              <a:pathLst>
                <a:path w="983" h="839" extrusionOk="0">
                  <a:moveTo>
                    <a:pt x="509" y="1"/>
                  </a:moveTo>
                  <a:cubicBezTo>
                    <a:pt x="261" y="1"/>
                    <a:pt x="0" y="214"/>
                    <a:pt x="81" y="536"/>
                  </a:cubicBezTo>
                  <a:cubicBezTo>
                    <a:pt x="147" y="747"/>
                    <a:pt x="312" y="838"/>
                    <a:pt x="477" y="838"/>
                  </a:cubicBezTo>
                  <a:cubicBezTo>
                    <a:pt x="729" y="838"/>
                    <a:pt x="982" y="626"/>
                    <a:pt x="881" y="303"/>
                  </a:cubicBezTo>
                  <a:cubicBezTo>
                    <a:pt x="828" y="92"/>
                    <a:pt x="671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1" name="Google Shape;15891;p35"/>
            <p:cNvSpPr/>
            <p:nvPr/>
          </p:nvSpPr>
          <p:spPr>
            <a:xfrm>
              <a:off x="7650300" y="2134025"/>
              <a:ext cx="23375" cy="20950"/>
            </a:xfrm>
            <a:custGeom>
              <a:avLst/>
              <a:gdLst/>
              <a:ahLst/>
              <a:cxnLst/>
              <a:rect l="l" t="t" r="r" b="b"/>
              <a:pathLst>
                <a:path w="935" h="838" extrusionOk="0">
                  <a:moveTo>
                    <a:pt x="483" y="1"/>
                  </a:moveTo>
                  <a:cubicBezTo>
                    <a:pt x="388" y="1"/>
                    <a:pt x="291" y="35"/>
                    <a:pt x="201" y="110"/>
                  </a:cubicBezTo>
                  <a:cubicBezTo>
                    <a:pt x="34" y="244"/>
                    <a:pt x="1" y="511"/>
                    <a:pt x="168" y="677"/>
                  </a:cubicBezTo>
                  <a:cubicBezTo>
                    <a:pt x="241" y="788"/>
                    <a:pt x="355" y="837"/>
                    <a:pt x="470" y="837"/>
                  </a:cubicBezTo>
                  <a:cubicBezTo>
                    <a:pt x="565" y="837"/>
                    <a:pt x="660" y="804"/>
                    <a:pt x="735" y="744"/>
                  </a:cubicBezTo>
                  <a:cubicBezTo>
                    <a:pt x="902" y="611"/>
                    <a:pt x="935" y="344"/>
                    <a:pt x="802" y="144"/>
                  </a:cubicBezTo>
                  <a:cubicBezTo>
                    <a:pt x="710" y="52"/>
                    <a:pt x="598" y="1"/>
                    <a:pt x="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2" name="Google Shape;15892;p35"/>
            <p:cNvSpPr/>
            <p:nvPr/>
          </p:nvSpPr>
          <p:spPr>
            <a:xfrm>
              <a:off x="7659475" y="2079025"/>
              <a:ext cx="42575" cy="37950"/>
            </a:xfrm>
            <a:custGeom>
              <a:avLst/>
              <a:gdLst/>
              <a:ahLst/>
              <a:cxnLst/>
              <a:rect l="l" t="t" r="r" b="b"/>
              <a:pathLst>
                <a:path w="1703" h="1518" extrusionOk="0">
                  <a:moveTo>
                    <a:pt x="886" y="1"/>
                  </a:moveTo>
                  <a:cubicBezTo>
                    <a:pt x="803" y="1"/>
                    <a:pt x="718" y="14"/>
                    <a:pt x="635" y="42"/>
                  </a:cubicBezTo>
                  <a:cubicBezTo>
                    <a:pt x="234" y="175"/>
                    <a:pt x="1" y="609"/>
                    <a:pt x="134" y="1009"/>
                  </a:cubicBezTo>
                  <a:cubicBezTo>
                    <a:pt x="240" y="1326"/>
                    <a:pt x="533" y="1518"/>
                    <a:pt x="850" y="1518"/>
                  </a:cubicBezTo>
                  <a:cubicBezTo>
                    <a:pt x="933" y="1518"/>
                    <a:pt x="1018" y="1504"/>
                    <a:pt x="1102" y="1476"/>
                  </a:cubicBezTo>
                  <a:cubicBezTo>
                    <a:pt x="1502" y="1343"/>
                    <a:pt x="1702" y="909"/>
                    <a:pt x="1569" y="509"/>
                  </a:cubicBezTo>
                  <a:cubicBezTo>
                    <a:pt x="1489" y="192"/>
                    <a:pt x="1201" y="1"/>
                    <a:pt x="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3" name="Google Shape;15893;p35"/>
            <p:cNvSpPr/>
            <p:nvPr/>
          </p:nvSpPr>
          <p:spPr>
            <a:xfrm>
              <a:off x="7933875" y="2836900"/>
              <a:ext cx="45875" cy="38175"/>
            </a:xfrm>
            <a:custGeom>
              <a:avLst/>
              <a:gdLst/>
              <a:ahLst/>
              <a:cxnLst/>
              <a:rect l="l" t="t" r="r" b="b"/>
              <a:pathLst>
                <a:path w="1835" h="1527" extrusionOk="0">
                  <a:moveTo>
                    <a:pt x="844" y="1"/>
                  </a:moveTo>
                  <a:cubicBezTo>
                    <a:pt x="400" y="1"/>
                    <a:pt x="0" y="386"/>
                    <a:pt x="99" y="883"/>
                  </a:cubicBezTo>
                  <a:cubicBezTo>
                    <a:pt x="159" y="1272"/>
                    <a:pt x="461" y="1527"/>
                    <a:pt x="836" y="1527"/>
                  </a:cubicBezTo>
                  <a:cubicBezTo>
                    <a:pt x="878" y="1527"/>
                    <a:pt x="922" y="1523"/>
                    <a:pt x="967" y="1516"/>
                  </a:cubicBezTo>
                  <a:cubicBezTo>
                    <a:pt x="1634" y="1416"/>
                    <a:pt x="1834" y="549"/>
                    <a:pt x="1300" y="149"/>
                  </a:cubicBezTo>
                  <a:cubicBezTo>
                    <a:pt x="1155" y="46"/>
                    <a:pt x="997" y="1"/>
                    <a:pt x="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4" name="Google Shape;15894;p35"/>
            <p:cNvSpPr/>
            <p:nvPr/>
          </p:nvSpPr>
          <p:spPr>
            <a:xfrm>
              <a:off x="7873800" y="3533600"/>
              <a:ext cx="45725" cy="38425"/>
            </a:xfrm>
            <a:custGeom>
              <a:avLst/>
              <a:gdLst/>
              <a:ahLst/>
              <a:cxnLst/>
              <a:rect l="l" t="t" r="r" b="b"/>
              <a:pathLst>
                <a:path w="1829" h="1537" extrusionOk="0">
                  <a:moveTo>
                    <a:pt x="878" y="1"/>
                  </a:moveTo>
                  <a:cubicBezTo>
                    <a:pt x="563" y="1"/>
                    <a:pt x="244" y="188"/>
                    <a:pt x="134" y="534"/>
                  </a:cubicBezTo>
                  <a:cubicBezTo>
                    <a:pt x="1" y="935"/>
                    <a:pt x="234" y="1368"/>
                    <a:pt x="634" y="1502"/>
                  </a:cubicBezTo>
                  <a:cubicBezTo>
                    <a:pt x="710" y="1526"/>
                    <a:pt x="785" y="1537"/>
                    <a:pt x="858" y="1537"/>
                  </a:cubicBezTo>
                  <a:cubicBezTo>
                    <a:pt x="1398" y="1537"/>
                    <a:pt x="1829" y="930"/>
                    <a:pt x="1535" y="401"/>
                  </a:cubicBezTo>
                  <a:cubicBezTo>
                    <a:pt x="1399" y="129"/>
                    <a:pt x="1140" y="1"/>
                    <a:pt x="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5" name="Google Shape;15895;p35"/>
            <p:cNvSpPr/>
            <p:nvPr/>
          </p:nvSpPr>
          <p:spPr>
            <a:xfrm>
              <a:off x="7368450" y="4279875"/>
              <a:ext cx="47325" cy="38000"/>
            </a:xfrm>
            <a:custGeom>
              <a:avLst/>
              <a:gdLst/>
              <a:ahLst/>
              <a:cxnLst/>
              <a:rect l="l" t="t" r="r" b="b"/>
              <a:pathLst>
                <a:path w="1893" h="1520" extrusionOk="0">
                  <a:moveTo>
                    <a:pt x="942" y="1"/>
                  </a:moveTo>
                  <a:cubicBezTo>
                    <a:pt x="829" y="1"/>
                    <a:pt x="714" y="24"/>
                    <a:pt x="601" y="71"/>
                  </a:cubicBezTo>
                  <a:cubicBezTo>
                    <a:pt x="0" y="371"/>
                    <a:pt x="34" y="1239"/>
                    <a:pt x="667" y="1472"/>
                  </a:cubicBezTo>
                  <a:cubicBezTo>
                    <a:pt x="761" y="1505"/>
                    <a:pt x="853" y="1520"/>
                    <a:pt x="942" y="1520"/>
                  </a:cubicBezTo>
                  <a:cubicBezTo>
                    <a:pt x="1485" y="1520"/>
                    <a:pt x="1893" y="954"/>
                    <a:pt x="1635" y="438"/>
                  </a:cubicBezTo>
                  <a:cubicBezTo>
                    <a:pt x="1491" y="151"/>
                    <a:pt x="1227" y="1"/>
                    <a:pt x="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6" name="Google Shape;15896;p35"/>
            <p:cNvSpPr/>
            <p:nvPr/>
          </p:nvSpPr>
          <p:spPr>
            <a:xfrm>
              <a:off x="7210000" y="4382775"/>
              <a:ext cx="43250" cy="37900"/>
            </a:xfrm>
            <a:custGeom>
              <a:avLst/>
              <a:gdLst/>
              <a:ahLst/>
              <a:cxnLst/>
              <a:rect l="l" t="t" r="r" b="b"/>
              <a:pathLst>
                <a:path w="1730" h="1516" extrusionOk="0">
                  <a:moveTo>
                    <a:pt x="878" y="1"/>
                  </a:moveTo>
                  <a:cubicBezTo>
                    <a:pt x="741" y="1"/>
                    <a:pt x="600" y="39"/>
                    <a:pt x="467" y="125"/>
                  </a:cubicBezTo>
                  <a:cubicBezTo>
                    <a:pt x="100" y="325"/>
                    <a:pt x="0" y="825"/>
                    <a:pt x="234" y="1159"/>
                  </a:cubicBezTo>
                  <a:cubicBezTo>
                    <a:pt x="390" y="1401"/>
                    <a:pt x="638" y="1515"/>
                    <a:pt x="881" y="1515"/>
                  </a:cubicBezTo>
                  <a:cubicBezTo>
                    <a:pt x="1207" y="1515"/>
                    <a:pt x="1525" y="1308"/>
                    <a:pt x="1602" y="925"/>
                  </a:cubicBezTo>
                  <a:cubicBezTo>
                    <a:pt x="1729" y="414"/>
                    <a:pt x="1328" y="1"/>
                    <a:pt x="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7" name="Google Shape;15897;p35"/>
            <p:cNvSpPr/>
            <p:nvPr/>
          </p:nvSpPr>
          <p:spPr>
            <a:xfrm>
              <a:off x="6837225" y="4632325"/>
              <a:ext cx="45150" cy="38200"/>
            </a:xfrm>
            <a:custGeom>
              <a:avLst/>
              <a:gdLst/>
              <a:ahLst/>
              <a:cxnLst/>
              <a:rect l="l" t="t" r="r" b="b"/>
              <a:pathLst>
                <a:path w="1806" h="1528" extrusionOk="0">
                  <a:moveTo>
                    <a:pt x="826" y="1"/>
                  </a:moveTo>
                  <a:cubicBezTo>
                    <a:pt x="775" y="1"/>
                    <a:pt x="722" y="6"/>
                    <a:pt x="668" y="16"/>
                  </a:cubicBezTo>
                  <a:cubicBezTo>
                    <a:pt x="268" y="117"/>
                    <a:pt x="1" y="517"/>
                    <a:pt x="67" y="917"/>
                  </a:cubicBezTo>
                  <a:cubicBezTo>
                    <a:pt x="165" y="1308"/>
                    <a:pt x="504" y="1527"/>
                    <a:pt x="841" y="1527"/>
                  </a:cubicBezTo>
                  <a:cubicBezTo>
                    <a:pt x="1079" y="1527"/>
                    <a:pt x="1317" y="1418"/>
                    <a:pt x="1468" y="1184"/>
                  </a:cubicBezTo>
                  <a:cubicBezTo>
                    <a:pt x="1806" y="663"/>
                    <a:pt x="1410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8" name="Google Shape;15898;p35"/>
            <p:cNvSpPr/>
            <p:nvPr/>
          </p:nvSpPr>
          <p:spPr>
            <a:xfrm>
              <a:off x="6416925" y="4679325"/>
              <a:ext cx="45450" cy="38075"/>
            </a:xfrm>
            <a:custGeom>
              <a:avLst/>
              <a:gdLst/>
              <a:ahLst/>
              <a:cxnLst/>
              <a:rect l="l" t="t" r="r" b="b"/>
              <a:pathLst>
                <a:path w="1818" h="1523" extrusionOk="0">
                  <a:moveTo>
                    <a:pt x="816" y="0"/>
                  </a:moveTo>
                  <a:cubicBezTo>
                    <a:pt x="789" y="0"/>
                    <a:pt x="762" y="2"/>
                    <a:pt x="735" y="4"/>
                  </a:cubicBezTo>
                  <a:cubicBezTo>
                    <a:pt x="334" y="38"/>
                    <a:pt x="1" y="405"/>
                    <a:pt x="67" y="838"/>
                  </a:cubicBezTo>
                  <a:cubicBezTo>
                    <a:pt x="110" y="1261"/>
                    <a:pt x="459" y="1523"/>
                    <a:pt x="820" y="1523"/>
                  </a:cubicBezTo>
                  <a:cubicBezTo>
                    <a:pt x="1030" y="1523"/>
                    <a:pt x="1243" y="1435"/>
                    <a:pt x="1402" y="1239"/>
                  </a:cubicBezTo>
                  <a:cubicBezTo>
                    <a:pt x="1818" y="727"/>
                    <a:pt x="1436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9" name="Google Shape;15899;p35"/>
            <p:cNvSpPr/>
            <p:nvPr/>
          </p:nvSpPr>
          <p:spPr>
            <a:xfrm>
              <a:off x="5985500" y="4634325"/>
              <a:ext cx="52325" cy="38500"/>
            </a:xfrm>
            <a:custGeom>
              <a:avLst/>
              <a:gdLst/>
              <a:ahLst/>
              <a:cxnLst/>
              <a:rect l="l" t="t" r="r" b="b"/>
              <a:pathLst>
                <a:path w="2093" h="1540" extrusionOk="0">
                  <a:moveTo>
                    <a:pt x="1047" y="1"/>
                  </a:moveTo>
                  <a:cubicBezTo>
                    <a:pt x="75" y="1"/>
                    <a:pt x="0" y="1440"/>
                    <a:pt x="979" y="1538"/>
                  </a:cubicBezTo>
                  <a:cubicBezTo>
                    <a:pt x="1001" y="1539"/>
                    <a:pt x="1022" y="1540"/>
                    <a:pt x="1042" y="1540"/>
                  </a:cubicBezTo>
                  <a:cubicBezTo>
                    <a:pt x="1985" y="1540"/>
                    <a:pt x="2092" y="68"/>
                    <a:pt x="1113" y="3"/>
                  </a:cubicBezTo>
                  <a:cubicBezTo>
                    <a:pt x="1090" y="2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0" name="Google Shape;15900;p35"/>
            <p:cNvSpPr/>
            <p:nvPr/>
          </p:nvSpPr>
          <p:spPr>
            <a:xfrm>
              <a:off x="5839125" y="4603000"/>
              <a:ext cx="45775" cy="38575"/>
            </a:xfrm>
            <a:custGeom>
              <a:avLst/>
              <a:gdLst/>
              <a:ahLst/>
              <a:cxnLst/>
              <a:rect l="l" t="t" r="r" b="b"/>
              <a:pathLst>
                <a:path w="1831" h="1543" extrusionOk="0">
                  <a:moveTo>
                    <a:pt x="858" y="1"/>
                  </a:moveTo>
                  <a:cubicBezTo>
                    <a:pt x="514" y="1"/>
                    <a:pt x="187" y="246"/>
                    <a:pt x="130" y="589"/>
                  </a:cubicBezTo>
                  <a:cubicBezTo>
                    <a:pt x="0" y="1106"/>
                    <a:pt x="412" y="1543"/>
                    <a:pt x="867" y="1543"/>
                  </a:cubicBezTo>
                  <a:cubicBezTo>
                    <a:pt x="1000" y="1543"/>
                    <a:pt x="1136" y="1506"/>
                    <a:pt x="1264" y="1423"/>
                  </a:cubicBezTo>
                  <a:cubicBezTo>
                    <a:pt x="1831" y="1056"/>
                    <a:pt x="1697" y="155"/>
                    <a:pt x="1030" y="22"/>
                  </a:cubicBezTo>
                  <a:cubicBezTo>
                    <a:pt x="973" y="8"/>
                    <a:pt x="91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1" name="Google Shape;15901;p35"/>
            <p:cNvSpPr/>
            <p:nvPr/>
          </p:nvSpPr>
          <p:spPr>
            <a:xfrm>
              <a:off x="5672700" y="4521425"/>
              <a:ext cx="55850" cy="38925"/>
            </a:xfrm>
            <a:custGeom>
              <a:avLst/>
              <a:gdLst/>
              <a:ahLst/>
              <a:cxnLst/>
              <a:rect l="l" t="t" r="r" b="b"/>
              <a:pathLst>
                <a:path w="2234" h="1557" extrusionOk="0">
                  <a:moveTo>
                    <a:pt x="1068" y="0"/>
                  </a:moveTo>
                  <a:cubicBezTo>
                    <a:pt x="350" y="0"/>
                    <a:pt x="0" y="1107"/>
                    <a:pt x="782" y="1484"/>
                  </a:cubicBezTo>
                  <a:cubicBezTo>
                    <a:pt x="899" y="1534"/>
                    <a:pt x="1012" y="1556"/>
                    <a:pt x="1117" y="1556"/>
                  </a:cubicBezTo>
                  <a:cubicBezTo>
                    <a:pt x="1850" y="1556"/>
                    <a:pt x="2233" y="462"/>
                    <a:pt x="1416" y="83"/>
                  </a:cubicBezTo>
                  <a:cubicBezTo>
                    <a:pt x="1293" y="26"/>
                    <a:pt x="1177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2" name="Google Shape;15902;p35"/>
            <p:cNvSpPr/>
            <p:nvPr/>
          </p:nvSpPr>
          <p:spPr>
            <a:xfrm>
              <a:off x="5498350" y="4439075"/>
              <a:ext cx="56850" cy="39275"/>
            </a:xfrm>
            <a:custGeom>
              <a:avLst/>
              <a:gdLst/>
              <a:ahLst/>
              <a:cxnLst/>
              <a:rect l="l" t="t" r="r" b="b"/>
              <a:pathLst>
                <a:path w="2274" h="1571" extrusionOk="0">
                  <a:moveTo>
                    <a:pt x="1115" y="1"/>
                  </a:moveTo>
                  <a:cubicBezTo>
                    <a:pt x="448" y="1"/>
                    <a:pt x="0" y="973"/>
                    <a:pt x="718" y="1442"/>
                  </a:cubicBezTo>
                  <a:cubicBezTo>
                    <a:pt x="863" y="1531"/>
                    <a:pt x="1008" y="1570"/>
                    <a:pt x="1144" y="1570"/>
                  </a:cubicBezTo>
                  <a:cubicBezTo>
                    <a:pt x="1817" y="1570"/>
                    <a:pt x="2274" y="613"/>
                    <a:pt x="1552" y="141"/>
                  </a:cubicBezTo>
                  <a:cubicBezTo>
                    <a:pt x="1402" y="43"/>
                    <a:pt x="1254" y="1"/>
                    <a:pt x="1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03" name="Google Shape;15903;p35"/>
          <p:cNvSpPr/>
          <p:nvPr/>
        </p:nvSpPr>
        <p:spPr>
          <a:xfrm rot="-1276185">
            <a:off x="9128098" y="934211"/>
            <a:ext cx="372298" cy="205609"/>
          </a:xfrm>
          <a:custGeom>
            <a:avLst/>
            <a:gdLst/>
            <a:ahLst/>
            <a:cxnLst/>
            <a:rect l="l" t="t" r="r" b="b"/>
            <a:pathLst>
              <a:path w="35776" h="19758" extrusionOk="0">
                <a:moveTo>
                  <a:pt x="9180" y="13709"/>
                </a:moveTo>
                <a:cubicBezTo>
                  <a:pt x="8298" y="14013"/>
                  <a:pt x="7447" y="14469"/>
                  <a:pt x="6535" y="14469"/>
                </a:cubicBezTo>
                <a:cubicBezTo>
                  <a:pt x="6292" y="14439"/>
                  <a:pt x="6049" y="14499"/>
                  <a:pt x="5836" y="14591"/>
                </a:cubicBezTo>
                <a:cubicBezTo>
                  <a:pt x="5623" y="14743"/>
                  <a:pt x="5441" y="14986"/>
                  <a:pt x="5350" y="15229"/>
                </a:cubicBezTo>
                <a:cubicBezTo>
                  <a:pt x="4924" y="15958"/>
                  <a:pt x="4043" y="16232"/>
                  <a:pt x="3222" y="16414"/>
                </a:cubicBezTo>
                <a:cubicBezTo>
                  <a:pt x="2401" y="16597"/>
                  <a:pt x="1550" y="16718"/>
                  <a:pt x="882" y="17235"/>
                </a:cubicBezTo>
                <a:cubicBezTo>
                  <a:pt x="243" y="17752"/>
                  <a:pt x="0" y="18876"/>
                  <a:pt x="608" y="19393"/>
                </a:cubicBezTo>
                <a:cubicBezTo>
                  <a:pt x="1094" y="19728"/>
                  <a:pt x="1702" y="19758"/>
                  <a:pt x="2189" y="19484"/>
                </a:cubicBezTo>
                <a:cubicBezTo>
                  <a:pt x="2675" y="19180"/>
                  <a:pt x="3101" y="18846"/>
                  <a:pt x="3465" y="18421"/>
                </a:cubicBezTo>
                <a:cubicBezTo>
                  <a:pt x="4590" y="17296"/>
                  <a:pt x="5867" y="16384"/>
                  <a:pt x="7295" y="15685"/>
                </a:cubicBezTo>
                <a:cubicBezTo>
                  <a:pt x="8937" y="14864"/>
                  <a:pt x="31277" y="2645"/>
                  <a:pt x="35776" y="1"/>
                </a:cubicBezTo>
                <a:cubicBezTo>
                  <a:pt x="25928" y="5502"/>
                  <a:pt x="13648" y="12007"/>
                  <a:pt x="9180" y="13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04" name="Google Shape;15904;p35"/>
          <p:cNvGrpSpPr/>
          <p:nvPr/>
        </p:nvGrpSpPr>
        <p:grpSpPr>
          <a:xfrm rot="5509917" flipH="1">
            <a:off x="8243342" y="934728"/>
            <a:ext cx="3607845" cy="3378307"/>
            <a:chOff x="5272775" y="2011375"/>
            <a:chExt cx="3027200" cy="2935100"/>
          </a:xfrm>
        </p:grpSpPr>
        <p:sp>
          <p:nvSpPr>
            <p:cNvPr id="15905" name="Google Shape;15905;p35"/>
            <p:cNvSpPr/>
            <p:nvPr/>
          </p:nvSpPr>
          <p:spPr>
            <a:xfrm>
              <a:off x="6106700" y="2471800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80" y="1"/>
                  </a:moveTo>
                  <a:cubicBezTo>
                    <a:pt x="218" y="1"/>
                    <a:pt x="151" y="26"/>
                    <a:pt x="101" y="76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34" y="459"/>
                    <a:pt x="193" y="484"/>
                    <a:pt x="255" y="484"/>
                  </a:cubicBezTo>
                  <a:cubicBezTo>
                    <a:pt x="318" y="484"/>
                    <a:pt x="384" y="459"/>
                    <a:pt x="435" y="409"/>
                  </a:cubicBezTo>
                  <a:cubicBezTo>
                    <a:pt x="535" y="309"/>
                    <a:pt x="535" y="176"/>
                    <a:pt x="435" y="76"/>
                  </a:cubicBezTo>
                  <a:cubicBezTo>
                    <a:pt x="401" y="26"/>
                    <a:pt x="343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5"/>
            <p:cNvSpPr/>
            <p:nvPr/>
          </p:nvSpPr>
          <p:spPr>
            <a:xfrm>
              <a:off x="5595700" y="3047225"/>
              <a:ext cx="14025" cy="12000"/>
            </a:xfrm>
            <a:custGeom>
              <a:avLst/>
              <a:gdLst/>
              <a:ahLst/>
              <a:cxnLst/>
              <a:rect l="l" t="t" r="r" b="b"/>
              <a:pathLst>
                <a:path w="561" h="480" extrusionOk="0">
                  <a:moveTo>
                    <a:pt x="293" y="0"/>
                  </a:moveTo>
                  <a:cubicBezTo>
                    <a:pt x="235" y="0"/>
                    <a:pt x="176" y="25"/>
                    <a:pt x="126" y="75"/>
                  </a:cubicBezTo>
                  <a:lnTo>
                    <a:pt x="126" y="108"/>
                  </a:lnTo>
                  <a:cubicBezTo>
                    <a:pt x="1" y="284"/>
                    <a:pt x="140" y="479"/>
                    <a:pt x="316" y="479"/>
                  </a:cubicBezTo>
                  <a:cubicBezTo>
                    <a:pt x="374" y="479"/>
                    <a:pt x="436" y="458"/>
                    <a:pt x="493" y="409"/>
                  </a:cubicBezTo>
                  <a:cubicBezTo>
                    <a:pt x="560" y="309"/>
                    <a:pt x="560" y="175"/>
                    <a:pt x="460" y="75"/>
                  </a:cubicBezTo>
                  <a:cubicBezTo>
                    <a:pt x="410" y="25"/>
                    <a:pt x="352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5"/>
            <p:cNvSpPr/>
            <p:nvPr/>
          </p:nvSpPr>
          <p:spPr>
            <a:xfrm>
              <a:off x="5931575" y="295547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38" y="0"/>
                  </a:moveTo>
                  <a:cubicBezTo>
                    <a:pt x="215" y="0"/>
                    <a:pt x="191" y="3"/>
                    <a:pt x="168" y="9"/>
                  </a:cubicBezTo>
                  <a:cubicBezTo>
                    <a:pt x="68" y="76"/>
                    <a:pt x="1" y="209"/>
                    <a:pt x="34" y="343"/>
                  </a:cubicBezTo>
                  <a:cubicBezTo>
                    <a:pt x="85" y="445"/>
                    <a:pt x="175" y="488"/>
                    <a:pt x="274" y="488"/>
                  </a:cubicBezTo>
                  <a:cubicBezTo>
                    <a:pt x="305" y="488"/>
                    <a:pt x="336" y="484"/>
                    <a:pt x="368" y="476"/>
                  </a:cubicBezTo>
                  <a:cubicBezTo>
                    <a:pt x="501" y="409"/>
                    <a:pt x="535" y="276"/>
                    <a:pt x="501" y="143"/>
                  </a:cubicBezTo>
                  <a:cubicBezTo>
                    <a:pt x="446" y="60"/>
                    <a:pt x="346" y="0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8" name="Google Shape;15908;p35"/>
            <p:cNvSpPr/>
            <p:nvPr/>
          </p:nvSpPr>
          <p:spPr>
            <a:xfrm>
              <a:off x="8152325" y="2173500"/>
              <a:ext cx="16325" cy="12700"/>
            </a:xfrm>
            <a:custGeom>
              <a:avLst/>
              <a:gdLst/>
              <a:ahLst/>
              <a:cxnLst/>
              <a:rect l="l" t="t" r="r" b="b"/>
              <a:pathLst>
                <a:path w="653" h="508" extrusionOk="0">
                  <a:moveTo>
                    <a:pt x="293" y="0"/>
                  </a:moveTo>
                  <a:cubicBezTo>
                    <a:pt x="254" y="0"/>
                    <a:pt x="212" y="10"/>
                    <a:pt x="168" y="32"/>
                  </a:cubicBezTo>
                  <a:cubicBezTo>
                    <a:pt x="68" y="66"/>
                    <a:pt x="1" y="199"/>
                    <a:pt x="34" y="333"/>
                  </a:cubicBezTo>
                  <a:cubicBezTo>
                    <a:pt x="62" y="443"/>
                    <a:pt x="158" y="508"/>
                    <a:pt x="266" y="508"/>
                  </a:cubicBezTo>
                  <a:cubicBezTo>
                    <a:pt x="289" y="508"/>
                    <a:pt x="312" y="505"/>
                    <a:pt x="335" y="499"/>
                  </a:cubicBezTo>
                  <a:cubicBezTo>
                    <a:pt x="653" y="413"/>
                    <a:pt x="545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9" name="Google Shape;15909;p35"/>
            <p:cNvSpPr/>
            <p:nvPr/>
          </p:nvSpPr>
          <p:spPr>
            <a:xfrm>
              <a:off x="8125650" y="2210475"/>
              <a:ext cx="13175" cy="12225"/>
            </a:xfrm>
            <a:custGeom>
              <a:avLst/>
              <a:gdLst/>
              <a:ahLst/>
              <a:cxnLst/>
              <a:rect l="l" t="t" r="r" b="b"/>
              <a:pathLst>
                <a:path w="527" h="489" extrusionOk="0">
                  <a:moveTo>
                    <a:pt x="264" y="0"/>
                  </a:moveTo>
                  <a:cubicBezTo>
                    <a:pt x="186" y="0"/>
                    <a:pt x="109" y="37"/>
                    <a:pt x="67" y="121"/>
                  </a:cubicBezTo>
                  <a:cubicBezTo>
                    <a:pt x="1" y="221"/>
                    <a:pt x="1" y="355"/>
                    <a:pt x="134" y="455"/>
                  </a:cubicBezTo>
                  <a:cubicBezTo>
                    <a:pt x="172" y="478"/>
                    <a:pt x="214" y="488"/>
                    <a:pt x="255" y="488"/>
                  </a:cubicBezTo>
                  <a:cubicBezTo>
                    <a:pt x="394" y="488"/>
                    <a:pt x="527" y="368"/>
                    <a:pt x="501" y="188"/>
                  </a:cubicBezTo>
                  <a:cubicBezTo>
                    <a:pt x="482" y="72"/>
                    <a:pt x="372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0" name="Google Shape;15910;p35"/>
            <p:cNvSpPr/>
            <p:nvPr/>
          </p:nvSpPr>
          <p:spPr>
            <a:xfrm>
              <a:off x="6069175" y="3281375"/>
              <a:ext cx="13950" cy="12100"/>
            </a:xfrm>
            <a:custGeom>
              <a:avLst/>
              <a:gdLst/>
              <a:ahLst/>
              <a:cxnLst/>
              <a:rect l="l" t="t" r="r" b="b"/>
              <a:pathLst>
                <a:path w="558" h="484" extrusionOk="0">
                  <a:moveTo>
                    <a:pt x="247" y="1"/>
                  </a:moveTo>
                  <a:cubicBezTo>
                    <a:pt x="220" y="1"/>
                    <a:pt x="193" y="6"/>
                    <a:pt x="168" y="16"/>
                  </a:cubicBezTo>
                  <a:cubicBezTo>
                    <a:pt x="34" y="82"/>
                    <a:pt x="1" y="249"/>
                    <a:pt x="68" y="349"/>
                  </a:cubicBezTo>
                  <a:cubicBezTo>
                    <a:pt x="113" y="441"/>
                    <a:pt x="194" y="484"/>
                    <a:pt x="275" y="484"/>
                  </a:cubicBezTo>
                  <a:cubicBezTo>
                    <a:pt x="370" y="484"/>
                    <a:pt x="465" y="424"/>
                    <a:pt x="501" y="316"/>
                  </a:cubicBezTo>
                  <a:cubicBezTo>
                    <a:pt x="558" y="146"/>
                    <a:pt x="399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1" name="Google Shape;15911;p35"/>
            <p:cNvSpPr/>
            <p:nvPr/>
          </p:nvSpPr>
          <p:spPr>
            <a:xfrm>
              <a:off x="5326975" y="3766100"/>
              <a:ext cx="16450" cy="12700"/>
            </a:xfrm>
            <a:custGeom>
              <a:avLst/>
              <a:gdLst/>
              <a:ahLst/>
              <a:cxnLst/>
              <a:rect l="l" t="t" r="r" b="b"/>
              <a:pathLst>
                <a:path w="658" h="508" extrusionOk="0">
                  <a:moveTo>
                    <a:pt x="298" y="1"/>
                  </a:moveTo>
                  <a:cubicBezTo>
                    <a:pt x="256" y="1"/>
                    <a:pt x="212" y="13"/>
                    <a:pt x="168" y="41"/>
                  </a:cubicBezTo>
                  <a:cubicBezTo>
                    <a:pt x="34" y="107"/>
                    <a:pt x="1" y="274"/>
                    <a:pt x="101" y="374"/>
                  </a:cubicBezTo>
                  <a:cubicBezTo>
                    <a:pt x="145" y="463"/>
                    <a:pt x="234" y="508"/>
                    <a:pt x="318" y="508"/>
                  </a:cubicBezTo>
                  <a:cubicBezTo>
                    <a:pt x="360" y="508"/>
                    <a:pt x="401" y="497"/>
                    <a:pt x="435" y="474"/>
                  </a:cubicBezTo>
                  <a:cubicBezTo>
                    <a:pt x="657" y="307"/>
                    <a:pt x="508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2" name="Google Shape;15912;p35"/>
            <p:cNvSpPr/>
            <p:nvPr/>
          </p:nvSpPr>
          <p:spPr>
            <a:xfrm>
              <a:off x="6218575" y="3441950"/>
              <a:ext cx="10750" cy="10325"/>
            </a:xfrm>
            <a:custGeom>
              <a:avLst/>
              <a:gdLst/>
              <a:ahLst/>
              <a:cxnLst/>
              <a:rect l="l" t="t" r="r" b="b"/>
              <a:pathLst>
                <a:path w="430" h="413" extrusionOk="0">
                  <a:moveTo>
                    <a:pt x="302" y="0"/>
                  </a:moveTo>
                  <a:cubicBezTo>
                    <a:pt x="165" y="0"/>
                    <a:pt x="1" y="413"/>
                    <a:pt x="189" y="413"/>
                  </a:cubicBezTo>
                  <a:cubicBezTo>
                    <a:pt x="210" y="413"/>
                    <a:pt x="234" y="408"/>
                    <a:pt x="263" y="398"/>
                  </a:cubicBezTo>
                  <a:cubicBezTo>
                    <a:pt x="363" y="364"/>
                    <a:pt x="429" y="231"/>
                    <a:pt x="396" y="97"/>
                  </a:cubicBezTo>
                  <a:cubicBezTo>
                    <a:pt x="371" y="28"/>
                    <a:pt x="337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3" name="Google Shape;15913;p35"/>
            <p:cNvSpPr/>
            <p:nvPr/>
          </p:nvSpPr>
          <p:spPr>
            <a:xfrm>
              <a:off x="6526175" y="4097550"/>
              <a:ext cx="14200" cy="12350"/>
            </a:xfrm>
            <a:custGeom>
              <a:avLst/>
              <a:gdLst/>
              <a:ahLst/>
              <a:cxnLst/>
              <a:rect l="l" t="t" r="r" b="b"/>
              <a:pathLst>
                <a:path w="568" h="494" extrusionOk="0">
                  <a:moveTo>
                    <a:pt x="288" y="1"/>
                  </a:moveTo>
                  <a:cubicBezTo>
                    <a:pt x="239" y="1"/>
                    <a:pt x="187" y="19"/>
                    <a:pt x="134" y="59"/>
                  </a:cubicBezTo>
                  <a:cubicBezTo>
                    <a:pt x="34" y="126"/>
                    <a:pt x="1" y="259"/>
                    <a:pt x="67" y="392"/>
                  </a:cubicBezTo>
                  <a:cubicBezTo>
                    <a:pt x="132" y="457"/>
                    <a:pt x="210" y="494"/>
                    <a:pt x="285" y="494"/>
                  </a:cubicBezTo>
                  <a:cubicBezTo>
                    <a:pt x="326" y="494"/>
                    <a:pt x="365" y="483"/>
                    <a:pt x="401" y="459"/>
                  </a:cubicBezTo>
                  <a:cubicBezTo>
                    <a:pt x="534" y="359"/>
                    <a:pt x="568" y="226"/>
                    <a:pt x="468" y="126"/>
                  </a:cubicBezTo>
                  <a:cubicBezTo>
                    <a:pt x="427" y="45"/>
                    <a:pt x="362" y="1"/>
                    <a:pt x="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4" name="Google Shape;15914;p35"/>
            <p:cNvSpPr/>
            <p:nvPr/>
          </p:nvSpPr>
          <p:spPr>
            <a:xfrm>
              <a:off x="6346050" y="4366175"/>
              <a:ext cx="13825" cy="12225"/>
            </a:xfrm>
            <a:custGeom>
              <a:avLst/>
              <a:gdLst/>
              <a:ahLst/>
              <a:cxnLst/>
              <a:rect l="l" t="t" r="r" b="b"/>
              <a:pathLst>
                <a:path w="553" h="489" extrusionOk="0">
                  <a:moveTo>
                    <a:pt x="278" y="1"/>
                  </a:moveTo>
                  <a:cubicBezTo>
                    <a:pt x="202" y="1"/>
                    <a:pt x="123" y="38"/>
                    <a:pt x="67" y="122"/>
                  </a:cubicBezTo>
                  <a:cubicBezTo>
                    <a:pt x="0" y="222"/>
                    <a:pt x="34" y="388"/>
                    <a:pt x="134" y="455"/>
                  </a:cubicBezTo>
                  <a:cubicBezTo>
                    <a:pt x="180" y="478"/>
                    <a:pt x="227" y="489"/>
                    <a:pt x="273" y="489"/>
                  </a:cubicBezTo>
                  <a:cubicBezTo>
                    <a:pt x="425" y="489"/>
                    <a:pt x="552" y="368"/>
                    <a:pt x="501" y="188"/>
                  </a:cubicBezTo>
                  <a:cubicBezTo>
                    <a:pt x="481" y="72"/>
                    <a:pt x="383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5" name="Google Shape;15915;p35"/>
            <p:cNvSpPr/>
            <p:nvPr/>
          </p:nvSpPr>
          <p:spPr>
            <a:xfrm>
              <a:off x="8083500" y="3369150"/>
              <a:ext cx="13825" cy="12125"/>
            </a:xfrm>
            <a:custGeom>
              <a:avLst/>
              <a:gdLst/>
              <a:ahLst/>
              <a:cxnLst/>
              <a:rect l="l" t="t" r="r" b="b"/>
              <a:pathLst>
                <a:path w="553" h="485" extrusionOk="0">
                  <a:moveTo>
                    <a:pt x="292" y="1"/>
                  </a:moveTo>
                  <a:cubicBezTo>
                    <a:pt x="192" y="1"/>
                    <a:pt x="90" y="60"/>
                    <a:pt x="52" y="174"/>
                  </a:cubicBezTo>
                  <a:cubicBezTo>
                    <a:pt x="0" y="329"/>
                    <a:pt x="129" y="484"/>
                    <a:pt x="282" y="484"/>
                  </a:cubicBezTo>
                  <a:cubicBezTo>
                    <a:pt x="327" y="484"/>
                    <a:pt x="374" y="471"/>
                    <a:pt x="419" y="441"/>
                  </a:cubicBezTo>
                  <a:cubicBezTo>
                    <a:pt x="519" y="374"/>
                    <a:pt x="552" y="241"/>
                    <a:pt x="486" y="107"/>
                  </a:cubicBezTo>
                  <a:cubicBezTo>
                    <a:pt x="442" y="35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6" name="Google Shape;15916;p35"/>
            <p:cNvSpPr/>
            <p:nvPr/>
          </p:nvSpPr>
          <p:spPr>
            <a:xfrm>
              <a:off x="7163850" y="4549850"/>
              <a:ext cx="15325" cy="12225"/>
            </a:xfrm>
            <a:custGeom>
              <a:avLst/>
              <a:gdLst/>
              <a:ahLst/>
              <a:cxnLst/>
              <a:rect l="l" t="t" r="r" b="b"/>
              <a:pathLst>
                <a:path w="613" h="489" extrusionOk="0">
                  <a:moveTo>
                    <a:pt x="336" y="0"/>
                  </a:moveTo>
                  <a:cubicBezTo>
                    <a:pt x="151" y="0"/>
                    <a:pt x="1" y="236"/>
                    <a:pt x="179" y="413"/>
                  </a:cubicBezTo>
                  <a:cubicBezTo>
                    <a:pt x="212" y="463"/>
                    <a:pt x="270" y="488"/>
                    <a:pt x="333" y="488"/>
                  </a:cubicBezTo>
                  <a:cubicBezTo>
                    <a:pt x="395" y="488"/>
                    <a:pt x="462" y="463"/>
                    <a:pt x="512" y="413"/>
                  </a:cubicBezTo>
                  <a:cubicBezTo>
                    <a:pt x="612" y="347"/>
                    <a:pt x="612" y="180"/>
                    <a:pt x="512" y="80"/>
                  </a:cubicBezTo>
                  <a:cubicBezTo>
                    <a:pt x="456" y="24"/>
                    <a:pt x="394" y="0"/>
                    <a:pt x="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7" name="Google Shape;15917;p35"/>
            <p:cNvSpPr/>
            <p:nvPr/>
          </p:nvSpPr>
          <p:spPr>
            <a:xfrm>
              <a:off x="5533200" y="4799325"/>
              <a:ext cx="16475" cy="12300"/>
            </a:xfrm>
            <a:custGeom>
              <a:avLst/>
              <a:gdLst/>
              <a:ahLst/>
              <a:cxnLst/>
              <a:rect l="l" t="t" r="r" b="b"/>
              <a:pathLst>
                <a:path w="659" h="492" extrusionOk="0">
                  <a:moveTo>
                    <a:pt x="362" y="1"/>
                  </a:moveTo>
                  <a:cubicBezTo>
                    <a:pt x="166" y="1"/>
                    <a:pt x="1" y="267"/>
                    <a:pt x="225" y="442"/>
                  </a:cubicBezTo>
                  <a:cubicBezTo>
                    <a:pt x="258" y="475"/>
                    <a:pt x="316" y="492"/>
                    <a:pt x="379" y="492"/>
                  </a:cubicBezTo>
                  <a:cubicBezTo>
                    <a:pt x="441" y="492"/>
                    <a:pt x="508" y="475"/>
                    <a:pt x="558" y="442"/>
                  </a:cubicBezTo>
                  <a:cubicBezTo>
                    <a:pt x="625" y="341"/>
                    <a:pt x="658" y="175"/>
                    <a:pt x="558" y="108"/>
                  </a:cubicBezTo>
                  <a:cubicBezTo>
                    <a:pt x="499" y="32"/>
                    <a:pt x="429" y="1"/>
                    <a:pt x="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8" name="Google Shape;15918;p35"/>
            <p:cNvSpPr/>
            <p:nvPr/>
          </p:nvSpPr>
          <p:spPr>
            <a:xfrm>
              <a:off x="7781700" y="4934425"/>
              <a:ext cx="16600" cy="12050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310" y="1"/>
                  </a:moveTo>
                  <a:cubicBezTo>
                    <a:pt x="291" y="1"/>
                    <a:pt x="270" y="3"/>
                    <a:pt x="249" y="8"/>
                  </a:cubicBezTo>
                  <a:cubicBezTo>
                    <a:pt x="1" y="101"/>
                    <a:pt x="99" y="482"/>
                    <a:pt x="354" y="482"/>
                  </a:cubicBezTo>
                  <a:cubicBezTo>
                    <a:pt x="374" y="482"/>
                    <a:pt x="394" y="479"/>
                    <a:pt x="416" y="475"/>
                  </a:cubicBezTo>
                  <a:cubicBezTo>
                    <a:pt x="664" y="382"/>
                    <a:pt x="56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9" name="Google Shape;15919;p35"/>
            <p:cNvSpPr/>
            <p:nvPr/>
          </p:nvSpPr>
          <p:spPr>
            <a:xfrm>
              <a:off x="7923850" y="20658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33" y="101"/>
                    <a:pt x="33" y="234"/>
                  </a:cubicBezTo>
                  <a:cubicBezTo>
                    <a:pt x="0" y="368"/>
                    <a:pt x="134" y="501"/>
                    <a:pt x="267" y="501"/>
                  </a:cubicBezTo>
                  <a:cubicBezTo>
                    <a:pt x="400" y="501"/>
                    <a:pt x="500" y="401"/>
                    <a:pt x="500" y="268"/>
                  </a:cubicBezTo>
                  <a:cubicBezTo>
                    <a:pt x="500" y="134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0" name="Google Shape;15920;p35"/>
            <p:cNvSpPr/>
            <p:nvPr/>
          </p:nvSpPr>
          <p:spPr>
            <a:xfrm>
              <a:off x="8007525" y="2054175"/>
              <a:ext cx="16975" cy="11775"/>
            </a:xfrm>
            <a:custGeom>
              <a:avLst/>
              <a:gdLst/>
              <a:ahLst/>
              <a:cxnLst/>
              <a:rect l="l" t="t" r="r" b="b"/>
              <a:pathLst>
                <a:path w="679" h="471" extrusionOk="0">
                  <a:moveTo>
                    <a:pt x="353" y="0"/>
                  </a:moveTo>
                  <a:cubicBezTo>
                    <a:pt x="343" y="0"/>
                    <a:pt x="333" y="1"/>
                    <a:pt x="322" y="2"/>
                  </a:cubicBezTo>
                  <a:cubicBezTo>
                    <a:pt x="0" y="34"/>
                    <a:pt x="51" y="471"/>
                    <a:pt x="356" y="471"/>
                  </a:cubicBezTo>
                  <a:cubicBezTo>
                    <a:pt x="366" y="471"/>
                    <a:pt x="378" y="470"/>
                    <a:pt x="389" y="469"/>
                  </a:cubicBezTo>
                  <a:cubicBezTo>
                    <a:pt x="679" y="437"/>
                    <a:pt x="627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1" name="Google Shape;15921;p35"/>
            <p:cNvSpPr/>
            <p:nvPr/>
          </p:nvSpPr>
          <p:spPr>
            <a:xfrm>
              <a:off x="8209875" y="248282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70" y="0"/>
                  </a:moveTo>
                  <a:cubicBezTo>
                    <a:pt x="208" y="0"/>
                    <a:pt x="146" y="22"/>
                    <a:pt x="101" y="68"/>
                  </a:cubicBezTo>
                  <a:cubicBezTo>
                    <a:pt x="1" y="168"/>
                    <a:pt x="34" y="335"/>
                    <a:pt x="134" y="435"/>
                  </a:cubicBezTo>
                  <a:cubicBezTo>
                    <a:pt x="181" y="472"/>
                    <a:pt x="232" y="489"/>
                    <a:pt x="283" y="489"/>
                  </a:cubicBezTo>
                  <a:cubicBezTo>
                    <a:pt x="413" y="489"/>
                    <a:pt x="534" y="379"/>
                    <a:pt x="534" y="235"/>
                  </a:cubicBezTo>
                  <a:cubicBezTo>
                    <a:pt x="512" y="82"/>
                    <a:pt x="390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2" name="Google Shape;15922;p35"/>
            <p:cNvSpPr/>
            <p:nvPr/>
          </p:nvSpPr>
          <p:spPr>
            <a:xfrm>
              <a:off x="7394300" y="4304825"/>
              <a:ext cx="24625" cy="20625"/>
            </a:xfrm>
            <a:custGeom>
              <a:avLst/>
              <a:gdLst/>
              <a:ahLst/>
              <a:cxnLst/>
              <a:rect l="l" t="t" r="r" b="b"/>
              <a:pathLst>
                <a:path w="985" h="825" extrusionOk="0">
                  <a:moveTo>
                    <a:pt x="475" y="0"/>
                  </a:moveTo>
                  <a:cubicBezTo>
                    <a:pt x="451" y="0"/>
                    <a:pt x="426" y="2"/>
                    <a:pt x="401" y="7"/>
                  </a:cubicBezTo>
                  <a:cubicBezTo>
                    <a:pt x="167" y="7"/>
                    <a:pt x="0" y="241"/>
                    <a:pt x="34" y="474"/>
                  </a:cubicBezTo>
                  <a:cubicBezTo>
                    <a:pt x="54" y="700"/>
                    <a:pt x="252" y="825"/>
                    <a:pt x="448" y="825"/>
                  </a:cubicBezTo>
                  <a:cubicBezTo>
                    <a:pt x="570" y="825"/>
                    <a:pt x="691" y="777"/>
                    <a:pt x="768" y="674"/>
                  </a:cubicBezTo>
                  <a:cubicBezTo>
                    <a:pt x="985" y="395"/>
                    <a:pt x="79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3" name="Google Shape;15923;p35"/>
            <p:cNvSpPr/>
            <p:nvPr/>
          </p:nvSpPr>
          <p:spPr>
            <a:xfrm>
              <a:off x="7711550" y="3810525"/>
              <a:ext cx="23025" cy="21375"/>
            </a:xfrm>
            <a:custGeom>
              <a:avLst/>
              <a:gdLst/>
              <a:ahLst/>
              <a:cxnLst/>
              <a:rect l="l" t="t" r="r" b="b"/>
              <a:pathLst>
                <a:path w="921" h="855" extrusionOk="0">
                  <a:moveTo>
                    <a:pt x="465" y="1"/>
                  </a:moveTo>
                  <a:cubicBezTo>
                    <a:pt x="212" y="1"/>
                    <a:pt x="1" y="246"/>
                    <a:pt x="53" y="532"/>
                  </a:cubicBezTo>
                  <a:cubicBezTo>
                    <a:pt x="91" y="743"/>
                    <a:pt x="272" y="854"/>
                    <a:pt x="458" y="854"/>
                  </a:cubicBezTo>
                  <a:cubicBezTo>
                    <a:pt x="595" y="854"/>
                    <a:pt x="735" y="793"/>
                    <a:pt x="820" y="665"/>
                  </a:cubicBezTo>
                  <a:cubicBezTo>
                    <a:pt x="920" y="465"/>
                    <a:pt x="887" y="198"/>
                    <a:pt x="687" y="65"/>
                  </a:cubicBezTo>
                  <a:cubicBezTo>
                    <a:pt x="613" y="21"/>
                    <a:pt x="537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4" name="Google Shape;15924;p35"/>
            <p:cNvSpPr/>
            <p:nvPr/>
          </p:nvSpPr>
          <p:spPr>
            <a:xfrm>
              <a:off x="8108700" y="2112275"/>
              <a:ext cx="26150" cy="20775"/>
            </a:xfrm>
            <a:custGeom>
              <a:avLst/>
              <a:gdLst/>
              <a:ahLst/>
              <a:cxnLst/>
              <a:rect l="l" t="t" r="r" b="b"/>
              <a:pathLst>
                <a:path w="1046" h="831" extrusionOk="0">
                  <a:moveTo>
                    <a:pt x="547" y="0"/>
                  </a:moveTo>
                  <a:cubicBezTo>
                    <a:pt x="396" y="0"/>
                    <a:pt x="247" y="75"/>
                    <a:pt x="178" y="213"/>
                  </a:cubicBezTo>
                  <a:cubicBezTo>
                    <a:pt x="1" y="509"/>
                    <a:pt x="216" y="830"/>
                    <a:pt x="523" y="830"/>
                  </a:cubicBezTo>
                  <a:cubicBezTo>
                    <a:pt x="562" y="830"/>
                    <a:pt x="603" y="825"/>
                    <a:pt x="645" y="814"/>
                  </a:cubicBezTo>
                  <a:cubicBezTo>
                    <a:pt x="1012" y="713"/>
                    <a:pt x="1045" y="246"/>
                    <a:pt x="745" y="46"/>
                  </a:cubicBezTo>
                  <a:cubicBezTo>
                    <a:pt x="683" y="15"/>
                    <a:pt x="615" y="0"/>
                    <a:pt x="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5" name="Google Shape;15925;p35"/>
            <p:cNvSpPr/>
            <p:nvPr/>
          </p:nvSpPr>
          <p:spPr>
            <a:xfrm>
              <a:off x="7454350" y="4887975"/>
              <a:ext cx="21700" cy="20800"/>
            </a:xfrm>
            <a:custGeom>
              <a:avLst/>
              <a:gdLst/>
              <a:ahLst/>
              <a:cxnLst/>
              <a:rect l="l" t="t" r="r" b="b"/>
              <a:pathLst>
                <a:path w="868" h="832" extrusionOk="0">
                  <a:moveTo>
                    <a:pt x="428" y="0"/>
                  </a:moveTo>
                  <a:cubicBezTo>
                    <a:pt x="219" y="0"/>
                    <a:pt x="22" y="155"/>
                    <a:pt x="0" y="398"/>
                  </a:cubicBezTo>
                  <a:cubicBezTo>
                    <a:pt x="0" y="656"/>
                    <a:pt x="215" y="832"/>
                    <a:pt x="435" y="832"/>
                  </a:cubicBezTo>
                  <a:cubicBezTo>
                    <a:pt x="528" y="832"/>
                    <a:pt x="621" y="801"/>
                    <a:pt x="701" y="732"/>
                  </a:cubicBezTo>
                  <a:cubicBezTo>
                    <a:pt x="867" y="565"/>
                    <a:pt x="867" y="298"/>
                    <a:pt x="734" y="131"/>
                  </a:cubicBezTo>
                  <a:cubicBezTo>
                    <a:pt x="644" y="41"/>
                    <a:pt x="534" y="0"/>
                    <a:pt x="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6" name="Google Shape;15926;p35"/>
            <p:cNvSpPr/>
            <p:nvPr/>
          </p:nvSpPr>
          <p:spPr>
            <a:xfrm>
              <a:off x="7936600" y="4793775"/>
              <a:ext cx="44800" cy="38500"/>
            </a:xfrm>
            <a:custGeom>
              <a:avLst/>
              <a:gdLst/>
              <a:ahLst/>
              <a:cxnLst/>
              <a:rect l="l" t="t" r="r" b="b"/>
              <a:pathLst>
                <a:path w="1792" h="1540" extrusionOk="0">
                  <a:moveTo>
                    <a:pt x="922" y="0"/>
                  </a:moveTo>
                  <a:cubicBezTo>
                    <a:pt x="410" y="0"/>
                    <a:pt x="0" y="532"/>
                    <a:pt x="224" y="1064"/>
                  </a:cubicBezTo>
                  <a:cubicBezTo>
                    <a:pt x="357" y="1381"/>
                    <a:pt x="649" y="1539"/>
                    <a:pt x="937" y="1539"/>
                  </a:cubicBezTo>
                  <a:cubicBezTo>
                    <a:pt x="1225" y="1539"/>
                    <a:pt x="1508" y="1381"/>
                    <a:pt x="1625" y="1064"/>
                  </a:cubicBezTo>
                  <a:cubicBezTo>
                    <a:pt x="1792" y="664"/>
                    <a:pt x="1592" y="230"/>
                    <a:pt x="1225" y="63"/>
                  </a:cubicBezTo>
                  <a:cubicBezTo>
                    <a:pt x="1123" y="20"/>
                    <a:pt x="1020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7" name="Google Shape;15927;p35"/>
            <p:cNvSpPr/>
            <p:nvPr/>
          </p:nvSpPr>
          <p:spPr>
            <a:xfrm>
              <a:off x="5984125" y="4653325"/>
              <a:ext cx="44025" cy="38125"/>
            </a:xfrm>
            <a:custGeom>
              <a:avLst/>
              <a:gdLst/>
              <a:ahLst/>
              <a:cxnLst/>
              <a:rect l="l" t="t" r="r" b="b"/>
              <a:pathLst>
                <a:path w="1761" h="1525" extrusionOk="0">
                  <a:moveTo>
                    <a:pt x="883" y="0"/>
                  </a:moveTo>
                  <a:cubicBezTo>
                    <a:pt x="780" y="0"/>
                    <a:pt x="673" y="24"/>
                    <a:pt x="567" y="77"/>
                  </a:cubicBezTo>
                  <a:cubicBezTo>
                    <a:pt x="167" y="244"/>
                    <a:pt x="0" y="678"/>
                    <a:pt x="167" y="1078"/>
                  </a:cubicBezTo>
                  <a:cubicBezTo>
                    <a:pt x="299" y="1374"/>
                    <a:pt x="585" y="1524"/>
                    <a:pt x="868" y="1524"/>
                  </a:cubicBezTo>
                  <a:cubicBezTo>
                    <a:pt x="1160" y="1524"/>
                    <a:pt x="1450" y="1366"/>
                    <a:pt x="1568" y="1044"/>
                  </a:cubicBezTo>
                  <a:cubicBezTo>
                    <a:pt x="1761" y="522"/>
                    <a:pt x="1364" y="0"/>
                    <a:pt x="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8" name="Google Shape;15928;p35"/>
            <p:cNvSpPr/>
            <p:nvPr/>
          </p:nvSpPr>
          <p:spPr>
            <a:xfrm>
              <a:off x="5495625" y="4410425"/>
              <a:ext cx="47375" cy="38350"/>
            </a:xfrm>
            <a:custGeom>
              <a:avLst/>
              <a:gdLst/>
              <a:ahLst/>
              <a:cxnLst/>
              <a:rect l="l" t="t" r="r" b="b"/>
              <a:pathLst>
                <a:path w="1895" h="1534" extrusionOk="0">
                  <a:moveTo>
                    <a:pt x="956" y="1"/>
                  </a:moveTo>
                  <a:cubicBezTo>
                    <a:pt x="677" y="1"/>
                    <a:pt x="402" y="160"/>
                    <a:pt x="260" y="420"/>
                  </a:cubicBezTo>
                  <a:cubicBezTo>
                    <a:pt x="0" y="939"/>
                    <a:pt x="414" y="1533"/>
                    <a:pt x="941" y="1533"/>
                  </a:cubicBezTo>
                  <a:cubicBezTo>
                    <a:pt x="1023" y="1533"/>
                    <a:pt x="1108" y="1519"/>
                    <a:pt x="1194" y="1487"/>
                  </a:cubicBezTo>
                  <a:cubicBezTo>
                    <a:pt x="1828" y="1287"/>
                    <a:pt x="1894" y="386"/>
                    <a:pt x="1294" y="86"/>
                  </a:cubicBezTo>
                  <a:cubicBezTo>
                    <a:pt x="1187" y="28"/>
                    <a:pt x="1071" y="1"/>
                    <a:pt x="9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9" name="Google Shape;15929;p35"/>
            <p:cNvSpPr/>
            <p:nvPr/>
          </p:nvSpPr>
          <p:spPr>
            <a:xfrm>
              <a:off x="7260875" y="3364475"/>
              <a:ext cx="43375" cy="38025"/>
            </a:xfrm>
            <a:custGeom>
              <a:avLst/>
              <a:gdLst/>
              <a:ahLst/>
              <a:cxnLst/>
              <a:rect l="l" t="t" r="r" b="b"/>
              <a:pathLst>
                <a:path w="1735" h="1521" extrusionOk="0">
                  <a:moveTo>
                    <a:pt x="866" y="0"/>
                  </a:moveTo>
                  <a:cubicBezTo>
                    <a:pt x="720" y="0"/>
                    <a:pt x="570" y="41"/>
                    <a:pt x="434" y="128"/>
                  </a:cubicBezTo>
                  <a:cubicBezTo>
                    <a:pt x="100" y="361"/>
                    <a:pt x="0" y="828"/>
                    <a:pt x="234" y="1162"/>
                  </a:cubicBezTo>
                  <a:cubicBezTo>
                    <a:pt x="382" y="1395"/>
                    <a:pt x="626" y="1521"/>
                    <a:pt x="878" y="1521"/>
                  </a:cubicBezTo>
                  <a:cubicBezTo>
                    <a:pt x="1021" y="1521"/>
                    <a:pt x="1168" y="1480"/>
                    <a:pt x="1301" y="1395"/>
                  </a:cubicBezTo>
                  <a:cubicBezTo>
                    <a:pt x="1635" y="1162"/>
                    <a:pt x="1735" y="695"/>
                    <a:pt x="1501" y="328"/>
                  </a:cubicBezTo>
                  <a:cubicBezTo>
                    <a:pt x="1354" y="118"/>
                    <a:pt x="1115" y="0"/>
                    <a:pt x="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0" name="Google Shape;15930;p35"/>
            <p:cNvSpPr/>
            <p:nvPr/>
          </p:nvSpPr>
          <p:spPr>
            <a:xfrm>
              <a:off x="7432725" y="2516450"/>
              <a:ext cx="45000" cy="37875"/>
            </a:xfrm>
            <a:custGeom>
              <a:avLst/>
              <a:gdLst/>
              <a:ahLst/>
              <a:cxnLst/>
              <a:rect l="l" t="t" r="r" b="b"/>
              <a:pathLst>
                <a:path w="1800" h="1515" extrusionOk="0">
                  <a:moveTo>
                    <a:pt x="973" y="0"/>
                  </a:moveTo>
                  <a:cubicBezTo>
                    <a:pt x="402" y="0"/>
                    <a:pt x="0" y="647"/>
                    <a:pt x="331" y="1158"/>
                  </a:cubicBezTo>
                  <a:cubicBezTo>
                    <a:pt x="488" y="1400"/>
                    <a:pt x="735" y="1515"/>
                    <a:pt x="981" y="1515"/>
                  </a:cubicBezTo>
                  <a:cubicBezTo>
                    <a:pt x="1311" y="1515"/>
                    <a:pt x="1637" y="1307"/>
                    <a:pt x="1732" y="925"/>
                  </a:cubicBezTo>
                  <a:cubicBezTo>
                    <a:pt x="1799" y="525"/>
                    <a:pt x="1566" y="91"/>
                    <a:pt x="1165" y="24"/>
                  </a:cubicBezTo>
                  <a:cubicBezTo>
                    <a:pt x="1100" y="8"/>
                    <a:pt x="1035" y="0"/>
                    <a:pt x="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1" name="Google Shape;15931;p35"/>
            <p:cNvSpPr/>
            <p:nvPr/>
          </p:nvSpPr>
          <p:spPr>
            <a:xfrm>
              <a:off x="7765300" y="2445900"/>
              <a:ext cx="45150" cy="38200"/>
            </a:xfrm>
            <a:custGeom>
              <a:avLst/>
              <a:gdLst/>
              <a:ahLst/>
              <a:cxnLst/>
              <a:rect l="l" t="t" r="r" b="b"/>
              <a:pathLst>
                <a:path w="1806" h="1528" extrusionOk="0">
                  <a:moveTo>
                    <a:pt x="963" y="1"/>
                  </a:moveTo>
                  <a:cubicBezTo>
                    <a:pt x="727" y="1"/>
                    <a:pt x="490" y="110"/>
                    <a:pt x="338" y="344"/>
                  </a:cubicBezTo>
                  <a:cubicBezTo>
                    <a:pt x="1" y="866"/>
                    <a:pt x="396" y="1528"/>
                    <a:pt x="980" y="1528"/>
                  </a:cubicBezTo>
                  <a:cubicBezTo>
                    <a:pt x="1032" y="1528"/>
                    <a:pt x="1084" y="1523"/>
                    <a:pt x="1138" y="1512"/>
                  </a:cubicBezTo>
                  <a:cubicBezTo>
                    <a:pt x="1539" y="1412"/>
                    <a:pt x="1806" y="1012"/>
                    <a:pt x="1705" y="611"/>
                  </a:cubicBezTo>
                  <a:cubicBezTo>
                    <a:pt x="1627" y="220"/>
                    <a:pt x="1297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2" name="Google Shape;15932;p35"/>
            <p:cNvSpPr/>
            <p:nvPr/>
          </p:nvSpPr>
          <p:spPr>
            <a:xfrm>
              <a:off x="8059775" y="3876125"/>
              <a:ext cx="15675" cy="11950"/>
            </a:xfrm>
            <a:custGeom>
              <a:avLst/>
              <a:gdLst/>
              <a:ahLst/>
              <a:cxnLst/>
              <a:rect l="l" t="t" r="r" b="b"/>
              <a:pathLst>
                <a:path w="627" h="478" extrusionOk="0">
                  <a:moveTo>
                    <a:pt x="272" y="1"/>
                  </a:moveTo>
                  <a:cubicBezTo>
                    <a:pt x="228" y="1"/>
                    <a:pt x="181" y="13"/>
                    <a:pt x="134" y="43"/>
                  </a:cubicBezTo>
                  <a:cubicBezTo>
                    <a:pt x="34" y="110"/>
                    <a:pt x="0" y="276"/>
                    <a:pt x="100" y="376"/>
                  </a:cubicBezTo>
                  <a:cubicBezTo>
                    <a:pt x="143" y="441"/>
                    <a:pt x="214" y="478"/>
                    <a:pt x="295" y="478"/>
                  </a:cubicBezTo>
                  <a:cubicBezTo>
                    <a:pt x="339" y="478"/>
                    <a:pt x="387" y="467"/>
                    <a:pt x="434" y="443"/>
                  </a:cubicBezTo>
                  <a:cubicBezTo>
                    <a:pt x="626" y="278"/>
                    <a:pt x="479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3" name="Google Shape;15933;p35"/>
            <p:cNvSpPr/>
            <p:nvPr/>
          </p:nvSpPr>
          <p:spPr>
            <a:xfrm>
              <a:off x="7967200" y="3380650"/>
              <a:ext cx="15150" cy="12250"/>
            </a:xfrm>
            <a:custGeom>
              <a:avLst/>
              <a:gdLst/>
              <a:ahLst/>
              <a:cxnLst/>
              <a:rect l="l" t="t" r="r" b="b"/>
              <a:pathLst>
                <a:path w="606" h="490" extrusionOk="0">
                  <a:moveTo>
                    <a:pt x="282" y="0"/>
                  </a:moveTo>
                  <a:cubicBezTo>
                    <a:pt x="257" y="0"/>
                    <a:pt x="230" y="5"/>
                    <a:pt x="201" y="14"/>
                  </a:cubicBezTo>
                  <a:cubicBezTo>
                    <a:pt x="67" y="48"/>
                    <a:pt x="1" y="181"/>
                    <a:pt x="34" y="314"/>
                  </a:cubicBezTo>
                  <a:cubicBezTo>
                    <a:pt x="62" y="425"/>
                    <a:pt x="158" y="490"/>
                    <a:pt x="266" y="490"/>
                  </a:cubicBezTo>
                  <a:cubicBezTo>
                    <a:pt x="288" y="490"/>
                    <a:pt x="311" y="487"/>
                    <a:pt x="334" y="481"/>
                  </a:cubicBezTo>
                  <a:cubicBezTo>
                    <a:pt x="606" y="391"/>
                    <a:pt x="523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4" name="Google Shape;15934;p35"/>
            <p:cNvSpPr/>
            <p:nvPr/>
          </p:nvSpPr>
          <p:spPr>
            <a:xfrm>
              <a:off x="7610275" y="2819725"/>
              <a:ext cx="11925" cy="10225"/>
            </a:xfrm>
            <a:custGeom>
              <a:avLst/>
              <a:gdLst/>
              <a:ahLst/>
              <a:cxnLst/>
              <a:rect l="l" t="t" r="r" b="b"/>
              <a:pathLst>
                <a:path w="477" h="409" extrusionOk="0">
                  <a:moveTo>
                    <a:pt x="225" y="1"/>
                  </a:moveTo>
                  <a:cubicBezTo>
                    <a:pt x="218" y="1"/>
                    <a:pt x="210" y="1"/>
                    <a:pt x="201" y="2"/>
                  </a:cubicBezTo>
                  <a:cubicBezTo>
                    <a:pt x="68" y="35"/>
                    <a:pt x="1" y="169"/>
                    <a:pt x="1" y="302"/>
                  </a:cubicBezTo>
                  <a:cubicBezTo>
                    <a:pt x="15" y="379"/>
                    <a:pt x="48" y="409"/>
                    <a:pt x="87" y="409"/>
                  </a:cubicBezTo>
                  <a:cubicBezTo>
                    <a:pt x="234" y="409"/>
                    <a:pt x="477" y="1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5" name="Google Shape;15935;p35"/>
            <p:cNvSpPr/>
            <p:nvPr/>
          </p:nvSpPr>
          <p:spPr>
            <a:xfrm>
              <a:off x="8060125" y="2302950"/>
              <a:ext cx="16350" cy="12525"/>
            </a:xfrm>
            <a:custGeom>
              <a:avLst/>
              <a:gdLst/>
              <a:ahLst/>
              <a:cxnLst/>
              <a:rect l="l" t="t" r="r" b="b"/>
              <a:pathLst>
                <a:path w="654" h="501" extrusionOk="0">
                  <a:moveTo>
                    <a:pt x="371" y="0"/>
                  </a:moveTo>
                  <a:cubicBezTo>
                    <a:pt x="174" y="0"/>
                    <a:pt x="0" y="266"/>
                    <a:pt x="186" y="425"/>
                  </a:cubicBezTo>
                  <a:cubicBezTo>
                    <a:pt x="237" y="475"/>
                    <a:pt x="303" y="500"/>
                    <a:pt x="370" y="500"/>
                  </a:cubicBezTo>
                  <a:cubicBezTo>
                    <a:pt x="437" y="500"/>
                    <a:pt x="503" y="475"/>
                    <a:pt x="553" y="425"/>
                  </a:cubicBezTo>
                  <a:cubicBezTo>
                    <a:pt x="653" y="325"/>
                    <a:pt x="620" y="158"/>
                    <a:pt x="520" y="58"/>
                  </a:cubicBezTo>
                  <a:cubicBezTo>
                    <a:pt x="473" y="17"/>
                    <a:pt x="421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6" name="Google Shape;15936;p35"/>
            <p:cNvSpPr/>
            <p:nvPr/>
          </p:nvSpPr>
          <p:spPr>
            <a:xfrm>
              <a:off x="8283225" y="2064975"/>
              <a:ext cx="16750" cy="12825"/>
            </a:xfrm>
            <a:custGeom>
              <a:avLst/>
              <a:gdLst/>
              <a:ahLst/>
              <a:cxnLst/>
              <a:rect l="l" t="t" r="r" b="b"/>
              <a:pathLst>
                <a:path w="670" h="513" extrusionOk="0">
                  <a:moveTo>
                    <a:pt x="352" y="1"/>
                  </a:moveTo>
                  <a:cubicBezTo>
                    <a:pt x="161" y="1"/>
                    <a:pt x="0" y="286"/>
                    <a:pt x="202" y="437"/>
                  </a:cubicBezTo>
                  <a:cubicBezTo>
                    <a:pt x="252" y="487"/>
                    <a:pt x="319" y="512"/>
                    <a:pt x="386" y="512"/>
                  </a:cubicBezTo>
                  <a:cubicBezTo>
                    <a:pt x="452" y="512"/>
                    <a:pt x="519" y="487"/>
                    <a:pt x="569" y="437"/>
                  </a:cubicBezTo>
                  <a:cubicBezTo>
                    <a:pt x="669" y="337"/>
                    <a:pt x="636" y="170"/>
                    <a:pt x="536" y="104"/>
                  </a:cubicBezTo>
                  <a:cubicBezTo>
                    <a:pt x="479" y="30"/>
                    <a:pt x="414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7" name="Google Shape;15937;p35"/>
            <p:cNvSpPr/>
            <p:nvPr/>
          </p:nvSpPr>
          <p:spPr>
            <a:xfrm>
              <a:off x="7496875" y="2065050"/>
              <a:ext cx="12525" cy="11500"/>
            </a:xfrm>
            <a:custGeom>
              <a:avLst/>
              <a:gdLst/>
              <a:ahLst/>
              <a:cxnLst/>
              <a:rect l="l" t="t" r="r" b="b"/>
              <a:pathLst>
                <a:path w="501" h="460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84"/>
                    <a:pt x="125" y="459"/>
                    <a:pt x="250" y="459"/>
                  </a:cubicBezTo>
                  <a:cubicBezTo>
                    <a:pt x="376" y="459"/>
                    <a:pt x="501" y="384"/>
                    <a:pt x="501" y="234"/>
                  </a:cubicBezTo>
                  <a:cubicBezTo>
                    <a:pt x="501" y="101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8" name="Google Shape;15938;p35"/>
            <p:cNvSpPr/>
            <p:nvPr/>
          </p:nvSpPr>
          <p:spPr>
            <a:xfrm>
              <a:off x="6738000" y="2077350"/>
              <a:ext cx="14200" cy="12125"/>
            </a:xfrm>
            <a:custGeom>
              <a:avLst/>
              <a:gdLst/>
              <a:ahLst/>
              <a:cxnLst/>
              <a:rect l="l" t="t" r="r" b="b"/>
              <a:pathLst>
                <a:path w="568" h="485" extrusionOk="0">
                  <a:moveTo>
                    <a:pt x="269" y="0"/>
                  </a:moveTo>
                  <a:cubicBezTo>
                    <a:pt x="246" y="0"/>
                    <a:pt x="223" y="3"/>
                    <a:pt x="200" y="9"/>
                  </a:cubicBezTo>
                  <a:cubicBezTo>
                    <a:pt x="100" y="42"/>
                    <a:pt x="0" y="176"/>
                    <a:pt x="67" y="309"/>
                  </a:cubicBezTo>
                  <a:cubicBezTo>
                    <a:pt x="95" y="420"/>
                    <a:pt x="191" y="484"/>
                    <a:pt x="280" y="484"/>
                  </a:cubicBezTo>
                  <a:cubicBezTo>
                    <a:pt x="298" y="484"/>
                    <a:pt x="317" y="482"/>
                    <a:pt x="334" y="476"/>
                  </a:cubicBezTo>
                  <a:cubicBezTo>
                    <a:pt x="467" y="443"/>
                    <a:pt x="567" y="309"/>
                    <a:pt x="501" y="176"/>
                  </a:cubicBezTo>
                  <a:cubicBezTo>
                    <a:pt x="473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9" name="Google Shape;15939;p35"/>
            <p:cNvSpPr/>
            <p:nvPr/>
          </p:nvSpPr>
          <p:spPr>
            <a:xfrm>
              <a:off x="6400250" y="2372275"/>
              <a:ext cx="13150" cy="12625"/>
            </a:xfrm>
            <a:custGeom>
              <a:avLst/>
              <a:gdLst/>
              <a:ahLst/>
              <a:cxnLst/>
              <a:rect l="l" t="t" r="r" b="b"/>
              <a:pathLst>
                <a:path w="526" h="505" extrusionOk="0">
                  <a:moveTo>
                    <a:pt x="252" y="1"/>
                  </a:moveTo>
                  <a:cubicBezTo>
                    <a:pt x="199" y="1"/>
                    <a:pt x="146" y="17"/>
                    <a:pt x="101" y="54"/>
                  </a:cubicBezTo>
                  <a:cubicBezTo>
                    <a:pt x="1" y="154"/>
                    <a:pt x="1" y="287"/>
                    <a:pt x="67" y="421"/>
                  </a:cubicBezTo>
                  <a:cubicBezTo>
                    <a:pt x="114" y="479"/>
                    <a:pt x="177" y="505"/>
                    <a:pt x="241" y="505"/>
                  </a:cubicBezTo>
                  <a:cubicBezTo>
                    <a:pt x="359" y="505"/>
                    <a:pt x="479" y="417"/>
                    <a:pt x="501" y="287"/>
                  </a:cubicBezTo>
                  <a:cubicBezTo>
                    <a:pt x="525" y="118"/>
                    <a:pt x="391" y="1"/>
                    <a:pt x="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0" name="Google Shape;15940;p35"/>
            <p:cNvSpPr/>
            <p:nvPr/>
          </p:nvSpPr>
          <p:spPr>
            <a:xfrm>
              <a:off x="7253350" y="2963125"/>
              <a:ext cx="15725" cy="12450"/>
            </a:xfrm>
            <a:custGeom>
              <a:avLst/>
              <a:gdLst/>
              <a:ahLst/>
              <a:cxnLst/>
              <a:rect l="l" t="t" r="r" b="b"/>
              <a:pathLst>
                <a:path w="629" h="498" extrusionOk="0">
                  <a:moveTo>
                    <a:pt x="339" y="0"/>
                  </a:moveTo>
                  <a:cubicBezTo>
                    <a:pt x="327" y="0"/>
                    <a:pt x="314" y="1"/>
                    <a:pt x="301" y="3"/>
                  </a:cubicBezTo>
                  <a:cubicBezTo>
                    <a:pt x="68" y="37"/>
                    <a:pt x="1" y="337"/>
                    <a:pt x="201" y="437"/>
                  </a:cubicBezTo>
                  <a:cubicBezTo>
                    <a:pt x="243" y="479"/>
                    <a:pt x="291" y="497"/>
                    <a:pt x="340" y="497"/>
                  </a:cubicBezTo>
                  <a:cubicBezTo>
                    <a:pt x="407" y="497"/>
                    <a:pt x="477" y="462"/>
                    <a:pt x="535" y="404"/>
                  </a:cubicBezTo>
                  <a:cubicBezTo>
                    <a:pt x="628" y="216"/>
                    <a:pt x="518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1" name="Google Shape;15941;p35"/>
            <p:cNvSpPr/>
            <p:nvPr/>
          </p:nvSpPr>
          <p:spPr>
            <a:xfrm>
              <a:off x="7628625" y="33084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34" y="0"/>
                  </a:moveTo>
                  <a:cubicBezTo>
                    <a:pt x="101" y="34"/>
                    <a:pt x="1" y="134"/>
                    <a:pt x="34" y="267"/>
                  </a:cubicBezTo>
                  <a:cubicBezTo>
                    <a:pt x="34" y="400"/>
                    <a:pt x="134" y="501"/>
                    <a:pt x="268" y="501"/>
                  </a:cubicBezTo>
                  <a:cubicBezTo>
                    <a:pt x="401" y="501"/>
                    <a:pt x="501" y="367"/>
                    <a:pt x="501" y="234"/>
                  </a:cubicBezTo>
                  <a:cubicBezTo>
                    <a:pt x="501" y="100"/>
                    <a:pt x="368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2" name="Google Shape;15942;p35"/>
            <p:cNvSpPr/>
            <p:nvPr/>
          </p:nvSpPr>
          <p:spPr>
            <a:xfrm>
              <a:off x="7041550" y="352087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1"/>
                  </a:moveTo>
                  <a:cubicBezTo>
                    <a:pt x="280" y="1"/>
                    <a:pt x="257" y="4"/>
                    <a:pt x="234" y="9"/>
                  </a:cubicBezTo>
                  <a:cubicBezTo>
                    <a:pt x="34" y="76"/>
                    <a:pt x="0" y="376"/>
                    <a:pt x="200" y="443"/>
                  </a:cubicBezTo>
                  <a:cubicBezTo>
                    <a:pt x="242" y="464"/>
                    <a:pt x="283" y="473"/>
                    <a:pt x="322" y="473"/>
                  </a:cubicBezTo>
                  <a:cubicBezTo>
                    <a:pt x="472" y="473"/>
                    <a:pt x="587" y="335"/>
                    <a:pt x="534" y="176"/>
                  </a:cubicBezTo>
                  <a:cubicBezTo>
                    <a:pt x="506" y="66"/>
                    <a:pt x="410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3" name="Google Shape;15943;p35"/>
            <p:cNvSpPr/>
            <p:nvPr/>
          </p:nvSpPr>
          <p:spPr>
            <a:xfrm>
              <a:off x="7300900" y="2835400"/>
              <a:ext cx="13375" cy="12200"/>
            </a:xfrm>
            <a:custGeom>
              <a:avLst/>
              <a:gdLst/>
              <a:ahLst/>
              <a:cxnLst/>
              <a:rect l="l" t="t" r="r" b="b"/>
              <a:pathLst>
                <a:path w="535" h="488" extrusionOk="0">
                  <a:moveTo>
                    <a:pt x="299" y="0"/>
                  </a:moveTo>
                  <a:cubicBezTo>
                    <a:pt x="190" y="0"/>
                    <a:pt x="89" y="65"/>
                    <a:pt x="34" y="175"/>
                  </a:cubicBezTo>
                  <a:cubicBezTo>
                    <a:pt x="0" y="275"/>
                    <a:pt x="67" y="409"/>
                    <a:pt x="167" y="476"/>
                  </a:cubicBezTo>
                  <a:cubicBezTo>
                    <a:pt x="199" y="484"/>
                    <a:pt x="230" y="488"/>
                    <a:pt x="261" y="488"/>
                  </a:cubicBezTo>
                  <a:cubicBezTo>
                    <a:pt x="360" y="488"/>
                    <a:pt x="450" y="444"/>
                    <a:pt x="501" y="342"/>
                  </a:cubicBezTo>
                  <a:cubicBezTo>
                    <a:pt x="534" y="209"/>
                    <a:pt x="467" y="75"/>
                    <a:pt x="367" y="9"/>
                  </a:cubicBezTo>
                  <a:cubicBezTo>
                    <a:pt x="344" y="3"/>
                    <a:pt x="321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4" name="Google Shape;15944;p35"/>
            <p:cNvSpPr/>
            <p:nvPr/>
          </p:nvSpPr>
          <p:spPr>
            <a:xfrm>
              <a:off x="7146625" y="2396750"/>
              <a:ext cx="13350" cy="12125"/>
            </a:xfrm>
            <a:custGeom>
              <a:avLst/>
              <a:gdLst/>
              <a:ahLst/>
              <a:cxnLst/>
              <a:rect l="l" t="t" r="r" b="b"/>
              <a:pathLst>
                <a:path w="534" h="485" extrusionOk="0">
                  <a:moveTo>
                    <a:pt x="271" y="0"/>
                  </a:moveTo>
                  <a:cubicBezTo>
                    <a:pt x="248" y="0"/>
                    <a:pt x="224" y="3"/>
                    <a:pt x="200" y="9"/>
                  </a:cubicBezTo>
                  <a:cubicBezTo>
                    <a:pt x="67" y="42"/>
                    <a:pt x="0" y="176"/>
                    <a:pt x="34" y="309"/>
                  </a:cubicBezTo>
                  <a:cubicBezTo>
                    <a:pt x="89" y="419"/>
                    <a:pt x="190" y="484"/>
                    <a:pt x="299" y="484"/>
                  </a:cubicBezTo>
                  <a:cubicBezTo>
                    <a:pt x="321" y="484"/>
                    <a:pt x="344" y="481"/>
                    <a:pt x="367" y="476"/>
                  </a:cubicBezTo>
                  <a:cubicBezTo>
                    <a:pt x="467" y="409"/>
                    <a:pt x="534" y="276"/>
                    <a:pt x="501" y="142"/>
                  </a:cubicBezTo>
                  <a:cubicBezTo>
                    <a:pt x="473" y="60"/>
                    <a:pt x="378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5" name="Google Shape;15945;p35"/>
            <p:cNvSpPr/>
            <p:nvPr/>
          </p:nvSpPr>
          <p:spPr>
            <a:xfrm>
              <a:off x="6674025" y="2247475"/>
              <a:ext cx="14800" cy="12275"/>
            </a:xfrm>
            <a:custGeom>
              <a:avLst/>
              <a:gdLst/>
              <a:ahLst/>
              <a:cxnLst/>
              <a:rect l="l" t="t" r="r" b="b"/>
              <a:pathLst>
                <a:path w="592" h="491" extrusionOk="0">
                  <a:moveTo>
                    <a:pt x="289" y="0"/>
                  </a:moveTo>
                  <a:cubicBezTo>
                    <a:pt x="181" y="0"/>
                    <a:pt x="85" y="65"/>
                    <a:pt x="57" y="176"/>
                  </a:cubicBezTo>
                  <a:cubicBezTo>
                    <a:pt x="1" y="345"/>
                    <a:pt x="136" y="491"/>
                    <a:pt x="300" y="491"/>
                  </a:cubicBezTo>
                  <a:cubicBezTo>
                    <a:pt x="330" y="491"/>
                    <a:pt x="360" y="486"/>
                    <a:pt x="391" y="476"/>
                  </a:cubicBezTo>
                  <a:cubicBezTo>
                    <a:pt x="591" y="376"/>
                    <a:pt x="558" y="76"/>
                    <a:pt x="358" y="9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6" name="Google Shape;15946;p35"/>
            <p:cNvSpPr/>
            <p:nvPr/>
          </p:nvSpPr>
          <p:spPr>
            <a:xfrm>
              <a:off x="6623075" y="2036025"/>
              <a:ext cx="14225" cy="12425"/>
            </a:xfrm>
            <a:custGeom>
              <a:avLst/>
              <a:gdLst/>
              <a:ahLst/>
              <a:cxnLst/>
              <a:rect l="l" t="t" r="r" b="b"/>
              <a:pathLst>
                <a:path w="569" h="497" extrusionOk="0">
                  <a:moveTo>
                    <a:pt x="289" y="1"/>
                  </a:moveTo>
                  <a:cubicBezTo>
                    <a:pt x="143" y="1"/>
                    <a:pt x="1" y="129"/>
                    <a:pt x="61" y="328"/>
                  </a:cubicBezTo>
                  <a:cubicBezTo>
                    <a:pt x="87" y="446"/>
                    <a:pt x="175" y="497"/>
                    <a:pt x="269" y="497"/>
                  </a:cubicBezTo>
                  <a:cubicBezTo>
                    <a:pt x="412" y="497"/>
                    <a:pt x="568" y="376"/>
                    <a:pt x="528" y="194"/>
                  </a:cubicBezTo>
                  <a:cubicBezTo>
                    <a:pt x="487" y="60"/>
                    <a:pt x="387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7" name="Google Shape;15947;p35"/>
            <p:cNvSpPr/>
            <p:nvPr/>
          </p:nvSpPr>
          <p:spPr>
            <a:xfrm>
              <a:off x="5813175" y="2152275"/>
              <a:ext cx="13850" cy="12075"/>
            </a:xfrm>
            <a:custGeom>
              <a:avLst/>
              <a:gdLst/>
              <a:ahLst/>
              <a:cxnLst/>
              <a:rect l="l" t="t" r="r" b="b"/>
              <a:pathLst>
                <a:path w="554" h="483" extrusionOk="0">
                  <a:moveTo>
                    <a:pt x="247" y="1"/>
                  </a:moveTo>
                  <a:cubicBezTo>
                    <a:pt x="221" y="1"/>
                    <a:pt x="194" y="5"/>
                    <a:pt x="167" y="14"/>
                  </a:cubicBezTo>
                  <a:cubicBezTo>
                    <a:pt x="67" y="47"/>
                    <a:pt x="0" y="181"/>
                    <a:pt x="34" y="314"/>
                  </a:cubicBezTo>
                  <a:cubicBezTo>
                    <a:pt x="70" y="423"/>
                    <a:pt x="174" y="482"/>
                    <a:pt x="273" y="482"/>
                  </a:cubicBezTo>
                  <a:cubicBezTo>
                    <a:pt x="357" y="482"/>
                    <a:pt x="437" y="439"/>
                    <a:pt x="467" y="348"/>
                  </a:cubicBezTo>
                  <a:cubicBezTo>
                    <a:pt x="554" y="174"/>
                    <a:pt x="415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8" name="Google Shape;15948;p35"/>
            <p:cNvSpPr/>
            <p:nvPr/>
          </p:nvSpPr>
          <p:spPr>
            <a:xfrm>
              <a:off x="5915850" y="2557625"/>
              <a:ext cx="14775" cy="8025"/>
            </a:xfrm>
            <a:custGeom>
              <a:avLst/>
              <a:gdLst/>
              <a:ahLst/>
              <a:cxnLst/>
              <a:rect l="l" t="t" r="r" b="b"/>
              <a:pathLst>
                <a:path w="591" h="321" extrusionOk="0">
                  <a:moveTo>
                    <a:pt x="111" y="0"/>
                  </a:moveTo>
                  <a:cubicBezTo>
                    <a:pt x="44" y="0"/>
                    <a:pt x="1" y="39"/>
                    <a:pt x="29" y="145"/>
                  </a:cubicBezTo>
                  <a:cubicBezTo>
                    <a:pt x="57" y="256"/>
                    <a:pt x="153" y="320"/>
                    <a:pt x="261" y="320"/>
                  </a:cubicBezTo>
                  <a:cubicBezTo>
                    <a:pt x="284" y="320"/>
                    <a:pt x="307" y="318"/>
                    <a:pt x="330" y="312"/>
                  </a:cubicBezTo>
                  <a:cubicBezTo>
                    <a:pt x="591" y="241"/>
                    <a:pt x="277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9" name="Google Shape;15949;p35"/>
            <p:cNvSpPr/>
            <p:nvPr/>
          </p:nvSpPr>
          <p:spPr>
            <a:xfrm>
              <a:off x="6492250" y="2926350"/>
              <a:ext cx="17825" cy="12025"/>
            </a:xfrm>
            <a:custGeom>
              <a:avLst/>
              <a:gdLst/>
              <a:ahLst/>
              <a:cxnLst/>
              <a:rect l="l" t="t" r="r" b="b"/>
              <a:pathLst>
                <a:path w="713" h="481" extrusionOk="0">
                  <a:moveTo>
                    <a:pt x="359" y="0"/>
                  </a:moveTo>
                  <a:cubicBezTo>
                    <a:pt x="149" y="0"/>
                    <a:pt x="1" y="301"/>
                    <a:pt x="223" y="440"/>
                  </a:cubicBezTo>
                  <a:cubicBezTo>
                    <a:pt x="273" y="468"/>
                    <a:pt x="322" y="480"/>
                    <a:pt x="366" y="480"/>
                  </a:cubicBezTo>
                  <a:cubicBezTo>
                    <a:pt x="588" y="480"/>
                    <a:pt x="713" y="179"/>
                    <a:pt x="490" y="40"/>
                  </a:cubicBezTo>
                  <a:cubicBezTo>
                    <a:pt x="446" y="12"/>
                    <a:pt x="40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0" name="Google Shape;15950;p35"/>
            <p:cNvSpPr/>
            <p:nvPr/>
          </p:nvSpPr>
          <p:spPr>
            <a:xfrm>
              <a:off x="6717150" y="2748575"/>
              <a:ext cx="15600" cy="11850"/>
            </a:xfrm>
            <a:custGeom>
              <a:avLst/>
              <a:gdLst/>
              <a:ahLst/>
              <a:cxnLst/>
              <a:rect l="l" t="t" r="r" b="b"/>
              <a:pathLst>
                <a:path w="624" h="474" extrusionOk="0">
                  <a:moveTo>
                    <a:pt x="269" y="1"/>
                  </a:moveTo>
                  <a:cubicBezTo>
                    <a:pt x="225" y="1"/>
                    <a:pt x="178" y="14"/>
                    <a:pt x="134" y="46"/>
                  </a:cubicBezTo>
                  <a:cubicBezTo>
                    <a:pt x="34" y="113"/>
                    <a:pt x="0" y="279"/>
                    <a:pt x="100" y="379"/>
                  </a:cubicBezTo>
                  <a:cubicBezTo>
                    <a:pt x="139" y="438"/>
                    <a:pt x="212" y="473"/>
                    <a:pt x="285" y="473"/>
                  </a:cubicBezTo>
                  <a:cubicBezTo>
                    <a:pt x="338" y="473"/>
                    <a:pt x="392" y="455"/>
                    <a:pt x="434" y="413"/>
                  </a:cubicBezTo>
                  <a:cubicBezTo>
                    <a:pt x="623" y="251"/>
                    <a:pt x="462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1" name="Google Shape;15951;p35"/>
            <p:cNvSpPr/>
            <p:nvPr/>
          </p:nvSpPr>
          <p:spPr>
            <a:xfrm>
              <a:off x="6538675" y="2427775"/>
              <a:ext cx="15575" cy="12025"/>
            </a:xfrm>
            <a:custGeom>
              <a:avLst/>
              <a:gdLst/>
              <a:ahLst/>
              <a:cxnLst/>
              <a:rect l="l" t="t" r="r" b="b"/>
              <a:pathLst>
                <a:path w="623" h="481" extrusionOk="0">
                  <a:moveTo>
                    <a:pt x="349" y="1"/>
                  </a:moveTo>
                  <a:cubicBezTo>
                    <a:pt x="309" y="1"/>
                    <a:pt x="270" y="12"/>
                    <a:pt x="234" y="35"/>
                  </a:cubicBezTo>
                  <a:cubicBezTo>
                    <a:pt x="1" y="102"/>
                    <a:pt x="34" y="402"/>
                    <a:pt x="268" y="469"/>
                  </a:cubicBezTo>
                  <a:cubicBezTo>
                    <a:pt x="292" y="477"/>
                    <a:pt x="315" y="481"/>
                    <a:pt x="337" y="481"/>
                  </a:cubicBezTo>
                  <a:cubicBezTo>
                    <a:pt x="504" y="481"/>
                    <a:pt x="623" y="278"/>
                    <a:pt x="535" y="102"/>
                  </a:cubicBezTo>
                  <a:cubicBezTo>
                    <a:pt x="492" y="37"/>
                    <a:pt x="421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2" name="Google Shape;15952;p35"/>
            <p:cNvSpPr/>
            <p:nvPr/>
          </p:nvSpPr>
          <p:spPr>
            <a:xfrm>
              <a:off x="6043325" y="2371950"/>
              <a:ext cx="12550" cy="11850"/>
            </a:xfrm>
            <a:custGeom>
              <a:avLst/>
              <a:gdLst/>
              <a:ahLst/>
              <a:cxnLst/>
              <a:rect l="l" t="t" r="r" b="b"/>
              <a:pathLst>
                <a:path w="502" h="474" extrusionOk="0">
                  <a:moveTo>
                    <a:pt x="268" y="0"/>
                  </a:moveTo>
                  <a:cubicBezTo>
                    <a:pt x="134" y="0"/>
                    <a:pt x="34" y="100"/>
                    <a:pt x="1" y="200"/>
                  </a:cubicBezTo>
                  <a:cubicBezTo>
                    <a:pt x="1" y="334"/>
                    <a:pt x="101" y="467"/>
                    <a:pt x="234" y="467"/>
                  </a:cubicBezTo>
                  <a:cubicBezTo>
                    <a:pt x="252" y="471"/>
                    <a:pt x="269" y="473"/>
                    <a:pt x="285" y="473"/>
                  </a:cubicBezTo>
                  <a:cubicBezTo>
                    <a:pt x="393" y="473"/>
                    <a:pt x="472" y="383"/>
                    <a:pt x="501" y="267"/>
                  </a:cubicBezTo>
                  <a:cubicBezTo>
                    <a:pt x="501" y="133"/>
                    <a:pt x="401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3" name="Google Shape;15953;p35"/>
            <p:cNvSpPr/>
            <p:nvPr/>
          </p:nvSpPr>
          <p:spPr>
            <a:xfrm>
              <a:off x="5906575" y="2652125"/>
              <a:ext cx="13950" cy="12075"/>
            </a:xfrm>
            <a:custGeom>
              <a:avLst/>
              <a:gdLst/>
              <a:ahLst/>
              <a:cxnLst/>
              <a:rect l="l" t="t" r="r" b="b"/>
              <a:pathLst>
                <a:path w="558" h="483" extrusionOk="0">
                  <a:moveTo>
                    <a:pt x="274" y="0"/>
                  </a:moveTo>
                  <a:cubicBezTo>
                    <a:pt x="194" y="0"/>
                    <a:pt x="113" y="43"/>
                    <a:pt x="67" y="134"/>
                  </a:cubicBezTo>
                  <a:cubicBezTo>
                    <a:pt x="0" y="235"/>
                    <a:pt x="67" y="401"/>
                    <a:pt x="167" y="468"/>
                  </a:cubicBezTo>
                  <a:cubicBezTo>
                    <a:pt x="198" y="478"/>
                    <a:pt x="228" y="483"/>
                    <a:pt x="258" y="483"/>
                  </a:cubicBezTo>
                  <a:cubicBezTo>
                    <a:pt x="422" y="483"/>
                    <a:pt x="557" y="337"/>
                    <a:pt x="501" y="168"/>
                  </a:cubicBezTo>
                  <a:cubicBezTo>
                    <a:pt x="464" y="59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4" name="Google Shape;15954;p35"/>
            <p:cNvSpPr/>
            <p:nvPr/>
          </p:nvSpPr>
          <p:spPr>
            <a:xfrm>
              <a:off x="5827350" y="3269075"/>
              <a:ext cx="14550" cy="12025"/>
            </a:xfrm>
            <a:custGeom>
              <a:avLst/>
              <a:gdLst/>
              <a:ahLst/>
              <a:cxnLst/>
              <a:rect l="l" t="t" r="r" b="b"/>
              <a:pathLst>
                <a:path w="582" h="481" extrusionOk="0">
                  <a:moveTo>
                    <a:pt x="248" y="1"/>
                  </a:moveTo>
                  <a:cubicBezTo>
                    <a:pt x="134" y="1"/>
                    <a:pt x="34" y="92"/>
                    <a:pt x="34" y="208"/>
                  </a:cubicBezTo>
                  <a:cubicBezTo>
                    <a:pt x="0" y="341"/>
                    <a:pt x="100" y="474"/>
                    <a:pt x="234" y="474"/>
                  </a:cubicBezTo>
                  <a:cubicBezTo>
                    <a:pt x="252" y="479"/>
                    <a:pt x="270" y="481"/>
                    <a:pt x="287" y="481"/>
                  </a:cubicBezTo>
                  <a:cubicBezTo>
                    <a:pt x="541" y="481"/>
                    <a:pt x="582" y="39"/>
                    <a:pt x="300" y="7"/>
                  </a:cubicBezTo>
                  <a:cubicBezTo>
                    <a:pt x="283" y="3"/>
                    <a:pt x="265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5" name="Google Shape;15955;p35"/>
            <p:cNvSpPr/>
            <p:nvPr/>
          </p:nvSpPr>
          <p:spPr>
            <a:xfrm>
              <a:off x="6250425" y="3786550"/>
              <a:ext cx="14750" cy="11750"/>
            </a:xfrm>
            <a:custGeom>
              <a:avLst/>
              <a:gdLst/>
              <a:ahLst/>
              <a:cxnLst/>
              <a:rect l="l" t="t" r="r" b="b"/>
              <a:pathLst>
                <a:path w="590" h="470" extrusionOk="0">
                  <a:moveTo>
                    <a:pt x="324" y="0"/>
                  </a:moveTo>
                  <a:cubicBezTo>
                    <a:pt x="146" y="0"/>
                    <a:pt x="1" y="195"/>
                    <a:pt x="123" y="390"/>
                  </a:cubicBezTo>
                  <a:cubicBezTo>
                    <a:pt x="178" y="445"/>
                    <a:pt x="243" y="470"/>
                    <a:pt x="313" y="470"/>
                  </a:cubicBezTo>
                  <a:cubicBezTo>
                    <a:pt x="370" y="470"/>
                    <a:pt x="430" y="453"/>
                    <a:pt x="490" y="424"/>
                  </a:cubicBezTo>
                  <a:cubicBezTo>
                    <a:pt x="590" y="323"/>
                    <a:pt x="590" y="190"/>
                    <a:pt x="523" y="90"/>
                  </a:cubicBezTo>
                  <a:cubicBezTo>
                    <a:pt x="460" y="27"/>
                    <a:pt x="390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6" name="Google Shape;15956;p35"/>
            <p:cNvSpPr/>
            <p:nvPr/>
          </p:nvSpPr>
          <p:spPr>
            <a:xfrm>
              <a:off x="6830775" y="3420100"/>
              <a:ext cx="15650" cy="12625"/>
            </a:xfrm>
            <a:custGeom>
              <a:avLst/>
              <a:gdLst/>
              <a:ahLst/>
              <a:cxnLst/>
              <a:rect l="l" t="t" r="r" b="b"/>
              <a:pathLst>
                <a:path w="626" h="505" extrusionOk="0">
                  <a:moveTo>
                    <a:pt x="320" y="1"/>
                  </a:moveTo>
                  <a:cubicBezTo>
                    <a:pt x="138" y="1"/>
                    <a:pt x="1" y="215"/>
                    <a:pt x="125" y="371"/>
                  </a:cubicBezTo>
                  <a:cubicBezTo>
                    <a:pt x="170" y="460"/>
                    <a:pt x="244" y="504"/>
                    <a:pt x="328" y="504"/>
                  </a:cubicBezTo>
                  <a:cubicBezTo>
                    <a:pt x="370" y="504"/>
                    <a:pt x="414" y="493"/>
                    <a:pt x="459" y="471"/>
                  </a:cubicBezTo>
                  <a:cubicBezTo>
                    <a:pt x="626" y="338"/>
                    <a:pt x="592" y="71"/>
                    <a:pt x="359" y="4"/>
                  </a:cubicBezTo>
                  <a:cubicBezTo>
                    <a:pt x="346" y="2"/>
                    <a:pt x="333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7" name="Google Shape;15957;p35"/>
            <p:cNvSpPr/>
            <p:nvPr/>
          </p:nvSpPr>
          <p:spPr>
            <a:xfrm>
              <a:off x="6683800" y="2885425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1"/>
                  </a:moveTo>
                  <a:cubicBezTo>
                    <a:pt x="279" y="1"/>
                    <a:pt x="256" y="3"/>
                    <a:pt x="234" y="9"/>
                  </a:cubicBezTo>
                  <a:cubicBezTo>
                    <a:pt x="33" y="42"/>
                    <a:pt x="0" y="343"/>
                    <a:pt x="200" y="443"/>
                  </a:cubicBezTo>
                  <a:cubicBezTo>
                    <a:pt x="235" y="463"/>
                    <a:pt x="272" y="473"/>
                    <a:pt x="309" y="473"/>
                  </a:cubicBezTo>
                  <a:cubicBezTo>
                    <a:pt x="450" y="473"/>
                    <a:pt x="587" y="335"/>
                    <a:pt x="534" y="176"/>
                  </a:cubicBezTo>
                  <a:cubicBezTo>
                    <a:pt x="506" y="65"/>
                    <a:pt x="410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8" name="Google Shape;15958;p35"/>
            <p:cNvSpPr/>
            <p:nvPr/>
          </p:nvSpPr>
          <p:spPr>
            <a:xfrm>
              <a:off x="6211300" y="2631000"/>
              <a:ext cx="17675" cy="12275"/>
            </a:xfrm>
            <a:custGeom>
              <a:avLst/>
              <a:gdLst/>
              <a:ahLst/>
              <a:cxnLst/>
              <a:rect l="l" t="t" r="r" b="b"/>
              <a:pathLst>
                <a:path w="707" h="491" extrusionOk="0">
                  <a:moveTo>
                    <a:pt x="355" y="1"/>
                  </a:moveTo>
                  <a:cubicBezTo>
                    <a:pt x="174" y="1"/>
                    <a:pt x="0" y="389"/>
                    <a:pt x="253" y="446"/>
                  </a:cubicBezTo>
                  <a:cubicBezTo>
                    <a:pt x="285" y="477"/>
                    <a:pt x="318" y="490"/>
                    <a:pt x="352" y="490"/>
                  </a:cubicBezTo>
                  <a:cubicBezTo>
                    <a:pt x="533" y="490"/>
                    <a:pt x="707" y="102"/>
                    <a:pt x="454" y="45"/>
                  </a:cubicBezTo>
                  <a:cubicBezTo>
                    <a:pt x="422" y="14"/>
                    <a:pt x="388" y="1"/>
                    <a:pt x="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9" name="Google Shape;15959;p35"/>
            <p:cNvSpPr/>
            <p:nvPr/>
          </p:nvSpPr>
          <p:spPr>
            <a:xfrm>
              <a:off x="5730600" y="2838275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297" y="0"/>
                  </a:moveTo>
                  <a:cubicBezTo>
                    <a:pt x="264" y="0"/>
                    <a:pt x="232" y="9"/>
                    <a:pt x="201" y="27"/>
                  </a:cubicBezTo>
                  <a:cubicBezTo>
                    <a:pt x="68" y="94"/>
                    <a:pt x="1" y="227"/>
                    <a:pt x="68" y="327"/>
                  </a:cubicBezTo>
                  <a:cubicBezTo>
                    <a:pt x="101" y="427"/>
                    <a:pt x="193" y="477"/>
                    <a:pt x="284" y="477"/>
                  </a:cubicBezTo>
                  <a:cubicBezTo>
                    <a:pt x="376" y="477"/>
                    <a:pt x="468" y="427"/>
                    <a:pt x="501" y="327"/>
                  </a:cubicBezTo>
                  <a:cubicBezTo>
                    <a:pt x="583" y="164"/>
                    <a:pt x="442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0" name="Google Shape;15960;p35"/>
            <p:cNvSpPr/>
            <p:nvPr/>
          </p:nvSpPr>
          <p:spPr>
            <a:xfrm>
              <a:off x="5512125" y="3208325"/>
              <a:ext cx="15575" cy="11900"/>
            </a:xfrm>
            <a:custGeom>
              <a:avLst/>
              <a:gdLst/>
              <a:ahLst/>
              <a:cxnLst/>
              <a:rect l="l" t="t" r="r" b="b"/>
              <a:pathLst>
                <a:path w="623" h="476" extrusionOk="0">
                  <a:moveTo>
                    <a:pt x="262" y="1"/>
                  </a:moveTo>
                  <a:cubicBezTo>
                    <a:pt x="181" y="1"/>
                    <a:pt x="110" y="38"/>
                    <a:pt x="67" y="102"/>
                  </a:cubicBezTo>
                  <a:cubicBezTo>
                    <a:pt x="0" y="236"/>
                    <a:pt x="34" y="369"/>
                    <a:pt x="134" y="436"/>
                  </a:cubicBezTo>
                  <a:cubicBezTo>
                    <a:pt x="184" y="464"/>
                    <a:pt x="232" y="476"/>
                    <a:pt x="276" y="476"/>
                  </a:cubicBezTo>
                  <a:cubicBezTo>
                    <a:pt x="498" y="476"/>
                    <a:pt x="623" y="175"/>
                    <a:pt x="401" y="36"/>
                  </a:cubicBezTo>
                  <a:cubicBezTo>
                    <a:pt x="353" y="12"/>
                    <a:pt x="306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1" name="Google Shape;15961;p35"/>
            <p:cNvSpPr/>
            <p:nvPr/>
          </p:nvSpPr>
          <p:spPr>
            <a:xfrm>
              <a:off x="5732275" y="3482725"/>
              <a:ext cx="15875" cy="12375"/>
            </a:xfrm>
            <a:custGeom>
              <a:avLst/>
              <a:gdLst/>
              <a:ahLst/>
              <a:cxnLst/>
              <a:rect l="l" t="t" r="r" b="b"/>
              <a:pathLst>
                <a:path w="635" h="495" extrusionOk="0">
                  <a:moveTo>
                    <a:pt x="334" y="1"/>
                  </a:moveTo>
                  <a:cubicBezTo>
                    <a:pt x="134" y="1"/>
                    <a:pt x="1" y="234"/>
                    <a:pt x="134" y="401"/>
                  </a:cubicBezTo>
                  <a:cubicBezTo>
                    <a:pt x="173" y="459"/>
                    <a:pt x="245" y="495"/>
                    <a:pt x="319" y="495"/>
                  </a:cubicBezTo>
                  <a:cubicBezTo>
                    <a:pt x="372" y="495"/>
                    <a:pt x="426" y="476"/>
                    <a:pt x="468" y="434"/>
                  </a:cubicBezTo>
                  <a:cubicBezTo>
                    <a:pt x="634" y="301"/>
                    <a:pt x="568" y="34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2" name="Google Shape;15962;p35"/>
            <p:cNvSpPr/>
            <p:nvPr/>
          </p:nvSpPr>
          <p:spPr>
            <a:xfrm>
              <a:off x="6486850" y="3283900"/>
              <a:ext cx="13500" cy="12050"/>
            </a:xfrm>
            <a:custGeom>
              <a:avLst/>
              <a:gdLst/>
              <a:ahLst/>
              <a:cxnLst/>
              <a:rect l="l" t="t" r="r" b="b"/>
              <a:pathLst>
                <a:path w="540" h="482" extrusionOk="0">
                  <a:moveTo>
                    <a:pt x="266" y="0"/>
                  </a:moveTo>
                  <a:cubicBezTo>
                    <a:pt x="131" y="0"/>
                    <a:pt x="0" y="107"/>
                    <a:pt x="39" y="282"/>
                  </a:cubicBezTo>
                  <a:cubicBezTo>
                    <a:pt x="72" y="415"/>
                    <a:pt x="173" y="482"/>
                    <a:pt x="306" y="482"/>
                  </a:cubicBezTo>
                  <a:cubicBezTo>
                    <a:pt x="439" y="415"/>
                    <a:pt x="539" y="282"/>
                    <a:pt x="506" y="182"/>
                  </a:cubicBezTo>
                  <a:cubicBezTo>
                    <a:pt x="464" y="56"/>
                    <a:pt x="364" y="0"/>
                    <a:pt x="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3" name="Google Shape;15963;p35"/>
            <p:cNvSpPr/>
            <p:nvPr/>
          </p:nvSpPr>
          <p:spPr>
            <a:xfrm>
              <a:off x="6651275" y="2626625"/>
              <a:ext cx="13975" cy="12400"/>
            </a:xfrm>
            <a:custGeom>
              <a:avLst/>
              <a:gdLst/>
              <a:ahLst/>
              <a:cxnLst/>
              <a:rect l="l" t="t" r="r" b="b"/>
              <a:pathLst>
                <a:path w="559" h="496" extrusionOk="0">
                  <a:moveTo>
                    <a:pt x="256" y="1"/>
                  </a:moveTo>
                  <a:cubicBezTo>
                    <a:pt x="149" y="1"/>
                    <a:pt x="47" y="67"/>
                    <a:pt x="33" y="220"/>
                  </a:cubicBezTo>
                  <a:cubicBezTo>
                    <a:pt x="0" y="321"/>
                    <a:pt x="67" y="454"/>
                    <a:pt x="200" y="487"/>
                  </a:cubicBezTo>
                  <a:cubicBezTo>
                    <a:pt x="223" y="493"/>
                    <a:pt x="246" y="496"/>
                    <a:pt x="268" y="496"/>
                  </a:cubicBezTo>
                  <a:cubicBezTo>
                    <a:pt x="377" y="496"/>
                    <a:pt x="473" y="431"/>
                    <a:pt x="500" y="321"/>
                  </a:cubicBezTo>
                  <a:cubicBezTo>
                    <a:pt x="559" y="127"/>
                    <a:pt x="403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4" name="Google Shape;15964;p35"/>
            <p:cNvSpPr/>
            <p:nvPr/>
          </p:nvSpPr>
          <p:spPr>
            <a:xfrm>
              <a:off x="6368000" y="2181775"/>
              <a:ext cx="15600" cy="11900"/>
            </a:xfrm>
            <a:custGeom>
              <a:avLst/>
              <a:gdLst/>
              <a:ahLst/>
              <a:cxnLst/>
              <a:rect l="l" t="t" r="r" b="b"/>
              <a:pathLst>
                <a:path w="624" h="476" extrusionOk="0">
                  <a:moveTo>
                    <a:pt x="362" y="0"/>
                  </a:moveTo>
                  <a:cubicBezTo>
                    <a:pt x="318" y="0"/>
                    <a:pt x="270" y="11"/>
                    <a:pt x="223" y="35"/>
                  </a:cubicBezTo>
                  <a:cubicBezTo>
                    <a:pt x="1" y="174"/>
                    <a:pt x="149" y="475"/>
                    <a:pt x="359" y="475"/>
                  </a:cubicBezTo>
                  <a:cubicBezTo>
                    <a:pt x="401" y="475"/>
                    <a:pt x="446" y="463"/>
                    <a:pt x="490" y="435"/>
                  </a:cubicBezTo>
                  <a:cubicBezTo>
                    <a:pt x="590" y="369"/>
                    <a:pt x="623" y="202"/>
                    <a:pt x="557" y="102"/>
                  </a:cubicBezTo>
                  <a:cubicBezTo>
                    <a:pt x="514" y="37"/>
                    <a:pt x="443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5" name="Google Shape;15965;p35"/>
            <p:cNvSpPr/>
            <p:nvPr/>
          </p:nvSpPr>
          <p:spPr>
            <a:xfrm>
              <a:off x="5917400" y="2215125"/>
              <a:ext cx="16450" cy="12575"/>
            </a:xfrm>
            <a:custGeom>
              <a:avLst/>
              <a:gdLst/>
              <a:ahLst/>
              <a:cxnLst/>
              <a:rect l="l" t="t" r="r" b="b"/>
              <a:pathLst>
                <a:path w="658" h="503" extrusionOk="0">
                  <a:moveTo>
                    <a:pt x="332" y="0"/>
                  </a:moveTo>
                  <a:cubicBezTo>
                    <a:pt x="322" y="0"/>
                    <a:pt x="312" y="1"/>
                    <a:pt x="301" y="2"/>
                  </a:cubicBezTo>
                  <a:cubicBezTo>
                    <a:pt x="1" y="35"/>
                    <a:pt x="34" y="502"/>
                    <a:pt x="334" y="502"/>
                  </a:cubicBezTo>
                  <a:cubicBezTo>
                    <a:pt x="657" y="470"/>
                    <a:pt x="636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6" name="Google Shape;15966;p35"/>
            <p:cNvSpPr/>
            <p:nvPr/>
          </p:nvSpPr>
          <p:spPr>
            <a:xfrm>
              <a:off x="5521300" y="2595225"/>
              <a:ext cx="13350" cy="12125"/>
            </a:xfrm>
            <a:custGeom>
              <a:avLst/>
              <a:gdLst/>
              <a:ahLst/>
              <a:cxnLst/>
              <a:rect l="l" t="t" r="r" b="b"/>
              <a:pathLst>
                <a:path w="534" h="485" extrusionOk="0">
                  <a:moveTo>
                    <a:pt x="284" y="0"/>
                  </a:moveTo>
                  <a:cubicBezTo>
                    <a:pt x="217" y="0"/>
                    <a:pt x="150" y="25"/>
                    <a:pt x="100" y="75"/>
                  </a:cubicBezTo>
                  <a:cubicBezTo>
                    <a:pt x="0" y="176"/>
                    <a:pt x="0" y="342"/>
                    <a:pt x="100" y="409"/>
                  </a:cubicBezTo>
                  <a:cubicBezTo>
                    <a:pt x="150" y="459"/>
                    <a:pt x="217" y="484"/>
                    <a:pt x="284" y="484"/>
                  </a:cubicBezTo>
                  <a:cubicBezTo>
                    <a:pt x="350" y="484"/>
                    <a:pt x="417" y="459"/>
                    <a:pt x="467" y="409"/>
                  </a:cubicBezTo>
                  <a:cubicBezTo>
                    <a:pt x="534" y="342"/>
                    <a:pt x="534" y="176"/>
                    <a:pt x="467" y="75"/>
                  </a:cubicBezTo>
                  <a:cubicBezTo>
                    <a:pt x="417" y="25"/>
                    <a:pt x="350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7" name="Google Shape;15967;p35"/>
            <p:cNvSpPr/>
            <p:nvPr/>
          </p:nvSpPr>
          <p:spPr>
            <a:xfrm>
              <a:off x="5501275" y="3131500"/>
              <a:ext cx="11700" cy="12275"/>
            </a:xfrm>
            <a:custGeom>
              <a:avLst/>
              <a:gdLst/>
              <a:ahLst/>
              <a:cxnLst/>
              <a:rect l="l" t="t" r="r" b="b"/>
              <a:pathLst>
                <a:path w="468" h="491" extrusionOk="0">
                  <a:moveTo>
                    <a:pt x="184" y="0"/>
                  </a:moveTo>
                  <a:cubicBezTo>
                    <a:pt x="76" y="0"/>
                    <a:pt x="1" y="95"/>
                    <a:pt x="1" y="240"/>
                  </a:cubicBezTo>
                  <a:cubicBezTo>
                    <a:pt x="1" y="407"/>
                    <a:pt x="117" y="490"/>
                    <a:pt x="234" y="490"/>
                  </a:cubicBezTo>
                  <a:cubicBezTo>
                    <a:pt x="351" y="490"/>
                    <a:pt x="468" y="407"/>
                    <a:pt x="468" y="240"/>
                  </a:cubicBezTo>
                  <a:cubicBezTo>
                    <a:pt x="468" y="107"/>
                    <a:pt x="368" y="6"/>
                    <a:pt x="234" y="6"/>
                  </a:cubicBezTo>
                  <a:cubicBezTo>
                    <a:pt x="217" y="2"/>
                    <a:pt x="200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8" name="Google Shape;15968;p35"/>
            <p:cNvSpPr/>
            <p:nvPr/>
          </p:nvSpPr>
          <p:spPr>
            <a:xfrm>
              <a:off x="6099200" y="3701025"/>
              <a:ext cx="13375" cy="12100"/>
            </a:xfrm>
            <a:custGeom>
              <a:avLst/>
              <a:gdLst/>
              <a:ahLst/>
              <a:cxnLst/>
              <a:rect l="l" t="t" r="r" b="b"/>
              <a:pathLst>
                <a:path w="535" h="484" extrusionOk="0">
                  <a:moveTo>
                    <a:pt x="280" y="0"/>
                  </a:moveTo>
                  <a:cubicBezTo>
                    <a:pt x="217" y="0"/>
                    <a:pt x="151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51" y="459"/>
                    <a:pt x="217" y="484"/>
                    <a:pt x="280" y="484"/>
                  </a:cubicBezTo>
                  <a:cubicBezTo>
                    <a:pt x="343" y="484"/>
                    <a:pt x="401" y="459"/>
                    <a:pt x="434" y="409"/>
                  </a:cubicBezTo>
                  <a:cubicBezTo>
                    <a:pt x="534" y="309"/>
                    <a:pt x="534" y="142"/>
                    <a:pt x="434" y="75"/>
                  </a:cubicBezTo>
                  <a:cubicBezTo>
                    <a:pt x="401" y="25"/>
                    <a:pt x="343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9" name="Google Shape;15969;p35"/>
            <p:cNvSpPr/>
            <p:nvPr/>
          </p:nvSpPr>
          <p:spPr>
            <a:xfrm>
              <a:off x="6966500" y="3545200"/>
              <a:ext cx="11700" cy="10225"/>
            </a:xfrm>
            <a:custGeom>
              <a:avLst/>
              <a:gdLst/>
              <a:ahLst/>
              <a:cxnLst/>
              <a:rect l="l" t="t" r="r" b="b"/>
              <a:pathLst>
                <a:path w="468" h="409" extrusionOk="0">
                  <a:moveTo>
                    <a:pt x="372" y="0"/>
                  </a:moveTo>
                  <a:cubicBezTo>
                    <a:pt x="221" y="0"/>
                    <a:pt x="0" y="408"/>
                    <a:pt x="223" y="408"/>
                  </a:cubicBezTo>
                  <a:cubicBezTo>
                    <a:pt x="236" y="408"/>
                    <a:pt x="251" y="407"/>
                    <a:pt x="267" y="404"/>
                  </a:cubicBezTo>
                  <a:cubicBezTo>
                    <a:pt x="400" y="371"/>
                    <a:pt x="467" y="237"/>
                    <a:pt x="467" y="104"/>
                  </a:cubicBezTo>
                  <a:cubicBezTo>
                    <a:pt x="447" y="30"/>
                    <a:pt x="412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0" name="Google Shape;15970;p35"/>
            <p:cNvSpPr/>
            <p:nvPr/>
          </p:nvSpPr>
          <p:spPr>
            <a:xfrm>
              <a:off x="7250675" y="2937500"/>
              <a:ext cx="15225" cy="11825"/>
            </a:xfrm>
            <a:custGeom>
              <a:avLst/>
              <a:gdLst/>
              <a:ahLst/>
              <a:cxnLst/>
              <a:rect l="l" t="t" r="r" b="b"/>
              <a:pathLst>
                <a:path w="609" h="473" extrusionOk="0">
                  <a:moveTo>
                    <a:pt x="346" y="1"/>
                  </a:moveTo>
                  <a:cubicBezTo>
                    <a:pt x="259" y="1"/>
                    <a:pt x="165" y="56"/>
                    <a:pt x="141" y="128"/>
                  </a:cubicBezTo>
                  <a:cubicBezTo>
                    <a:pt x="1" y="292"/>
                    <a:pt x="223" y="473"/>
                    <a:pt x="390" y="473"/>
                  </a:cubicBezTo>
                  <a:cubicBezTo>
                    <a:pt x="461" y="473"/>
                    <a:pt x="522" y="440"/>
                    <a:pt x="542" y="361"/>
                  </a:cubicBezTo>
                  <a:cubicBezTo>
                    <a:pt x="608" y="228"/>
                    <a:pt x="575" y="94"/>
                    <a:pt x="442" y="28"/>
                  </a:cubicBezTo>
                  <a:cubicBezTo>
                    <a:pt x="414" y="9"/>
                    <a:pt x="380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1" name="Google Shape;15971;p35"/>
            <p:cNvSpPr/>
            <p:nvPr/>
          </p:nvSpPr>
          <p:spPr>
            <a:xfrm>
              <a:off x="7016525" y="2532050"/>
              <a:ext cx="14825" cy="12025"/>
            </a:xfrm>
            <a:custGeom>
              <a:avLst/>
              <a:gdLst/>
              <a:ahLst/>
              <a:cxnLst/>
              <a:rect l="l" t="t" r="r" b="b"/>
              <a:pathLst>
                <a:path w="593" h="481" extrusionOk="0">
                  <a:moveTo>
                    <a:pt x="317" y="1"/>
                  </a:moveTo>
                  <a:cubicBezTo>
                    <a:pt x="275" y="1"/>
                    <a:pt x="234" y="12"/>
                    <a:pt x="201" y="34"/>
                  </a:cubicBezTo>
                  <a:cubicBezTo>
                    <a:pt x="1" y="134"/>
                    <a:pt x="34" y="401"/>
                    <a:pt x="234" y="468"/>
                  </a:cubicBezTo>
                  <a:cubicBezTo>
                    <a:pt x="261" y="477"/>
                    <a:pt x="287" y="481"/>
                    <a:pt x="312" y="481"/>
                  </a:cubicBezTo>
                  <a:cubicBezTo>
                    <a:pt x="475" y="481"/>
                    <a:pt x="592" y="307"/>
                    <a:pt x="534" y="134"/>
                  </a:cubicBezTo>
                  <a:cubicBezTo>
                    <a:pt x="490" y="45"/>
                    <a:pt x="401" y="1"/>
                    <a:pt x="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2" name="Google Shape;15972;p35"/>
            <p:cNvSpPr/>
            <p:nvPr/>
          </p:nvSpPr>
          <p:spPr>
            <a:xfrm>
              <a:off x="6149700" y="2426000"/>
              <a:ext cx="14575" cy="12000"/>
            </a:xfrm>
            <a:custGeom>
              <a:avLst/>
              <a:gdLst/>
              <a:ahLst/>
              <a:cxnLst/>
              <a:rect l="l" t="t" r="r" b="b"/>
              <a:pathLst>
                <a:path w="583" h="480" extrusionOk="0">
                  <a:moveTo>
                    <a:pt x="296" y="0"/>
                  </a:moveTo>
                  <a:cubicBezTo>
                    <a:pt x="42" y="0"/>
                    <a:pt x="1" y="442"/>
                    <a:pt x="282" y="473"/>
                  </a:cubicBezTo>
                  <a:cubicBezTo>
                    <a:pt x="300" y="478"/>
                    <a:pt x="317" y="480"/>
                    <a:pt x="335" y="480"/>
                  </a:cubicBezTo>
                  <a:cubicBezTo>
                    <a:pt x="449" y="480"/>
                    <a:pt x="549" y="389"/>
                    <a:pt x="549" y="273"/>
                  </a:cubicBezTo>
                  <a:cubicBezTo>
                    <a:pt x="583" y="140"/>
                    <a:pt x="482" y="6"/>
                    <a:pt x="349" y="6"/>
                  </a:cubicBezTo>
                  <a:cubicBezTo>
                    <a:pt x="330" y="2"/>
                    <a:pt x="312" y="0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3" name="Google Shape;15973;p35"/>
            <p:cNvSpPr/>
            <p:nvPr/>
          </p:nvSpPr>
          <p:spPr>
            <a:xfrm>
              <a:off x="5920750" y="3707050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70" y="1"/>
                  </a:moveTo>
                  <a:cubicBezTo>
                    <a:pt x="186" y="1"/>
                    <a:pt x="111" y="45"/>
                    <a:pt x="67" y="134"/>
                  </a:cubicBezTo>
                  <a:cubicBezTo>
                    <a:pt x="0" y="234"/>
                    <a:pt x="34" y="401"/>
                    <a:pt x="167" y="435"/>
                  </a:cubicBezTo>
                  <a:cubicBezTo>
                    <a:pt x="202" y="458"/>
                    <a:pt x="242" y="469"/>
                    <a:pt x="281" y="469"/>
                  </a:cubicBezTo>
                  <a:cubicBezTo>
                    <a:pt x="353" y="469"/>
                    <a:pt x="424" y="432"/>
                    <a:pt x="467" y="368"/>
                  </a:cubicBezTo>
                  <a:cubicBezTo>
                    <a:pt x="534" y="234"/>
                    <a:pt x="501" y="101"/>
                    <a:pt x="401" y="34"/>
                  </a:cubicBezTo>
                  <a:cubicBezTo>
                    <a:pt x="356" y="12"/>
                    <a:pt x="312" y="1"/>
                    <a:pt x="2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4" name="Google Shape;15974;p35"/>
            <p:cNvSpPr/>
            <p:nvPr/>
          </p:nvSpPr>
          <p:spPr>
            <a:xfrm>
              <a:off x="6843350" y="3549450"/>
              <a:ext cx="13075" cy="12700"/>
            </a:xfrm>
            <a:custGeom>
              <a:avLst/>
              <a:gdLst/>
              <a:ahLst/>
              <a:cxnLst/>
              <a:rect l="l" t="t" r="r" b="b"/>
              <a:pathLst>
                <a:path w="523" h="508" extrusionOk="0">
                  <a:moveTo>
                    <a:pt x="284" y="1"/>
                  </a:moveTo>
                  <a:cubicBezTo>
                    <a:pt x="142" y="1"/>
                    <a:pt x="0" y="114"/>
                    <a:pt x="56" y="301"/>
                  </a:cubicBezTo>
                  <a:cubicBezTo>
                    <a:pt x="56" y="417"/>
                    <a:pt x="157" y="507"/>
                    <a:pt x="270" y="507"/>
                  </a:cubicBezTo>
                  <a:cubicBezTo>
                    <a:pt x="288" y="507"/>
                    <a:pt x="305" y="505"/>
                    <a:pt x="323" y="501"/>
                  </a:cubicBezTo>
                  <a:cubicBezTo>
                    <a:pt x="456" y="467"/>
                    <a:pt x="523" y="367"/>
                    <a:pt x="523" y="234"/>
                  </a:cubicBezTo>
                  <a:cubicBezTo>
                    <a:pt x="508" y="72"/>
                    <a:pt x="39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35"/>
            <p:cNvSpPr/>
            <p:nvPr/>
          </p:nvSpPr>
          <p:spPr>
            <a:xfrm>
              <a:off x="6896375" y="3010575"/>
              <a:ext cx="12600" cy="12625"/>
            </a:xfrm>
            <a:custGeom>
              <a:avLst/>
              <a:gdLst/>
              <a:ahLst/>
              <a:cxnLst/>
              <a:rect l="l" t="t" r="r" b="b"/>
              <a:pathLst>
                <a:path w="504" h="505" extrusionOk="0">
                  <a:moveTo>
                    <a:pt x="229" y="0"/>
                  </a:moveTo>
                  <a:cubicBezTo>
                    <a:pt x="137" y="0"/>
                    <a:pt x="36" y="91"/>
                    <a:pt x="36" y="207"/>
                  </a:cubicBezTo>
                  <a:cubicBezTo>
                    <a:pt x="1" y="403"/>
                    <a:pt x="137" y="504"/>
                    <a:pt x="272" y="504"/>
                  </a:cubicBezTo>
                  <a:cubicBezTo>
                    <a:pt x="388" y="504"/>
                    <a:pt x="503" y="428"/>
                    <a:pt x="503" y="274"/>
                  </a:cubicBezTo>
                  <a:cubicBezTo>
                    <a:pt x="503" y="140"/>
                    <a:pt x="437" y="7"/>
                    <a:pt x="270" y="7"/>
                  </a:cubicBezTo>
                  <a:cubicBezTo>
                    <a:pt x="257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6" name="Google Shape;15976;p35"/>
            <p:cNvSpPr/>
            <p:nvPr/>
          </p:nvSpPr>
          <p:spPr>
            <a:xfrm>
              <a:off x="6679625" y="2642100"/>
              <a:ext cx="13350" cy="11775"/>
            </a:xfrm>
            <a:custGeom>
              <a:avLst/>
              <a:gdLst/>
              <a:ahLst/>
              <a:cxnLst/>
              <a:rect l="l" t="t" r="r" b="b"/>
              <a:pathLst>
                <a:path w="534" h="471" extrusionOk="0">
                  <a:moveTo>
                    <a:pt x="273" y="0"/>
                  </a:moveTo>
                  <a:cubicBezTo>
                    <a:pt x="228" y="0"/>
                    <a:pt x="181" y="11"/>
                    <a:pt x="134" y="35"/>
                  </a:cubicBezTo>
                  <a:cubicBezTo>
                    <a:pt x="34" y="102"/>
                    <a:pt x="0" y="235"/>
                    <a:pt x="67" y="369"/>
                  </a:cubicBezTo>
                  <a:cubicBezTo>
                    <a:pt x="110" y="433"/>
                    <a:pt x="181" y="470"/>
                    <a:pt x="262" y="470"/>
                  </a:cubicBezTo>
                  <a:cubicBezTo>
                    <a:pt x="306" y="470"/>
                    <a:pt x="353" y="459"/>
                    <a:pt x="401" y="435"/>
                  </a:cubicBezTo>
                  <a:cubicBezTo>
                    <a:pt x="501" y="369"/>
                    <a:pt x="534" y="235"/>
                    <a:pt x="467" y="102"/>
                  </a:cubicBezTo>
                  <a:cubicBezTo>
                    <a:pt x="424" y="37"/>
                    <a:pt x="353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7" name="Google Shape;15977;p35"/>
            <p:cNvSpPr/>
            <p:nvPr/>
          </p:nvSpPr>
          <p:spPr>
            <a:xfrm>
              <a:off x="5993300" y="2555250"/>
              <a:ext cx="12525" cy="12025"/>
            </a:xfrm>
            <a:custGeom>
              <a:avLst/>
              <a:gdLst/>
              <a:ahLst/>
              <a:cxnLst/>
              <a:rect l="l" t="t" r="r" b="b"/>
              <a:pathLst>
                <a:path w="501" h="481" extrusionOk="0">
                  <a:moveTo>
                    <a:pt x="248" y="0"/>
                  </a:moveTo>
                  <a:cubicBezTo>
                    <a:pt x="134" y="0"/>
                    <a:pt x="29" y="91"/>
                    <a:pt x="0" y="207"/>
                  </a:cubicBezTo>
                  <a:cubicBezTo>
                    <a:pt x="0" y="340"/>
                    <a:pt x="100" y="474"/>
                    <a:pt x="234" y="474"/>
                  </a:cubicBezTo>
                  <a:cubicBezTo>
                    <a:pt x="251" y="478"/>
                    <a:pt x="268" y="480"/>
                    <a:pt x="285" y="480"/>
                  </a:cubicBezTo>
                  <a:cubicBezTo>
                    <a:pt x="392" y="480"/>
                    <a:pt x="472" y="389"/>
                    <a:pt x="501" y="273"/>
                  </a:cubicBezTo>
                  <a:cubicBezTo>
                    <a:pt x="501" y="140"/>
                    <a:pt x="434" y="7"/>
                    <a:pt x="301" y="7"/>
                  </a:cubicBezTo>
                  <a:cubicBezTo>
                    <a:pt x="283" y="2"/>
                    <a:pt x="265" y="0"/>
                    <a:pt x="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8" name="Google Shape;15978;p35"/>
            <p:cNvSpPr/>
            <p:nvPr/>
          </p:nvSpPr>
          <p:spPr>
            <a:xfrm>
              <a:off x="5384525" y="2805750"/>
              <a:ext cx="13375" cy="12175"/>
            </a:xfrm>
            <a:custGeom>
              <a:avLst/>
              <a:gdLst/>
              <a:ahLst/>
              <a:cxnLst/>
              <a:rect l="l" t="t" r="r" b="b"/>
              <a:pathLst>
                <a:path w="535" h="487" extrusionOk="0">
                  <a:moveTo>
                    <a:pt x="273" y="1"/>
                  </a:moveTo>
                  <a:cubicBezTo>
                    <a:pt x="239" y="1"/>
                    <a:pt x="203" y="9"/>
                    <a:pt x="167" y="27"/>
                  </a:cubicBezTo>
                  <a:cubicBezTo>
                    <a:pt x="34" y="60"/>
                    <a:pt x="1" y="194"/>
                    <a:pt x="34" y="327"/>
                  </a:cubicBezTo>
                  <a:cubicBezTo>
                    <a:pt x="83" y="425"/>
                    <a:pt x="167" y="487"/>
                    <a:pt x="262" y="487"/>
                  </a:cubicBezTo>
                  <a:cubicBezTo>
                    <a:pt x="296" y="487"/>
                    <a:pt x="332" y="479"/>
                    <a:pt x="368" y="461"/>
                  </a:cubicBezTo>
                  <a:cubicBezTo>
                    <a:pt x="468" y="427"/>
                    <a:pt x="534" y="261"/>
                    <a:pt x="501" y="161"/>
                  </a:cubicBezTo>
                  <a:cubicBezTo>
                    <a:pt x="452" y="63"/>
                    <a:pt x="36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9" name="Google Shape;15979;p35"/>
            <p:cNvSpPr/>
            <p:nvPr/>
          </p:nvSpPr>
          <p:spPr>
            <a:xfrm>
              <a:off x="5969100" y="3866300"/>
              <a:ext cx="15000" cy="11975"/>
            </a:xfrm>
            <a:custGeom>
              <a:avLst/>
              <a:gdLst/>
              <a:ahLst/>
              <a:cxnLst/>
              <a:rect l="l" t="t" r="r" b="b"/>
              <a:pathLst>
                <a:path w="600" h="479" extrusionOk="0">
                  <a:moveTo>
                    <a:pt x="294" y="1"/>
                  </a:moveTo>
                  <a:cubicBezTo>
                    <a:pt x="211" y="1"/>
                    <a:pt x="132" y="38"/>
                    <a:pt x="68" y="102"/>
                  </a:cubicBezTo>
                  <a:cubicBezTo>
                    <a:pt x="1" y="202"/>
                    <a:pt x="34" y="369"/>
                    <a:pt x="134" y="436"/>
                  </a:cubicBezTo>
                  <a:cubicBezTo>
                    <a:pt x="182" y="465"/>
                    <a:pt x="228" y="478"/>
                    <a:pt x="271" y="478"/>
                  </a:cubicBezTo>
                  <a:cubicBezTo>
                    <a:pt x="470" y="478"/>
                    <a:pt x="599" y="200"/>
                    <a:pt x="435" y="36"/>
                  </a:cubicBezTo>
                  <a:cubicBezTo>
                    <a:pt x="387" y="12"/>
                    <a:pt x="340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0" name="Google Shape;15980;p35"/>
            <p:cNvSpPr/>
            <p:nvPr/>
          </p:nvSpPr>
          <p:spPr>
            <a:xfrm>
              <a:off x="7143250" y="3753175"/>
              <a:ext cx="12575" cy="9825"/>
            </a:xfrm>
            <a:custGeom>
              <a:avLst/>
              <a:gdLst/>
              <a:ahLst/>
              <a:cxnLst/>
              <a:rect l="l" t="t" r="r" b="b"/>
              <a:pathLst>
                <a:path w="503" h="393" extrusionOk="0">
                  <a:moveTo>
                    <a:pt x="416" y="0"/>
                  </a:moveTo>
                  <a:cubicBezTo>
                    <a:pt x="267" y="0"/>
                    <a:pt x="0" y="392"/>
                    <a:pt x="244" y="392"/>
                  </a:cubicBezTo>
                  <a:cubicBezTo>
                    <a:pt x="252" y="392"/>
                    <a:pt x="260" y="392"/>
                    <a:pt x="269" y="391"/>
                  </a:cubicBezTo>
                  <a:cubicBezTo>
                    <a:pt x="402" y="358"/>
                    <a:pt x="502" y="257"/>
                    <a:pt x="502" y="124"/>
                  </a:cubicBezTo>
                  <a:cubicBezTo>
                    <a:pt x="495" y="35"/>
                    <a:pt x="461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1" name="Google Shape;15981;p35"/>
            <p:cNvSpPr/>
            <p:nvPr/>
          </p:nvSpPr>
          <p:spPr>
            <a:xfrm>
              <a:off x="7211725" y="2953150"/>
              <a:ext cx="12475" cy="9100"/>
            </a:xfrm>
            <a:custGeom>
              <a:avLst/>
              <a:gdLst/>
              <a:ahLst/>
              <a:cxnLst/>
              <a:rect l="l" t="t" r="r" b="b"/>
              <a:pathLst>
                <a:path w="499" h="364" extrusionOk="0">
                  <a:moveTo>
                    <a:pt x="240" y="1"/>
                  </a:moveTo>
                  <a:cubicBezTo>
                    <a:pt x="0" y="1"/>
                    <a:pt x="257" y="364"/>
                    <a:pt x="407" y="364"/>
                  </a:cubicBezTo>
                  <a:cubicBezTo>
                    <a:pt x="454" y="364"/>
                    <a:pt x="491" y="328"/>
                    <a:pt x="498" y="236"/>
                  </a:cubicBezTo>
                  <a:cubicBezTo>
                    <a:pt x="498" y="102"/>
                    <a:pt x="398" y="2"/>
                    <a:pt x="265" y="2"/>
                  </a:cubicBezTo>
                  <a:cubicBezTo>
                    <a:pt x="256" y="1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2" name="Google Shape;15982;p35"/>
            <p:cNvSpPr/>
            <p:nvPr/>
          </p:nvSpPr>
          <p:spPr>
            <a:xfrm>
              <a:off x="6864750" y="2408600"/>
              <a:ext cx="15575" cy="12025"/>
            </a:xfrm>
            <a:custGeom>
              <a:avLst/>
              <a:gdLst/>
              <a:ahLst/>
              <a:cxnLst/>
              <a:rect l="l" t="t" r="r" b="b"/>
              <a:pathLst>
                <a:path w="623" h="481" extrusionOk="0">
                  <a:moveTo>
                    <a:pt x="308" y="0"/>
                  </a:moveTo>
                  <a:cubicBezTo>
                    <a:pt x="262" y="0"/>
                    <a:pt x="215" y="11"/>
                    <a:pt x="167" y="35"/>
                  </a:cubicBezTo>
                  <a:cubicBezTo>
                    <a:pt x="1" y="135"/>
                    <a:pt x="34" y="435"/>
                    <a:pt x="267" y="469"/>
                  </a:cubicBezTo>
                  <a:cubicBezTo>
                    <a:pt x="291" y="477"/>
                    <a:pt x="315" y="480"/>
                    <a:pt x="337" y="480"/>
                  </a:cubicBezTo>
                  <a:cubicBezTo>
                    <a:pt x="503" y="480"/>
                    <a:pt x="622" y="278"/>
                    <a:pt x="534" y="102"/>
                  </a:cubicBezTo>
                  <a:cubicBezTo>
                    <a:pt x="470" y="37"/>
                    <a:pt x="391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3" name="Google Shape;15983;p35"/>
            <p:cNvSpPr/>
            <p:nvPr/>
          </p:nvSpPr>
          <p:spPr>
            <a:xfrm>
              <a:off x="6595400" y="2618100"/>
              <a:ext cx="15900" cy="12850"/>
            </a:xfrm>
            <a:custGeom>
              <a:avLst/>
              <a:gdLst/>
              <a:ahLst/>
              <a:cxnLst/>
              <a:rect l="l" t="t" r="r" b="b"/>
              <a:pathLst>
                <a:path w="636" h="514" extrusionOk="0">
                  <a:moveTo>
                    <a:pt x="282" y="1"/>
                  </a:moveTo>
                  <a:cubicBezTo>
                    <a:pt x="229" y="1"/>
                    <a:pt x="176" y="19"/>
                    <a:pt x="134" y="61"/>
                  </a:cubicBezTo>
                  <a:cubicBezTo>
                    <a:pt x="34" y="128"/>
                    <a:pt x="0" y="295"/>
                    <a:pt x="100" y="395"/>
                  </a:cubicBezTo>
                  <a:cubicBezTo>
                    <a:pt x="147" y="479"/>
                    <a:pt x="215" y="513"/>
                    <a:pt x="283" y="513"/>
                  </a:cubicBezTo>
                  <a:cubicBezTo>
                    <a:pt x="458" y="513"/>
                    <a:pt x="635" y="287"/>
                    <a:pt x="467" y="94"/>
                  </a:cubicBezTo>
                  <a:cubicBezTo>
                    <a:pt x="428" y="36"/>
                    <a:pt x="356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4" name="Google Shape;15984;p35"/>
            <p:cNvSpPr/>
            <p:nvPr/>
          </p:nvSpPr>
          <p:spPr>
            <a:xfrm>
              <a:off x="5583600" y="3375725"/>
              <a:ext cx="16100" cy="12500"/>
            </a:xfrm>
            <a:custGeom>
              <a:avLst/>
              <a:gdLst/>
              <a:ahLst/>
              <a:cxnLst/>
              <a:rect l="l" t="t" r="r" b="b"/>
              <a:pathLst>
                <a:path w="644" h="500" extrusionOk="0">
                  <a:moveTo>
                    <a:pt x="380" y="1"/>
                  </a:moveTo>
                  <a:cubicBezTo>
                    <a:pt x="332" y="1"/>
                    <a:pt x="285" y="17"/>
                    <a:pt x="243" y="44"/>
                  </a:cubicBezTo>
                  <a:cubicBezTo>
                    <a:pt x="1" y="206"/>
                    <a:pt x="151" y="499"/>
                    <a:pt x="358" y="499"/>
                  </a:cubicBezTo>
                  <a:cubicBezTo>
                    <a:pt x="407" y="499"/>
                    <a:pt x="459" y="483"/>
                    <a:pt x="510" y="445"/>
                  </a:cubicBezTo>
                  <a:cubicBezTo>
                    <a:pt x="610" y="345"/>
                    <a:pt x="644" y="211"/>
                    <a:pt x="577" y="111"/>
                  </a:cubicBezTo>
                  <a:cubicBezTo>
                    <a:pt x="518" y="33"/>
                    <a:pt x="448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5" name="Google Shape;15985;p35"/>
            <p:cNvSpPr/>
            <p:nvPr/>
          </p:nvSpPr>
          <p:spPr>
            <a:xfrm>
              <a:off x="5760625" y="3895200"/>
              <a:ext cx="13975" cy="12450"/>
            </a:xfrm>
            <a:custGeom>
              <a:avLst/>
              <a:gdLst/>
              <a:ahLst/>
              <a:cxnLst/>
              <a:rect l="l" t="t" r="r" b="b"/>
              <a:pathLst>
                <a:path w="559" h="498" extrusionOk="0">
                  <a:moveTo>
                    <a:pt x="279" y="1"/>
                  </a:moveTo>
                  <a:cubicBezTo>
                    <a:pt x="254" y="1"/>
                    <a:pt x="228" y="5"/>
                    <a:pt x="201" y="14"/>
                  </a:cubicBezTo>
                  <a:cubicBezTo>
                    <a:pt x="67" y="80"/>
                    <a:pt x="1" y="214"/>
                    <a:pt x="34" y="347"/>
                  </a:cubicBezTo>
                  <a:cubicBezTo>
                    <a:pt x="67" y="447"/>
                    <a:pt x="159" y="497"/>
                    <a:pt x="255" y="497"/>
                  </a:cubicBezTo>
                  <a:cubicBezTo>
                    <a:pt x="351" y="497"/>
                    <a:pt x="451" y="447"/>
                    <a:pt x="501" y="347"/>
                  </a:cubicBezTo>
                  <a:cubicBezTo>
                    <a:pt x="559" y="174"/>
                    <a:pt x="441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6" name="Google Shape;15986;p35"/>
            <p:cNvSpPr/>
            <p:nvPr/>
          </p:nvSpPr>
          <p:spPr>
            <a:xfrm>
              <a:off x="6544050" y="3766600"/>
              <a:ext cx="14375" cy="8200"/>
            </a:xfrm>
            <a:custGeom>
              <a:avLst/>
              <a:gdLst/>
              <a:ahLst/>
              <a:cxnLst/>
              <a:rect l="l" t="t" r="r" b="b"/>
              <a:pathLst>
                <a:path w="575" h="328" extrusionOk="0">
                  <a:moveTo>
                    <a:pt x="110" y="0"/>
                  </a:moveTo>
                  <a:cubicBezTo>
                    <a:pt x="45" y="0"/>
                    <a:pt x="1" y="42"/>
                    <a:pt x="19" y="154"/>
                  </a:cubicBezTo>
                  <a:cubicBezTo>
                    <a:pt x="48" y="241"/>
                    <a:pt x="127" y="327"/>
                    <a:pt x="234" y="327"/>
                  </a:cubicBezTo>
                  <a:cubicBezTo>
                    <a:pt x="251" y="327"/>
                    <a:pt x="268" y="325"/>
                    <a:pt x="286" y="321"/>
                  </a:cubicBezTo>
                  <a:cubicBezTo>
                    <a:pt x="574" y="273"/>
                    <a:pt x="275" y="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7" name="Google Shape;15987;p35"/>
            <p:cNvSpPr/>
            <p:nvPr/>
          </p:nvSpPr>
          <p:spPr>
            <a:xfrm>
              <a:off x="6748975" y="3073875"/>
              <a:ext cx="11550" cy="10275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202" y="1"/>
                  </a:moveTo>
                  <a:cubicBezTo>
                    <a:pt x="1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9" y="310"/>
                  </a:cubicBezTo>
                  <a:cubicBezTo>
                    <a:pt x="462" y="177"/>
                    <a:pt x="395" y="43"/>
                    <a:pt x="262" y="10"/>
                  </a:cubicBezTo>
                  <a:cubicBezTo>
                    <a:pt x="239" y="4"/>
                    <a:pt x="219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8" name="Google Shape;15988;p35"/>
            <p:cNvSpPr/>
            <p:nvPr/>
          </p:nvSpPr>
          <p:spPr>
            <a:xfrm>
              <a:off x="6283300" y="2373350"/>
              <a:ext cx="17100" cy="12225"/>
            </a:xfrm>
            <a:custGeom>
              <a:avLst/>
              <a:gdLst/>
              <a:ahLst/>
              <a:cxnLst/>
              <a:rect l="l" t="t" r="r" b="b"/>
              <a:pathLst>
                <a:path w="684" h="489" extrusionOk="0">
                  <a:moveTo>
                    <a:pt x="350" y="0"/>
                  </a:moveTo>
                  <a:cubicBezTo>
                    <a:pt x="176" y="0"/>
                    <a:pt x="0" y="189"/>
                    <a:pt x="142" y="378"/>
                  </a:cubicBezTo>
                  <a:cubicBezTo>
                    <a:pt x="191" y="456"/>
                    <a:pt x="263" y="488"/>
                    <a:pt x="335" y="488"/>
                  </a:cubicBezTo>
                  <a:cubicBezTo>
                    <a:pt x="508" y="488"/>
                    <a:pt x="684" y="300"/>
                    <a:pt x="542" y="111"/>
                  </a:cubicBezTo>
                  <a:cubicBezTo>
                    <a:pt x="493" y="33"/>
                    <a:pt x="422" y="0"/>
                    <a:pt x="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9" name="Google Shape;15989;p35"/>
            <p:cNvSpPr/>
            <p:nvPr/>
          </p:nvSpPr>
          <p:spPr>
            <a:xfrm>
              <a:off x="5384525" y="253267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9" y="0"/>
                  </a:moveTo>
                  <a:cubicBezTo>
                    <a:pt x="247" y="0"/>
                    <a:pt x="224" y="3"/>
                    <a:pt x="201" y="9"/>
                  </a:cubicBezTo>
                  <a:cubicBezTo>
                    <a:pt x="67" y="9"/>
                    <a:pt x="1" y="142"/>
                    <a:pt x="1" y="276"/>
                  </a:cubicBezTo>
                  <a:cubicBezTo>
                    <a:pt x="30" y="392"/>
                    <a:pt x="134" y="482"/>
                    <a:pt x="248" y="482"/>
                  </a:cubicBezTo>
                  <a:cubicBezTo>
                    <a:pt x="266" y="482"/>
                    <a:pt x="283" y="480"/>
                    <a:pt x="301" y="476"/>
                  </a:cubicBezTo>
                  <a:cubicBezTo>
                    <a:pt x="434" y="443"/>
                    <a:pt x="501" y="309"/>
                    <a:pt x="501" y="176"/>
                  </a:cubicBezTo>
                  <a:cubicBezTo>
                    <a:pt x="473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0" name="Google Shape;15990;p35"/>
            <p:cNvSpPr/>
            <p:nvPr/>
          </p:nvSpPr>
          <p:spPr>
            <a:xfrm>
              <a:off x="5870700" y="3356400"/>
              <a:ext cx="13900" cy="11950"/>
            </a:xfrm>
            <a:custGeom>
              <a:avLst/>
              <a:gdLst/>
              <a:ahLst/>
              <a:cxnLst/>
              <a:rect l="l" t="t" r="r" b="b"/>
              <a:pathLst>
                <a:path w="556" h="478" extrusionOk="0">
                  <a:moveTo>
                    <a:pt x="268" y="0"/>
                  </a:moveTo>
                  <a:cubicBezTo>
                    <a:pt x="176" y="0"/>
                    <a:pt x="84" y="50"/>
                    <a:pt x="34" y="150"/>
                  </a:cubicBezTo>
                  <a:cubicBezTo>
                    <a:pt x="1" y="284"/>
                    <a:pt x="68" y="417"/>
                    <a:pt x="168" y="451"/>
                  </a:cubicBezTo>
                  <a:cubicBezTo>
                    <a:pt x="204" y="469"/>
                    <a:pt x="241" y="477"/>
                    <a:pt x="276" y="477"/>
                  </a:cubicBezTo>
                  <a:cubicBezTo>
                    <a:pt x="432" y="477"/>
                    <a:pt x="556" y="314"/>
                    <a:pt x="501" y="150"/>
                  </a:cubicBezTo>
                  <a:cubicBezTo>
                    <a:pt x="451" y="50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1" name="Google Shape;15991;p35"/>
            <p:cNvSpPr/>
            <p:nvPr/>
          </p:nvSpPr>
          <p:spPr>
            <a:xfrm>
              <a:off x="6813875" y="3151575"/>
              <a:ext cx="11700" cy="10225"/>
            </a:xfrm>
            <a:custGeom>
              <a:avLst/>
              <a:gdLst/>
              <a:ahLst/>
              <a:cxnLst/>
              <a:rect l="l" t="t" r="r" b="b"/>
              <a:pathLst>
                <a:path w="468" h="409" extrusionOk="0">
                  <a:moveTo>
                    <a:pt x="355" y="1"/>
                  </a:moveTo>
                  <a:cubicBezTo>
                    <a:pt x="221" y="1"/>
                    <a:pt x="1" y="409"/>
                    <a:pt x="224" y="409"/>
                  </a:cubicBezTo>
                  <a:cubicBezTo>
                    <a:pt x="237" y="409"/>
                    <a:pt x="251" y="407"/>
                    <a:pt x="268" y="404"/>
                  </a:cubicBezTo>
                  <a:cubicBezTo>
                    <a:pt x="401" y="371"/>
                    <a:pt x="468" y="238"/>
                    <a:pt x="434" y="104"/>
                  </a:cubicBezTo>
                  <a:cubicBezTo>
                    <a:pt x="421" y="30"/>
                    <a:pt x="391" y="1"/>
                    <a:pt x="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2" name="Google Shape;15992;p35"/>
            <p:cNvSpPr/>
            <p:nvPr/>
          </p:nvSpPr>
          <p:spPr>
            <a:xfrm>
              <a:off x="6853625" y="2654900"/>
              <a:ext cx="13850" cy="8950"/>
            </a:xfrm>
            <a:custGeom>
              <a:avLst/>
              <a:gdLst/>
              <a:ahLst/>
              <a:cxnLst/>
              <a:rect l="l" t="t" r="r" b="b"/>
              <a:pathLst>
                <a:path w="554" h="358" extrusionOk="0">
                  <a:moveTo>
                    <a:pt x="471" y="0"/>
                  </a:moveTo>
                  <a:cubicBezTo>
                    <a:pt x="316" y="0"/>
                    <a:pt x="1" y="332"/>
                    <a:pt x="279" y="357"/>
                  </a:cubicBezTo>
                  <a:cubicBezTo>
                    <a:pt x="412" y="357"/>
                    <a:pt x="546" y="257"/>
                    <a:pt x="546" y="124"/>
                  </a:cubicBezTo>
                  <a:cubicBezTo>
                    <a:pt x="554" y="34"/>
                    <a:pt x="521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3" name="Google Shape;15993;p35"/>
            <p:cNvSpPr/>
            <p:nvPr/>
          </p:nvSpPr>
          <p:spPr>
            <a:xfrm>
              <a:off x="6452375" y="2406800"/>
              <a:ext cx="17725" cy="11975"/>
            </a:xfrm>
            <a:custGeom>
              <a:avLst/>
              <a:gdLst/>
              <a:ahLst/>
              <a:cxnLst/>
              <a:rect l="l" t="t" r="r" b="b"/>
              <a:pathLst>
                <a:path w="709" h="479" extrusionOk="0">
                  <a:moveTo>
                    <a:pt x="353" y="1"/>
                  </a:moveTo>
                  <a:cubicBezTo>
                    <a:pt x="144" y="1"/>
                    <a:pt x="0" y="302"/>
                    <a:pt x="251" y="441"/>
                  </a:cubicBezTo>
                  <a:cubicBezTo>
                    <a:pt x="293" y="467"/>
                    <a:pt x="334" y="478"/>
                    <a:pt x="372" y="478"/>
                  </a:cubicBezTo>
                  <a:cubicBezTo>
                    <a:pt x="579" y="478"/>
                    <a:pt x="709" y="153"/>
                    <a:pt x="484" y="40"/>
                  </a:cubicBezTo>
                  <a:cubicBezTo>
                    <a:pt x="440" y="13"/>
                    <a:pt x="395" y="1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4" name="Google Shape;15994;p35"/>
            <p:cNvSpPr/>
            <p:nvPr/>
          </p:nvSpPr>
          <p:spPr>
            <a:xfrm>
              <a:off x="5277775" y="2962400"/>
              <a:ext cx="14975" cy="11950"/>
            </a:xfrm>
            <a:custGeom>
              <a:avLst/>
              <a:gdLst/>
              <a:ahLst/>
              <a:cxnLst/>
              <a:rect l="l" t="t" r="r" b="b"/>
              <a:pathLst>
                <a:path w="599" h="478" extrusionOk="0">
                  <a:moveTo>
                    <a:pt x="250" y="0"/>
                  </a:moveTo>
                  <a:cubicBezTo>
                    <a:pt x="222" y="0"/>
                    <a:pt x="194" y="10"/>
                    <a:pt x="168" y="32"/>
                  </a:cubicBezTo>
                  <a:cubicBezTo>
                    <a:pt x="34" y="99"/>
                    <a:pt x="1" y="232"/>
                    <a:pt x="34" y="333"/>
                  </a:cubicBezTo>
                  <a:cubicBezTo>
                    <a:pt x="85" y="434"/>
                    <a:pt x="175" y="478"/>
                    <a:pt x="274" y="478"/>
                  </a:cubicBezTo>
                  <a:cubicBezTo>
                    <a:pt x="305" y="478"/>
                    <a:pt x="336" y="474"/>
                    <a:pt x="368" y="466"/>
                  </a:cubicBezTo>
                  <a:cubicBezTo>
                    <a:pt x="599" y="408"/>
                    <a:pt x="430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5" name="Google Shape;15995;p35"/>
            <p:cNvSpPr/>
            <p:nvPr/>
          </p:nvSpPr>
          <p:spPr>
            <a:xfrm>
              <a:off x="5272775" y="3564450"/>
              <a:ext cx="12550" cy="11700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cubicBezTo>
                    <a:pt x="368" y="468"/>
                    <a:pt x="501" y="368"/>
                    <a:pt x="501" y="234"/>
                  </a:cubicBezTo>
                  <a:cubicBezTo>
                    <a:pt x="501" y="101"/>
                    <a:pt x="368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6" name="Google Shape;15996;p35"/>
            <p:cNvSpPr/>
            <p:nvPr/>
          </p:nvSpPr>
          <p:spPr>
            <a:xfrm>
              <a:off x="6536250" y="3854150"/>
              <a:ext cx="14000" cy="8200"/>
            </a:xfrm>
            <a:custGeom>
              <a:avLst/>
              <a:gdLst/>
              <a:ahLst/>
              <a:cxnLst/>
              <a:rect l="l" t="t" r="r" b="b"/>
              <a:pathLst>
                <a:path w="560" h="328" extrusionOk="0">
                  <a:moveTo>
                    <a:pt x="462" y="1"/>
                  </a:moveTo>
                  <a:cubicBezTo>
                    <a:pt x="307" y="1"/>
                    <a:pt x="1" y="273"/>
                    <a:pt x="265" y="321"/>
                  </a:cubicBezTo>
                  <a:cubicBezTo>
                    <a:pt x="283" y="326"/>
                    <a:pt x="300" y="328"/>
                    <a:pt x="318" y="328"/>
                  </a:cubicBezTo>
                  <a:cubicBezTo>
                    <a:pt x="431" y="328"/>
                    <a:pt x="532" y="241"/>
                    <a:pt x="532" y="155"/>
                  </a:cubicBezTo>
                  <a:cubicBezTo>
                    <a:pt x="560" y="42"/>
                    <a:pt x="522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7" name="Google Shape;15997;p35"/>
            <p:cNvSpPr/>
            <p:nvPr/>
          </p:nvSpPr>
          <p:spPr>
            <a:xfrm>
              <a:off x="6898950" y="3558200"/>
              <a:ext cx="13850" cy="12450"/>
            </a:xfrm>
            <a:custGeom>
              <a:avLst/>
              <a:gdLst/>
              <a:ahLst/>
              <a:cxnLst/>
              <a:rect l="l" t="t" r="r" b="b"/>
              <a:pathLst>
                <a:path w="554" h="498" extrusionOk="0">
                  <a:moveTo>
                    <a:pt x="250" y="1"/>
                  </a:moveTo>
                  <a:cubicBezTo>
                    <a:pt x="159" y="1"/>
                    <a:pt x="67" y="51"/>
                    <a:pt x="34" y="151"/>
                  </a:cubicBezTo>
                  <a:cubicBezTo>
                    <a:pt x="0" y="284"/>
                    <a:pt x="67" y="418"/>
                    <a:pt x="167" y="484"/>
                  </a:cubicBezTo>
                  <a:cubicBezTo>
                    <a:pt x="194" y="493"/>
                    <a:pt x="221" y="497"/>
                    <a:pt x="247" y="497"/>
                  </a:cubicBezTo>
                  <a:cubicBezTo>
                    <a:pt x="415" y="497"/>
                    <a:pt x="554" y="324"/>
                    <a:pt x="467" y="151"/>
                  </a:cubicBezTo>
                  <a:cubicBezTo>
                    <a:pt x="434" y="51"/>
                    <a:pt x="342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8" name="Google Shape;15998;p35"/>
            <p:cNvSpPr/>
            <p:nvPr/>
          </p:nvSpPr>
          <p:spPr>
            <a:xfrm>
              <a:off x="6953000" y="3455625"/>
              <a:ext cx="15175" cy="12125"/>
            </a:xfrm>
            <a:custGeom>
              <a:avLst/>
              <a:gdLst/>
              <a:ahLst/>
              <a:cxnLst/>
              <a:rect l="l" t="t" r="r" b="b"/>
              <a:pathLst>
                <a:path w="607" h="485" extrusionOk="0">
                  <a:moveTo>
                    <a:pt x="350" y="0"/>
                  </a:moveTo>
                  <a:cubicBezTo>
                    <a:pt x="132" y="0"/>
                    <a:pt x="0" y="304"/>
                    <a:pt x="207" y="451"/>
                  </a:cubicBezTo>
                  <a:cubicBezTo>
                    <a:pt x="251" y="473"/>
                    <a:pt x="295" y="484"/>
                    <a:pt x="337" y="484"/>
                  </a:cubicBezTo>
                  <a:cubicBezTo>
                    <a:pt x="421" y="484"/>
                    <a:pt x="496" y="440"/>
                    <a:pt x="540" y="351"/>
                  </a:cubicBezTo>
                  <a:cubicBezTo>
                    <a:pt x="607" y="251"/>
                    <a:pt x="573" y="84"/>
                    <a:pt x="440" y="17"/>
                  </a:cubicBezTo>
                  <a:cubicBezTo>
                    <a:pt x="409" y="6"/>
                    <a:pt x="379" y="0"/>
                    <a:pt x="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9" name="Google Shape;15999;p35"/>
            <p:cNvSpPr/>
            <p:nvPr/>
          </p:nvSpPr>
          <p:spPr>
            <a:xfrm>
              <a:off x="6989850" y="3365950"/>
              <a:ext cx="13350" cy="11725"/>
            </a:xfrm>
            <a:custGeom>
              <a:avLst/>
              <a:gdLst/>
              <a:ahLst/>
              <a:cxnLst/>
              <a:rect l="l" t="t" r="r" b="b"/>
              <a:pathLst>
                <a:path w="534" h="469" extrusionOk="0">
                  <a:moveTo>
                    <a:pt x="244" y="0"/>
                  </a:moveTo>
                  <a:cubicBezTo>
                    <a:pt x="166" y="0"/>
                    <a:pt x="88" y="37"/>
                    <a:pt x="67" y="102"/>
                  </a:cubicBezTo>
                  <a:cubicBezTo>
                    <a:pt x="0" y="235"/>
                    <a:pt x="33" y="369"/>
                    <a:pt x="167" y="435"/>
                  </a:cubicBezTo>
                  <a:cubicBezTo>
                    <a:pt x="200" y="458"/>
                    <a:pt x="237" y="469"/>
                    <a:pt x="274" y="469"/>
                  </a:cubicBezTo>
                  <a:cubicBezTo>
                    <a:pt x="348" y="469"/>
                    <a:pt x="423" y="424"/>
                    <a:pt x="467" y="335"/>
                  </a:cubicBezTo>
                  <a:cubicBezTo>
                    <a:pt x="534" y="235"/>
                    <a:pt x="500" y="69"/>
                    <a:pt x="367" y="35"/>
                  </a:cubicBezTo>
                  <a:cubicBezTo>
                    <a:pt x="332" y="12"/>
                    <a:pt x="288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0" name="Google Shape;16000;p35"/>
            <p:cNvSpPr/>
            <p:nvPr/>
          </p:nvSpPr>
          <p:spPr>
            <a:xfrm>
              <a:off x="6923125" y="3484375"/>
              <a:ext cx="14200" cy="11750"/>
            </a:xfrm>
            <a:custGeom>
              <a:avLst/>
              <a:gdLst/>
              <a:ahLst/>
              <a:cxnLst/>
              <a:rect l="l" t="t" r="r" b="b"/>
              <a:pathLst>
                <a:path w="568" h="470" extrusionOk="0">
                  <a:moveTo>
                    <a:pt x="295" y="0"/>
                  </a:moveTo>
                  <a:cubicBezTo>
                    <a:pt x="215" y="0"/>
                    <a:pt x="144" y="37"/>
                    <a:pt x="101" y="102"/>
                  </a:cubicBezTo>
                  <a:cubicBezTo>
                    <a:pt x="1" y="235"/>
                    <a:pt x="34" y="368"/>
                    <a:pt x="167" y="435"/>
                  </a:cubicBezTo>
                  <a:cubicBezTo>
                    <a:pt x="203" y="459"/>
                    <a:pt x="247" y="470"/>
                    <a:pt x="291" y="470"/>
                  </a:cubicBezTo>
                  <a:cubicBezTo>
                    <a:pt x="373" y="470"/>
                    <a:pt x="458" y="433"/>
                    <a:pt x="501" y="368"/>
                  </a:cubicBezTo>
                  <a:cubicBezTo>
                    <a:pt x="568" y="268"/>
                    <a:pt x="534" y="102"/>
                    <a:pt x="434" y="35"/>
                  </a:cubicBezTo>
                  <a:cubicBezTo>
                    <a:pt x="387" y="11"/>
                    <a:pt x="340" y="0"/>
                    <a:pt x="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35"/>
            <p:cNvSpPr/>
            <p:nvPr/>
          </p:nvSpPr>
          <p:spPr>
            <a:xfrm>
              <a:off x="6928975" y="3460975"/>
              <a:ext cx="15650" cy="12100"/>
            </a:xfrm>
            <a:custGeom>
              <a:avLst/>
              <a:gdLst/>
              <a:ahLst/>
              <a:cxnLst/>
              <a:rect l="l" t="t" r="r" b="b"/>
              <a:pathLst>
                <a:path w="626" h="484" extrusionOk="0">
                  <a:moveTo>
                    <a:pt x="311" y="0"/>
                  </a:moveTo>
                  <a:cubicBezTo>
                    <a:pt x="297" y="0"/>
                    <a:pt x="282" y="1"/>
                    <a:pt x="267" y="4"/>
                  </a:cubicBezTo>
                  <a:cubicBezTo>
                    <a:pt x="67" y="37"/>
                    <a:pt x="0" y="304"/>
                    <a:pt x="167" y="437"/>
                  </a:cubicBezTo>
                  <a:cubicBezTo>
                    <a:pt x="212" y="467"/>
                    <a:pt x="270" y="484"/>
                    <a:pt x="327" y="484"/>
                  </a:cubicBezTo>
                  <a:cubicBezTo>
                    <a:pt x="397" y="484"/>
                    <a:pt x="464" y="459"/>
                    <a:pt x="500" y="404"/>
                  </a:cubicBezTo>
                  <a:cubicBezTo>
                    <a:pt x="625" y="217"/>
                    <a:pt x="517" y="0"/>
                    <a:pt x="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2" name="Google Shape;16002;p35"/>
            <p:cNvSpPr/>
            <p:nvPr/>
          </p:nvSpPr>
          <p:spPr>
            <a:xfrm>
              <a:off x="7024875" y="3300275"/>
              <a:ext cx="14200" cy="12350"/>
            </a:xfrm>
            <a:custGeom>
              <a:avLst/>
              <a:gdLst/>
              <a:ahLst/>
              <a:cxnLst/>
              <a:rect l="l" t="t" r="r" b="b"/>
              <a:pathLst>
                <a:path w="568" h="494" extrusionOk="0">
                  <a:moveTo>
                    <a:pt x="290" y="0"/>
                  </a:moveTo>
                  <a:cubicBezTo>
                    <a:pt x="198" y="0"/>
                    <a:pt x="115" y="55"/>
                    <a:pt x="67" y="127"/>
                  </a:cubicBezTo>
                  <a:cubicBezTo>
                    <a:pt x="0" y="260"/>
                    <a:pt x="33" y="394"/>
                    <a:pt x="167" y="461"/>
                  </a:cubicBezTo>
                  <a:cubicBezTo>
                    <a:pt x="200" y="483"/>
                    <a:pt x="241" y="494"/>
                    <a:pt x="283" y="494"/>
                  </a:cubicBezTo>
                  <a:cubicBezTo>
                    <a:pt x="367" y="494"/>
                    <a:pt x="456" y="449"/>
                    <a:pt x="500" y="361"/>
                  </a:cubicBezTo>
                  <a:cubicBezTo>
                    <a:pt x="567" y="260"/>
                    <a:pt x="500" y="94"/>
                    <a:pt x="400" y="27"/>
                  </a:cubicBezTo>
                  <a:cubicBezTo>
                    <a:pt x="363" y="8"/>
                    <a:pt x="326" y="0"/>
                    <a:pt x="2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3" name="Google Shape;16003;p35"/>
            <p:cNvSpPr/>
            <p:nvPr/>
          </p:nvSpPr>
          <p:spPr>
            <a:xfrm>
              <a:off x="7021525" y="3386675"/>
              <a:ext cx="14775" cy="11900"/>
            </a:xfrm>
            <a:custGeom>
              <a:avLst/>
              <a:gdLst/>
              <a:ahLst/>
              <a:cxnLst/>
              <a:rect l="l" t="t" r="r" b="b"/>
              <a:pathLst>
                <a:path w="591" h="476" extrusionOk="0">
                  <a:moveTo>
                    <a:pt x="249" y="0"/>
                  </a:moveTo>
                  <a:cubicBezTo>
                    <a:pt x="135" y="0"/>
                    <a:pt x="34" y="91"/>
                    <a:pt x="34" y="207"/>
                  </a:cubicBezTo>
                  <a:cubicBezTo>
                    <a:pt x="1" y="340"/>
                    <a:pt x="101" y="474"/>
                    <a:pt x="234" y="474"/>
                  </a:cubicBezTo>
                  <a:cubicBezTo>
                    <a:pt x="245" y="475"/>
                    <a:pt x="255" y="475"/>
                    <a:pt x="264" y="475"/>
                  </a:cubicBezTo>
                  <a:cubicBezTo>
                    <a:pt x="539" y="475"/>
                    <a:pt x="591" y="39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4" name="Google Shape;16004;p35"/>
            <p:cNvSpPr/>
            <p:nvPr/>
          </p:nvSpPr>
          <p:spPr>
            <a:xfrm>
              <a:off x="7034725" y="3437350"/>
              <a:ext cx="14150" cy="11925"/>
            </a:xfrm>
            <a:custGeom>
              <a:avLst/>
              <a:gdLst/>
              <a:ahLst/>
              <a:cxnLst/>
              <a:rect l="l" t="t" r="r" b="b"/>
              <a:pathLst>
                <a:path w="566" h="477" extrusionOk="0">
                  <a:moveTo>
                    <a:pt x="281" y="0"/>
                  </a:moveTo>
                  <a:cubicBezTo>
                    <a:pt x="142" y="0"/>
                    <a:pt x="1" y="107"/>
                    <a:pt x="40" y="281"/>
                  </a:cubicBezTo>
                  <a:cubicBezTo>
                    <a:pt x="67" y="419"/>
                    <a:pt x="168" y="477"/>
                    <a:pt x="270" y="477"/>
                  </a:cubicBezTo>
                  <a:cubicBezTo>
                    <a:pt x="417" y="477"/>
                    <a:pt x="566" y="358"/>
                    <a:pt x="507" y="181"/>
                  </a:cubicBezTo>
                  <a:cubicBezTo>
                    <a:pt x="479" y="56"/>
                    <a:pt x="381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35"/>
            <p:cNvSpPr/>
            <p:nvPr/>
          </p:nvSpPr>
          <p:spPr>
            <a:xfrm>
              <a:off x="7119925" y="3309850"/>
              <a:ext cx="14200" cy="12000"/>
            </a:xfrm>
            <a:custGeom>
              <a:avLst/>
              <a:gdLst/>
              <a:ahLst/>
              <a:cxnLst/>
              <a:rect l="l" t="t" r="r" b="b"/>
              <a:pathLst>
                <a:path w="568" h="480" extrusionOk="0">
                  <a:moveTo>
                    <a:pt x="273" y="0"/>
                  </a:moveTo>
                  <a:cubicBezTo>
                    <a:pt x="202" y="0"/>
                    <a:pt x="140" y="33"/>
                    <a:pt x="101" y="111"/>
                  </a:cubicBezTo>
                  <a:cubicBezTo>
                    <a:pt x="1" y="211"/>
                    <a:pt x="34" y="344"/>
                    <a:pt x="134" y="445"/>
                  </a:cubicBezTo>
                  <a:cubicBezTo>
                    <a:pt x="182" y="468"/>
                    <a:pt x="229" y="479"/>
                    <a:pt x="273" y="479"/>
                  </a:cubicBezTo>
                  <a:cubicBezTo>
                    <a:pt x="354" y="479"/>
                    <a:pt x="425" y="442"/>
                    <a:pt x="468" y="378"/>
                  </a:cubicBezTo>
                  <a:cubicBezTo>
                    <a:pt x="568" y="278"/>
                    <a:pt x="535" y="111"/>
                    <a:pt x="434" y="44"/>
                  </a:cubicBezTo>
                  <a:cubicBezTo>
                    <a:pt x="379" y="17"/>
                    <a:pt x="324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6" name="Google Shape;16006;p35"/>
            <p:cNvSpPr/>
            <p:nvPr/>
          </p:nvSpPr>
          <p:spPr>
            <a:xfrm>
              <a:off x="7138375" y="3372225"/>
              <a:ext cx="14700" cy="8175"/>
            </a:xfrm>
            <a:custGeom>
              <a:avLst/>
              <a:gdLst/>
              <a:ahLst/>
              <a:cxnLst/>
              <a:rect l="l" t="t" r="r" b="b"/>
              <a:pathLst>
                <a:path w="588" h="327" extrusionOk="0">
                  <a:moveTo>
                    <a:pt x="120" y="0"/>
                  </a:moveTo>
                  <a:cubicBezTo>
                    <a:pt x="48" y="0"/>
                    <a:pt x="0" y="41"/>
                    <a:pt x="30" y="151"/>
                  </a:cubicBezTo>
                  <a:cubicBezTo>
                    <a:pt x="85" y="262"/>
                    <a:pt x="186" y="326"/>
                    <a:pt x="276" y="326"/>
                  </a:cubicBezTo>
                  <a:cubicBezTo>
                    <a:pt x="295" y="326"/>
                    <a:pt x="313" y="324"/>
                    <a:pt x="330" y="318"/>
                  </a:cubicBezTo>
                  <a:cubicBezTo>
                    <a:pt x="587" y="224"/>
                    <a:pt x="288" y="0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7" name="Google Shape;16007;p35"/>
            <p:cNvSpPr/>
            <p:nvPr/>
          </p:nvSpPr>
          <p:spPr>
            <a:xfrm>
              <a:off x="7132775" y="3151000"/>
              <a:ext cx="14700" cy="12750"/>
            </a:xfrm>
            <a:custGeom>
              <a:avLst/>
              <a:gdLst/>
              <a:ahLst/>
              <a:cxnLst/>
              <a:rect l="l" t="t" r="r" b="b"/>
              <a:pathLst>
                <a:path w="588" h="510" extrusionOk="0">
                  <a:moveTo>
                    <a:pt x="302" y="1"/>
                  </a:moveTo>
                  <a:cubicBezTo>
                    <a:pt x="221" y="1"/>
                    <a:pt x="136" y="63"/>
                    <a:pt x="87" y="160"/>
                  </a:cubicBezTo>
                  <a:cubicBezTo>
                    <a:pt x="0" y="356"/>
                    <a:pt x="154" y="509"/>
                    <a:pt x="309" y="509"/>
                  </a:cubicBezTo>
                  <a:cubicBezTo>
                    <a:pt x="391" y="509"/>
                    <a:pt x="474" y="465"/>
                    <a:pt x="521" y="361"/>
                  </a:cubicBezTo>
                  <a:cubicBezTo>
                    <a:pt x="588" y="227"/>
                    <a:pt x="521" y="94"/>
                    <a:pt x="387" y="27"/>
                  </a:cubicBezTo>
                  <a:cubicBezTo>
                    <a:pt x="361" y="9"/>
                    <a:pt x="331" y="1"/>
                    <a:pt x="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8" name="Google Shape;16008;p35"/>
            <p:cNvSpPr/>
            <p:nvPr/>
          </p:nvSpPr>
          <p:spPr>
            <a:xfrm>
              <a:off x="7222725" y="3047900"/>
              <a:ext cx="13150" cy="12500"/>
            </a:xfrm>
            <a:custGeom>
              <a:avLst/>
              <a:gdLst/>
              <a:ahLst/>
              <a:cxnLst/>
              <a:rect l="l" t="t" r="r" b="b"/>
              <a:pathLst>
                <a:path w="526" h="500" extrusionOk="0">
                  <a:moveTo>
                    <a:pt x="288" y="0"/>
                  </a:moveTo>
                  <a:cubicBezTo>
                    <a:pt x="144" y="0"/>
                    <a:pt x="0" y="131"/>
                    <a:pt x="25" y="282"/>
                  </a:cubicBezTo>
                  <a:cubicBezTo>
                    <a:pt x="47" y="411"/>
                    <a:pt x="167" y="499"/>
                    <a:pt x="285" y="499"/>
                  </a:cubicBezTo>
                  <a:cubicBezTo>
                    <a:pt x="349" y="499"/>
                    <a:pt x="412" y="474"/>
                    <a:pt x="459" y="415"/>
                  </a:cubicBezTo>
                  <a:cubicBezTo>
                    <a:pt x="525" y="282"/>
                    <a:pt x="525" y="148"/>
                    <a:pt x="425" y="48"/>
                  </a:cubicBezTo>
                  <a:cubicBezTo>
                    <a:pt x="384" y="15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9" name="Google Shape;16009;p35"/>
            <p:cNvSpPr/>
            <p:nvPr/>
          </p:nvSpPr>
          <p:spPr>
            <a:xfrm>
              <a:off x="7119925" y="3180150"/>
              <a:ext cx="13800" cy="11925"/>
            </a:xfrm>
            <a:custGeom>
              <a:avLst/>
              <a:gdLst/>
              <a:ahLst/>
              <a:cxnLst/>
              <a:rect l="l" t="t" r="r" b="b"/>
              <a:pathLst>
                <a:path w="552" h="477" extrusionOk="0">
                  <a:moveTo>
                    <a:pt x="263" y="1"/>
                  </a:moveTo>
                  <a:cubicBezTo>
                    <a:pt x="192" y="1"/>
                    <a:pt x="120" y="30"/>
                    <a:pt x="68" y="95"/>
                  </a:cubicBezTo>
                  <a:cubicBezTo>
                    <a:pt x="1" y="229"/>
                    <a:pt x="34" y="362"/>
                    <a:pt x="134" y="429"/>
                  </a:cubicBezTo>
                  <a:cubicBezTo>
                    <a:pt x="176" y="462"/>
                    <a:pt x="224" y="477"/>
                    <a:pt x="271" y="477"/>
                  </a:cubicBezTo>
                  <a:cubicBezTo>
                    <a:pt x="414" y="477"/>
                    <a:pt x="551" y="345"/>
                    <a:pt x="501" y="195"/>
                  </a:cubicBezTo>
                  <a:cubicBezTo>
                    <a:pt x="481" y="73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0" name="Google Shape;16010;p35"/>
            <p:cNvSpPr/>
            <p:nvPr/>
          </p:nvSpPr>
          <p:spPr>
            <a:xfrm>
              <a:off x="7108175" y="3131475"/>
              <a:ext cx="15950" cy="12175"/>
            </a:xfrm>
            <a:custGeom>
              <a:avLst/>
              <a:gdLst/>
              <a:ahLst/>
              <a:cxnLst/>
              <a:rect l="l" t="t" r="r" b="b"/>
              <a:pathLst>
                <a:path w="638" h="487" extrusionOk="0">
                  <a:moveTo>
                    <a:pt x="390" y="1"/>
                  </a:moveTo>
                  <a:cubicBezTo>
                    <a:pt x="372" y="1"/>
                    <a:pt x="355" y="3"/>
                    <a:pt x="337" y="7"/>
                  </a:cubicBezTo>
                  <a:cubicBezTo>
                    <a:pt x="0" y="7"/>
                    <a:pt x="57" y="486"/>
                    <a:pt x="328" y="486"/>
                  </a:cubicBezTo>
                  <a:cubicBezTo>
                    <a:pt x="352" y="486"/>
                    <a:pt x="377" y="483"/>
                    <a:pt x="404" y="474"/>
                  </a:cubicBezTo>
                  <a:cubicBezTo>
                    <a:pt x="538" y="441"/>
                    <a:pt x="638" y="341"/>
                    <a:pt x="604" y="208"/>
                  </a:cubicBezTo>
                  <a:cubicBezTo>
                    <a:pt x="604" y="92"/>
                    <a:pt x="504" y="1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1" name="Google Shape;16011;p35"/>
            <p:cNvSpPr/>
            <p:nvPr/>
          </p:nvSpPr>
          <p:spPr>
            <a:xfrm>
              <a:off x="7112425" y="29723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301" y="0"/>
                  </a:moveTo>
                  <a:cubicBezTo>
                    <a:pt x="1" y="34"/>
                    <a:pt x="1" y="467"/>
                    <a:pt x="301" y="501"/>
                  </a:cubicBezTo>
                  <a:cubicBezTo>
                    <a:pt x="434" y="501"/>
                    <a:pt x="534" y="401"/>
                    <a:pt x="534" y="267"/>
                  </a:cubicBezTo>
                  <a:cubicBezTo>
                    <a:pt x="534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2" name="Google Shape;16012;p35"/>
            <p:cNvSpPr/>
            <p:nvPr/>
          </p:nvSpPr>
          <p:spPr>
            <a:xfrm>
              <a:off x="7101125" y="3016350"/>
              <a:ext cx="14625" cy="7900"/>
            </a:xfrm>
            <a:custGeom>
              <a:avLst/>
              <a:gdLst/>
              <a:ahLst/>
              <a:cxnLst/>
              <a:rect l="l" t="t" r="r" b="b"/>
              <a:pathLst>
                <a:path w="585" h="316" extrusionOk="0">
                  <a:moveTo>
                    <a:pt x="251" y="1"/>
                  </a:moveTo>
                  <a:cubicBezTo>
                    <a:pt x="143" y="1"/>
                    <a:pt x="47" y="65"/>
                    <a:pt x="19" y="176"/>
                  </a:cubicBezTo>
                  <a:cubicBezTo>
                    <a:pt x="1" y="277"/>
                    <a:pt x="43" y="315"/>
                    <a:pt x="107" y="315"/>
                  </a:cubicBezTo>
                  <a:cubicBezTo>
                    <a:pt x="274" y="315"/>
                    <a:pt x="585" y="57"/>
                    <a:pt x="319" y="9"/>
                  </a:cubicBezTo>
                  <a:cubicBezTo>
                    <a:pt x="296" y="3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35"/>
            <p:cNvSpPr/>
            <p:nvPr/>
          </p:nvSpPr>
          <p:spPr>
            <a:xfrm>
              <a:off x="7072400" y="3147325"/>
              <a:ext cx="14775" cy="11925"/>
            </a:xfrm>
            <a:custGeom>
              <a:avLst/>
              <a:gdLst/>
              <a:ahLst/>
              <a:cxnLst/>
              <a:rect l="l" t="t" r="r" b="b"/>
              <a:pathLst>
                <a:path w="591" h="477" extrusionOk="0">
                  <a:moveTo>
                    <a:pt x="282" y="1"/>
                  </a:moveTo>
                  <a:cubicBezTo>
                    <a:pt x="167" y="1"/>
                    <a:pt x="63" y="91"/>
                    <a:pt x="34" y="207"/>
                  </a:cubicBezTo>
                  <a:cubicBezTo>
                    <a:pt x="0" y="341"/>
                    <a:pt x="101" y="441"/>
                    <a:pt x="234" y="474"/>
                  </a:cubicBezTo>
                  <a:cubicBezTo>
                    <a:pt x="246" y="476"/>
                    <a:pt x="257" y="476"/>
                    <a:pt x="269" y="476"/>
                  </a:cubicBezTo>
                  <a:cubicBezTo>
                    <a:pt x="539" y="476"/>
                    <a:pt x="590" y="103"/>
                    <a:pt x="334" y="7"/>
                  </a:cubicBezTo>
                  <a:cubicBezTo>
                    <a:pt x="316" y="3"/>
                    <a:pt x="299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35"/>
            <p:cNvSpPr/>
            <p:nvPr/>
          </p:nvSpPr>
          <p:spPr>
            <a:xfrm>
              <a:off x="7082375" y="29598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69" y="1"/>
                  </a:moveTo>
                  <a:cubicBezTo>
                    <a:pt x="135" y="1"/>
                    <a:pt x="35" y="101"/>
                    <a:pt x="35" y="234"/>
                  </a:cubicBezTo>
                  <a:cubicBezTo>
                    <a:pt x="0" y="409"/>
                    <a:pt x="131" y="502"/>
                    <a:pt x="262" y="502"/>
                  </a:cubicBezTo>
                  <a:cubicBezTo>
                    <a:pt x="382" y="502"/>
                    <a:pt x="502" y="426"/>
                    <a:pt x="502" y="268"/>
                  </a:cubicBezTo>
                  <a:cubicBezTo>
                    <a:pt x="502" y="134"/>
                    <a:pt x="402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35"/>
            <p:cNvSpPr/>
            <p:nvPr/>
          </p:nvSpPr>
          <p:spPr>
            <a:xfrm>
              <a:off x="7109400" y="2871425"/>
              <a:ext cx="14725" cy="11950"/>
            </a:xfrm>
            <a:custGeom>
              <a:avLst/>
              <a:gdLst/>
              <a:ahLst/>
              <a:cxnLst/>
              <a:rect l="l" t="t" r="r" b="b"/>
              <a:pathLst>
                <a:path w="589" h="478" extrusionOk="0">
                  <a:moveTo>
                    <a:pt x="354" y="0"/>
                  </a:moveTo>
                  <a:cubicBezTo>
                    <a:pt x="81" y="0"/>
                    <a:pt x="0" y="373"/>
                    <a:pt x="288" y="469"/>
                  </a:cubicBezTo>
                  <a:cubicBezTo>
                    <a:pt x="306" y="475"/>
                    <a:pt x="324" y="478"/>
                    <a:pt x="342" y="478"/>
                  </a:cubicBezTo>
                  <a:cubicBezTo>
                    <a:pt x="431" y="478"/>
                    <a:pt x="528" y="413"/>
                    <a:pt x="555" y="302"/>
                  </a:cubicBezTo>
                  <a:cubicBezTo>
                    <a:pt x="589" y="169"/>
                    <a:pt x="522" y="35"/>
                    <a:pt x="388" y="2"/>
                  </a:cubicBezTo>
                  <a:cubicBezTo>
                    <a:pt x="377" y="1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35"/>
            <p:cNvSpPr/>
            <p:nvPr/>
          </p:nvSpPr>
          <p:spPr>
            <a:xfrm>
              <a:off x="7190275" y="2995425"/>
              <a:ext cx="14750" cy="12300"/>
            </a:xfrm>
            <a:custGeom>
              <a:avLst/>
              <a:gdLst/>
              <a:ahLst/>
              <a:cxnLst/>
              <a:rect l="l" t="t" r="r" b="b"/>
              <a:pathLst>
                <a:path w="590" h="492" extrusionOk="0">
                  <a:moveTo>
                    <a:pt x="308" y="1"/>
                  </a:moveTo>
                  <a:cubicBezTo>
                    <a:pt x="119" y="1"/>
                    <a:pt x="1" y="199"/>
                    <a:pt x="89" y="346"/>
                  </a:cubicBezTo>
                  <a:cubicBezTo>
                    <a:pt x="114" y="448"/>
                    <a:pt x="218" y="491"/>
                    <a:pt x="310" y="491"/>
                  </a:cubicBezTo>
                  <a:cubicBezTo>
                    <a:pt x="338" y="491"/>
                    <a:pt x="365" y="487"/>
                    <a:pt x="389" y="479"/>
                  </a:cubicBezTo>
                  <a:cubicBezTo>
                    <a:pt x="589" y="379"/>
                    <a:pt x="589" y="112"/>
                    <a:pt x="389" y="12"/>
                  </a:cubicBezTo>
                  <a:cubicBezTo>
                    <a:pt x="361" y="4"/>
                    <a:pt x="334" y="1"/>
                    <a:pt x="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7" name="Google Shape;16017;p35"/>
            <p:cNvSpPr/>
            <p:nvPr/>
          </p:nvSpPr>
          <p:spPr>
            <a:xfrm>
              <a:off x="7173300" y="3020700"/>
              <a:ext cx="13900" cy="12400"/>
            </a:xfrm>
            <a:custGeom>
              <a:avLst/>
              <a:gdLst/>
              <a:ahLst/>
              <a:cxnLst/>
              <a:rect l="l" t="t" r="r" b="b"/>
              <a:pathLst>
                <a:path w="556" h="496" extrusionOk="0">
                  <a:moveTo>
                    <a:pt x="275" y="1"/>
                  </a:moveTo>
                  <a:cubicBezTo>
                    <a:pt x="194" y="1"/>
                    <a:pt x="113" y="44"/>
                    <a:pt x="67" y="135"/>
                  </a:cubicBezTo>
                  <a:cubicBezTo>
                    <a:pt x="1" y="269"/>
                    <a:pt x="34" y="402"/>
                    <a:pt x="167" y="469"/>
                  </a:cubicBezTo>
                  <a:cubicBezTo>
                    <a:pt x="204" y="487"/>
                    <a:pt x="241" y="496"/>
                    <a:pt x="276" y="496"/>
                  </a:cubicBezTo>
                  <a:cubicBezTo>
                    <a:pt x="432" y="496"/>
                    <a:pt x="556" y="332"/>
                    <a:pt x="501" y="169"/>
                  </a:cubicBezTo>
                  <a:cubicBezTo>
                    <a:pt x="465" y="60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8" name="Google Shape;16018;p35"/>
            <p:cNvSpPr/>
            <p:nvPr/>
          </p:nvSpPr>
          <p:spPr>
            <a:xfrm>
              <a:off x="7144675" y="2866050"/>
              <a:ext cx="11975" cy="9825"/>
            </a:xfrm>
            <a:custGeom>
              <a:avLst/>
              <a:gdLst/>
              <a:ahLst/>
              <a:cxnLst/>
              <a:rect l="l" t="t" r="r" b="b"/>
              <a:pathLst>
                <a:path w="479" h="393" extrusionOk="0">
                  <a:moveTo>
                    <a:pt x="358" y="0"/>
                  </a:moveTo>
                  <a:cubicBezTo>
                    <a:pt x="220" y="0"/>
                    <a:pt x="0" y="393"/>
                    <a:pt x="214" y="393"/>
                  </a:cubicBezTo>
                  <a:cubicBezTo>
                    <a:pt x="232" y="393"/>
                    <a:pt x="253" y="390"/>
                    <a:pt x="278" y="384"/>
                  </a:cubicBezTo>
                  <a:cubicBezTo>
                    <a:pt x="378" y="350"/>
                    <a:pt x="479" y="250"/>
                    <a:pt x="445" y="117"/>
                  </a:cubicBezTo>
                  <a:cubicBezTo>
                    <a:pt x="431" y="33"/>
                    <a:pt x="398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9" name="Google Shape;16019;p35"/>
            <p:cNvSpPr/>
            <p:nvPr/>
          </p:nvSpPr>
          <p:spPr>
            <a:xfrm>
              <a:off x="7159875" y="2836900"/>
              <a:ext cx="10950" cy="10775"/>
            </a:xfrm>
            <a:custGeom>
              <a:avLst/>
              <a:gdLst/>
              <a:ahLst/>
              <a:cxnLst/>
              <a:rect l="l" t="t" r="r" b="b"/>
              <a:pathLst>
                <a:path w="438" h="431" extrusionOk="0">
                  <a:moveTo>
                    <a:pt x="197" y="0"/>
                  </a:moveTo>
                  <a:cubicBezTo>
                    <a:pt x="1" y="0"/>
                    <a:pt x="158" y="431"/>
                    <a:pt x="306" y="431"/>
                  </a:cubicBezTo>
                  <a:cubicBezTo>
                    <a:pt x="341" y="431"/>
                    <a:pt x="375" y="407"/>
                    <a:pt x="404" y="349"/>
                  </a:cubicBezTo>
                  <a:cubicBezTo>
                    <a:pt x="438" y="215"/>
                    <a:pt x="371" y="82"/>
                    <a:pt x="271" y="15"/>
                  </a:cubicBezTo>
                  <a:cubicBezTo>
                    <a:pt x="242" y="5"/>
                    <a:pt x="218" y="0"/>
                    <a:pt x="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0" name="Google Shape;16020;p35"/>
            <p:cNvSpPr/>
            <p:nvPr/>
          </p:nvSpPr>
          <p:spPr>
            <a:xfrm>
              <a:off x="7162375" y="2978550"/>
              <a:ext cx="13075" cy="12050"/>
            </a:xfrm>
            <a:custGeom>
              <a:avLst/>
              <a:gdLst/>
              <a:ahLst/>
              <a:cxnLst/>
              <a:rect l="l" t="t" r="r" b="b"/>
              <a:pathLst>
                <a:path w="523" h="482" extrusionOk="0">
                  <a:moveTo>
                    <a:pt x="283" y="1"/>
                  </a:moveTo>
                  <a:cubicBezTo>
                    <a:pt x="145" y="1"/>
                    <a:pt x="1" y="104"/>
                    <a:pt x="37" y="287"/>
                  </a:cubicBezTo>
                  <a:cubicBezTo>
                    <a:pt x="52" y="421"/>
                    <a:pt x="153" y="481"/>
                    <a:pt x="257" y="481"/>
                  </a:cubicBezTo>
                  <a:cubicBezTo>
                    <a:pt x="387" y="481"/>
                    <a:pt x="523" y="387"/>
                    <a:pt x="504" y="220"/>
                  </a:cubicBezTo>
                  <a:cubicBezTo>
                    <a:pt x="504" y="70"/>
                    <a:pt x="39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1" name="Google Shape;16021;p35"/>
            <p:cNvSpPr/>
            <p:nvPr/>
          </p:nvSpPr>
          <p:spPr>
            <a:xfrm>
              <a:off x="7123125" y="2812725"/>
              <a:ext cx="14100" cy="12200"/>
            </a:xfrm>
            <a:custGeom>
              <a:avLst/>
              <a:gdLst/>
              <a:ahLst/>
              <a:cxnLst/>
              <a:rect l="l" t="t" r="r" b="b"/>
              <a:pathLst>
                <a:path w="564" h="488" extrusionOk="0">
                  <a:moveTo>
                    <a:pt x="281" y="1"/>
                  </a:moveTo>
                  <a:cubicBezTo>
                    <a:pt x="142" y="1"/>
                    <a:pt x="1" y="107"/>
                    <a:pt x="40" y="282"/>
                  </a:cubicBezTo>
                  <a:cubicBezTo>
                    <a:pt x="68" y="424"/>
                    <a:pt x="175" y="488"/>
                    <a:pt x="281" y="488"/>
                  </a:cubicBezTo>
                  <a:cubicBezTo>
                    <a:pt x="424" y="488"/>
                    <a:pt x="564" y="373"/>
                    <a:pt x="507" y="182"/>
                  </a:cubicBezTo>
                  <a:cubicBezTo>
                    <a:pt x="479" y="56"/>
                    <a:pt x="380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2" name="Google Shape;16022;p35"/>
            <p:cNvSpPr/>
            <p:nvPr/>
          </p:nvSpPr>
          <p:spPr>
            <a:xfrm>
              <a:off x="7121600" y="26788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34" y="0"/>
                  </a:moveTo>
                  <a:cubicBezTo>
                    <a:pt x="101" y="34"/>
                    <a:pt x="1" y="134"/>
                    <a:pt x="1" y="267"/>
                  </a:cubicBezTo>
                  <a:cubicBezTo>
                    <a:pt x="34" y="401"/>
                    <a:pt x="134" y="501"/>
                    <a:pt x="267" y="501"/>
                  </a:cubicBezTo>
                  <a:cubicBezTo>
                    <a:pt x="401" y="467"/>
                    <a:pt x="501" y="367"/>
                    <a:pt x="501" y="234"/>
                  </a:cubicBezTo>
                  <a:cubicBezTo>
                    <a:pt x="468" y="101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5"/>
            <p:cNvSpPr/>
            <p:nvPr/>
          </p:nvSpPr>
          <p:spPr>
            <a:xfrm>
              <a:off x="7113475" y="2652975"/>
              <a:ext cx="12325" cy="10250"/>
            </a:xfrm>
            <a:custGeom>
              <a:avLst/>
              <a:gdLst/>
              <a:ahLst/>
              <a:cxnLst/>
              <a:rect l="l" t="t" r="r" b="b"/>
              <a:pathLst>
                <a:path w="493" h="410" extrusionOk="0">
                  <a:moveTo>
                    <a:pt x="367" y="0"/>
                  </a:moveTo>
                  <a:cubicBezTo>
                    <a:pt x="220" y="0"/>
                    <a:pt x="1" y="410"/>
                    <a:pt x="200" y="410"/>
                  </a:cubicBezTo>
                  <a:cubicBezTo>
                    <a:pt x="216" y="410"/>
                    <a:pt x="236" y="407"/>
                    <a:pt x="259" y="401"/>
                  </a:cubicBezTo>
                  <a:cubicBezTo>
                    <a:pt x="392" y="367"/>
                    <a:pt x="492" y="234"/>
                    <a:pt x="459" y="100"/>
                  </a:cubicBezTo>
                  <a:cubicBezTo>
                    <a:pt x="439" y="29"/>
                    <a:pt x="406" y="0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5"/>
            <p:cNvSpPr/>
            <p:nvPr/>
          </p:nvSpPr>
          <p:spPr>
            <a:xfrm>
              <a:off x="7058525" y="2566275"/>
              <a:ext cx="9725" cy="10775"/>
            </a:xfrm>
            <a:custGeom>
              <a:avLst/>
              <a:gdLst/>
              <a:ahLst/>
              <a:cxnLst/>
              <a:rect l="l" t="t" r="r" b="b"/>
              <a:pathLst>
                <a:path w="389" h="431" extrusionOk="0">
                  <a:moveTo>
                    <a:pt x="231" y="0"/>
                  </a:moveTo>
                  <a:cubicBezTo>
                    <a:pt x="93" y="0"/>
                    <a:pt x="0" y="431"/>
                    <a:pt x="164" y="431"/>
                  </a:cubicBezTo>
                  <a:cubicBezTo>
                    <a:pt x="189" y="431"/>
                    <a:pt x="219" y="421"/>
                    <a:pt x="255" y="400"/>
                  </a:cubicBezTo>
                  <a:cubicBezTo>
                    <a:pt x="355" y="333"/>
                    <a:pt x="389" y="199"/>
                    <a:pt x="322" y="66"/>
                  </a:cubicBezTo>
                  <a:cubicBezTo>
                    <a:pt x="291" y="19"/>
                    <a:pt x="260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5"/>
            <p:cNvSpPr/>
            <p:nvPr/>
          </p:nvSpPr>
          <p:spPr>
            <a:xfrm>
              <a:off x="7048225" y="2686300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57" y="0"/>
                  </a:moveTo>
                  <a:cubicBezTo>
                    <a:pt x="250" y="0"/>
                    <a:pt x="242" y="1"/>
                    <a:pt x="234" y="2"/>
                  </a:cubicBezTo>
                  <a:cubicBezTo>
                    <a:pt x="100" y="35"/>
                    <a:pt x="0" y="135"/>
                    <a:pt x="0" y="269"/>
                  </a:cubicBezTo>
                  <a:cubicBezTo>
                    <a:pt x="0" y="402"/>
                    <a:pt x="100" y="502"/>
                    <a:pt x="267" y="502"/>
                  </a:cubicBezTo>
                  <a:cubicBezTo>
                    <a:pt x="526" y="502"/>
                    <a:pt x="502" y="0"/>
                    <a:pt x="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5"/>
            <p:cNvSpPr/>
            <p:nvPr/>
          </p:nvSpPr>
          <p:spPr>
            <a:xfrm>
              <a:off x="7078650" y="2708700"/>
              <a:ext cx="16300" cy="12675"/>
            </a:xfrm>
            <a:custGeom>
              <a:avLst/>
              <a:gdLst/>
              <a:ahLst/>
              <a:cxnLst/>
              <a:rect l="l" t="t" r="r" b="b"/>
              <a:pathLst>
                <a:path w="652" h="507" extrusionOk="0">
                  <a:moveTo>
                    <a:pt x="385" y="0"/>
                  </a:moveTo>
                  <a:cubicBezTo>
                    <a:pt x="168" y="0"/>
                    <a:pt x="0" y="306"/>
                    <a:pt x="251" y="473"/>
                  </a:cubicBezTo>
                  <a:cubicBezTo>
                    <a:pt x="284" y="496"/>
                    <a:pt x="325" y="507"/>
                    <a:pt x="367" y="507"/>
                  </a:cubicBezTo>
                  <a:cubicBezTo>
                    <a:pt x="451" y="507"/>
                    <a:pt x="540" y="462"/>
                    <a:pt x="584" y="373"/>
                  </a:cubicBezTo>
                  <a:cubicBezTo>
                    <a:pt x="651" y="273"/>
                    <a:pt x="618" y="106"/>
                    <a:pt x="518" y="40"/>
                  </a:cubicBezTo>
                  <a:cubicBezTo>
                    <a:pt x="473" y="12"/>
                    <a:pt x="428" y="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5"/>
            <p:cNvSpPr/>
            <p:nvPr/>
          </p:nvSpPr>
          <p:spPr>
            <a:xfrm>
              <a:off x="7086800" y="2583725"/>
              <a:ext cx="13150" cy="11775"/>
            </a:xfrm>
            <a:custGeom>
              <a:avLst/>
              <a:gdLst/>
              <a:ahLst/>
              <a:cxnLst/>
              <a:rect l="l" t="t" r="r" b="b"/>
              <a:pathLst>
                <a:path w="526" h="471" extrusionOk="0">
                  <a:moveTo>
                    <a:pt x="265" y="0"/>
                  </a:moveTo>
                  <a:cubicBezTo>
                    <a:pt x="0" y="0"/>
                    <a:pt x="0" y="470"/>
                    <a:pt x="265" y="470"/>
                  </a:cubicBezTo>
                  <a:cubicBezTo>
                    <a:pt x="274" y="470"/>
                    <a:pt x="283" y="470"/>
                    <a:pt x="292" y="469"/>
                  </a:cubicBezTo>
                  <a:cubicBezTo>
                    <a:pt x="425" y="469"/>
                    <a:pt x="525" y="369"/>
                    <a:pt x="525" y="235"/>
                  </a:cubicBezTo>
                  <a:cubicBezTo>
                    <a:pt x="492" y="102"/>
                    <a:pt x="392" y="2"/>
                    <a:pt x="292" y="2"/>
                  </a:cubicBezTo>
                  <a:cubicBezTo>
                    <a:pt x="283" y="1"/>
                    <a:pt x="274" y="0"/>
                    <a:pt x="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5"/>
            <p:cNvSpPr/>
            <p:nvPr/>
          </p:nvSpPr>
          <p:spPr>
            <a:xfrm>
              <a:off x="6933275" y="2550250"/>
              <a:ext cx="14875" cy="8650"/>
            </a:xfrm>
            <a:custGeom>
              <a:avLst/>
              <a:gdLst/>
              <a:ahLst/>
              <a:cxnLst/>
              <a:rect l="l" t="t" r="r" b="b"/>
              <a:pathLst>
                <a:path w="595" h="346" extrusionOk="0">
                  <a:moveTo>
                    <a:pt x="276" y="0"/>
                  </a:moveTo>
                  <a:cubicBezTo>
                    <a:pt x="162" y="0"/>
                    <a:pt x="57" y="91"/>
                    <a:pt x="28" y="207"/>
                  </a:cubicBezTo>
                  <a:cubicBezTo>
                    <a:pt x="1" y="307"/>
                    <a:pt x="38" y="345"/>
                    <a:pt x="100" y="345"/>
                  </a:cubicBezTo>
                  <a:cubicBezTo>
                    <a:pt x="263" y="345"/>
                    <a:pt x="595" y="79"/>
                    <a:pt x="328" y="6"/>
                  </a:cubicBezTo>
                  <a:cubicBezTo>
                    <a:pt x="311" y="2"/>
                    <a:pt x="293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5"/>
            <p:cNvSpPr/>
            <p:nvPr/>
          </p:nvSpPr>
          <p:spPr>
            <a:xfrm>
              <a:off x="6983175" y="2637850"/>
              <a:ext cx="15650" cy="12475"/>
            </a:xfrm>
            <a:custGeom>
              <a:avLst/>
              <a:gdLst/>
              <a:ahLst/>
              <a:cxnLst/>
              <a:rect l="l" t="t" r="r" b="b"/>
              <a:pathLst>
                <a:path w="626" h="499" extrusionOk="0">
                  <a:moveTo>
                    <a:pt x="268" y="1"/>
                  </a:moveTo>
                  <a:cubicBezTo>
                    <a:pt x="226" y="1"/>
                    <a:pt x="181" y="12"/>
                    <a:pt x="134" y="38"/>
                  </a:cubicBezTo>
                  <a:cubicBezTo>
                    <a:pt x="34" y="105"/>
                    <a:pt x="0" y="272"/>
                    <a:pt x="67" y="372"/>
                  </a:cubicBezTo>
                  <a:cubicBezTo>
                    <a:pt x="115" y="444"/>
                    <a:pt x="198" y="499"/>
                    <a:pt x="290" y="499"/>
                  </a:cubicBezTo>
                  <a:cubicBezTo>
                    <a:pt x="326" y="499"/>
                    <a:pt x="363" y="491"/>
                    <a:pt x="401" y="472"/>
                  </a:cubicBezTo>
                  <a:cubicBezTo>
                    <a:pt x="626" y="331"/>
                    <a:pt x="495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5"/>
            <p:cNvSpPr/>
            <p:nvPr/>
          </p:nvSpPr>
          <p:spPr>
            <a:xfrm>
              <a:off x="7041550" y="2545400"/>
              <a:ext cx="13350" cy="12525"/>
            </a:xfrm>
            <a:custGeom>
              <a:avLst/>
              <a:gdLst/>
              <a:ahLst/>
              <a:cxnLst/>
              <a:rect l="l" t="t" r="r" b="b"/>
              <a:pathLst>
                <a:path w="534" h="501" extrusionOk="0">
                  <a:moveTo>
                    <a:pt x="270" y="0"/>
                  </a:moveTo>
                  <a:cubicBezTo>
                    <a:pt x="186" y="0"/>
                    <a:pt x="111" y="45"/>
                    <a:pt x="67" y="134"/>
                  </a:cubicBezTo>
                  <a:cubicBezTo>
                    <a:pt x="0" y="234"/>
                    <a:pt x="34" y="401"/>
                    <a:pt x="134" y="467"/>
                  </a:cubicBezTo>
                  <a:cubicBezTo>
                    <a:pt x="178" y="490"/>
                    <a:pt x="223" y="501"/>
                    <a:pt x="265" y="501"/>
                  </a:cubicBezTo>
                  <a:cubicBezTo>
                    <a:pt x="349" y="501"/>
                    <a:pt x="423" y="456"/>
                    <a:pt x="467" y="367"/>
                  </a:cubicBezTo>
                  <a:cubicBezTo>
                    <a:pt x="534" y="267"/>
                    <a:pt x="501" y="100"/>
                    <a:pt x="401" y="34"/>
                  </a:cubicBezTo>
                  <a:cubicBezTo>
                    <a:pt x="356" y="11"/>
                    <a:pt x="312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5"/>
            <p:cNvSpPr/>
            <p:nvPr/>
          </p:nvSpPr>
          <p:spPr>
            <a:xfrm>
              <a:off x="6938675" y="2419375"/>
              <a:ext cx="15325" cy="12475"/>
            </a:xfrm>
            <a:custGeom>
              <a:avLst/>
              <a:gdLst/>
              <a:ahLst/>
              <a:cxnLst/>
              <a:rect l="l" t="t" r="r" b="b"/>
              <a:pathLst>
                <a:path w="613" h="499" extrusionOk="0">
                  <a:moveTo>
                    <a:pt x="352" y="0"/>
                  </a:moveTo>
                  <a:cubicBezTo>
                    <a:pt x="171" y="0"/>
                    <a:pt x="1" y="211"/>
                    <a:pt x="146" y="405"/>
                  </a:cubicBezTo>
                  <a:cubicBezTo>
                    <a:pt x="204" y="463"/>
                    <a:pt x="273" y="498"/>
                    <a:pt x="341" y="498"/>
                  </a:cubicBezTo>
                  <a:cubicBezTo>
                    <a:pt x="390" y="498"/>
                    <a:pt x="437" y="480"/>
                    <a:pt x="479" y="438"/>
                  </a:cubicBezTo>
                  <a:cubicBezTo>
                    <a:pt x="613" y="338"/>
                    <a:pt x="613" y="205"/>
                    <a:pt x="546" y="104"/>
                  </a:cubicBezTo>
                  <a:cubicBezTo>
                    <a:pt x="491" y="31"/>
                    <a:pt x="421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5"/>
            <p:cNvSpPr/>
            <p:nvPr/>
          </p:nvSpPr>
          <p:spPr>
            <a:xfrm>
              <a:off x="6865225" y="2438500"/>
              <a:ext cx="14550" cy="12000"/>
            </a:xfrm>
            <a:custGeom>
              <a:avLst/>
              <a:gdLst/>
              <a:ahLst/>
              <a:cxnLst/>
              <a:rect l="l" t="t" r="r" b="b"/>
              <a:pathLst>
                <a:path w="582" h="480" extrusionOk="0">
                  <a:moveTo>
                    <a:pt x="334" y="0"/>
                  </a:moveTo>
                  <a:cubicBezTo>
                    <a:pt x="317" y="0"/>
                    <a:pt x="299" y="2"/>
                    <a:pt x="282" y="7"/>
                  </a:cubicBezTo>
                  <a:cubicBezTo>
                    <a:pt x="0" y="38"/>
                    <a:pt x="41" y="480"/>
                    <a:pt x="295" y="480"/>
                  </a:cubicBezTo>
                  <a:cubicBezTo>
                    <a:pt x="312" y="480"/>
                    <a:pt x="330" y="478"/>
                    <a:pt x="348" y="474"/>
                  </a:cubicBezTo>
                  <a:cubicBezTo>
                    <a:pt x="482" y="474"/>
                    <a:pt x="582" y="340"/>
                    <a:pt x="582" y="207"/>
                  </a:cubicBezTo>
                  <a:cubicBezTo>
                    <a:pt x="553" y="91"/>
                    <a:pt x="449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5"/>
            <p:cNvSpPr/>
            <p:nvPr/>
          </p:nvSpPr>
          <p:spPr>
            <a:xfrm>
              <a:off x="6911850" y="2451200"/>
              <a:ext cx="16300" cy="12700"/>
            </a:xfrm>
            <a:custGeom>
              <a:avLst/>
              <a:gdLst/>
              <a:ahLst/>
              <a:cxnLst/>
              <a:rect l="l" t="t" r="r" b="b"/>
              <a:pathLst>
                <a:path w="652" h="508" extrusionOk="0">
                  <a:moveTo>
                    <a:pt x="359" y="0"/>
                  </a:moveTo>
                  <a:cubicBezTo>
                    <a:pt x="108" y="0"/>
                    <a:pt x="0" y="413"/>
                    <a:pt x="318" y="499"/>
                  </a:cubicBezTo>
                  <a:cubicBezTo>
                    <a:pt x="336" y="505"/>
                    <a:pt x="355" y="508"/>
                    <a:pt x="374" y="508"/>
                  </a:cubicBezTo>
                  <a:cubicBezTo>
                    <a:pt x="463" y="508"/>
                    <a:pt x="563" y="448"/>
                    <a:pt x="618" y="366"/>
                  </a:cubicBezTo>
                  <a:cubicBezTo>
                    <a:pt x="652" y="232"/>
                    <a:pt x="618" y="99"/>
                    <a:pt x="485" y="32"/>
                  </a:cubicBezTo>
                  <a:cubicBezTo>
                    <a:pt x="440" y="10"/>
                    <a:pt x="398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5"/>
            <p:cNvSpPr/>
            <p:nvPr/>
          </p:nvSpPr>
          <p:spPr>
            <a:xfrm>
              <a:off x="6966600" y="2335700"/>
              <a:ext cx="11600" cy="10350"/>
            </a:xfrm>
            <a:custGeom>
              <a:avLst/>
              <a:gdLst/>
              <a:ahLst/>
              <a:cxnLst/>
              <a:rect l="l" t="t" r="r" b="b"/>
              <a:pathLst>
                <a:path w="464" h="414" extrusionOk="0">
                  <a:moveTo>
                    <a:pt x="190" y="0"/>
                  </a:moveTo>
                  <a:cubicBezTo>
                    <a:pt x="1" y="0"/>
                    <a:pt x="165" y="413"/>
                    <a:pt x="302" y="413"/>
                  </a:cubicBezTo>
                  <a:cubicBezTo>
                    <a:pt x="337" y="413"/>
                    <a:pt x="371" y="385"/>
                    <a:pt x="396" y="316"/>
                  </a:cubicBezTo>
                  <a:cubicBezTo>
                    <a:pt x="463" y="182"/>
                    <a:pt x="396" y="49"/>
                    <a:pt x="263" y="16"/>
                  </a:cubicBezTo>
                  <a:cubicBezTo>
                    <a:pt x="234" y="5"/>
                    <a:pt x="21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5"/>
            <p:cNvSpPr/>
            <p:nvPr/>
          </p:nvSpPr>
          <p:spPr>
            <a:xfrm>
              <a:off x="6884225" y="2308250"/>
              <a:ext cx="14750" cy="11850"/>
            </a:xfrm>
            <a:custGeom>
              <a:avLst/>
              <a:gdLst/>
              <a:ahLst/>
              <a:cxnLst/>
              <a:rect l="l" t="t" r="r" b="b"/>
              <a:pathLst>
                <a:path w="590" h="474" extrusionOk="0">
                  <a:moveTo>
                    <a:pt x="262" y="1"/>
                  </a:moveTo>
                  <a:cubicBezTo>
                    <a:pt x="165" y="1"/>
                    <a:pt x="81" y="44"/>
                    <a:pt x="55" y="146"/>
                  </a:cubicBezTo>
                  <a:cubicBezTo>
                    <a:pt x="1" y="310"/>
                    <a:pt x="124" y="473"/>
                    <a:pt x="280" y="473"/>
                  </a:cubicBezTo>
                  <a:cubicBezTo>
                    <a:pt x="316" y="473"/>
                    <a:pt x="352" y="465"/>
                    <a:pt x="389" y="447"/>
                  </a:cubicBezTo>
                  <a:cubicBezTo>
                    <a:pt x="589" y="346"/>
                    <a:pt x="556" y="80"/>
                    <a:pt x="356" y="13"/>
                  </a:cubicBezTo>
                  <a:cubicBezTo>
                    <a:pt x="324" y="5"/>
                    <a:pt x="293" y="1"/>
                    <a:pt x="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5"/>
            <p:cNvSpPr/>
            <p:nvPr/>
          </p:nvSpPr>
          <p:spPr>
            <a:xfrm>
              <a:off x="6868925" y="2327725"/>
              <a:ext cx="13950" cy="12100"/>
            </a:xfrm>
            <a:custGeom>
              <a:avLst/>
              <a:gdLst/>
              <a:ahLst/>
              <a:cxnLst/>
              <a:rect l="l" t="t" r="r" b="b"/>
              <a:pathLst>
                <a:path w="558" h="484" extrusionOk="0">
                  <a:moveTo>
                    <a:pt x="275" y="0"/>
                  </a:moveTo>
                  <a:cubicBezTo>
                    <a:pt x="194" y="0"/>
                    <a:pt x="113" y="43"/>
                    <a:pt x="67" y="135"/>
                  </a:cubicBezTo>
                  <a:cubicBezTo>
                    <a:pt x="0" y="235"/>
                    <a:pt x="67" y="401"/>
                    <a:pt x="167" y="468"/>
                  </a:cubicBezTo>
                  <a:cubicBezTo>
                    <a:pt x="198" y="478"/>
                    <a:pt x="228" y="483"/>
                    <a:pt x="258" y="483"/>
                  </a:cubicBezTo>
                  <a:cubicBezTo>
                    <a:pt x="422" y="483"/>
                    <a:pt x="557" y="337"/>
                    <a:pt x="501" y="168"/>
                  </a:cubicBezTo>
                  <a:cubicBezTo>
                    <a:pt x="465" y="60"/>
                    <a:pt x="370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5"/>
            <p:cNvSpPr/>
            <p:nvPr/>
          </p:nvSpPr>
          <p:spPr>
            <a:xfrm>
              <a:off x="6895750" y="2263300"/>
              <a:ext cx="11550" cy="10250"/>
            </a:xfrm>
            <a:custGeom>
              <a:avLst/>
              <a:gdLst/>
              <a:ahLst/>
              <a:cxnLst/>
              <a:rect l="l" t="t" r="r" b="b"/>
              <a:pathLst>
                <a:path w="462" h="410" extrusionOk="0">
                  <a:moveTo>
                    <a:pt x="202" y="1"/>
                  </a:moveTo>
                  <a:cubicBezTo>
                    <a:pt x="0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8" y="310"/>
                  </a:cubicBezTo>
                  <a:cubicBezTo>
                    <a:pt x="462" y="176"/>
                    <a:pt x="395" y="43"/>
                    <a:pt x="262" y="10"/>
                  </a:cubicBezTo>
                  <a:cubicBezTo>
                    <a:pt x="239" y="3"/>
                    <a:pt x="219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5"/>
            <p:cNvSpPr/>
            <p:nvPr/>
          </p:nvSpPr>
          <p:spPr>
            <a:xfrm>
              <a:off x="6772125" y="2166675"/>
              <a:ext cx="16775" cy="12850"/>
            </a:xfrm>
            <a:custGeom>
              <a:avLst/>
              <a:gdLst/>
              <a:ahLst/>
              <a:cxnLst/>
              <a:rect l="l" t="t" r="r" b="b"/>
              <a:pathLst>
                <a:path w="671" h="514" extrusionOk="0">
                  <a:moveTo>
                    <a:pt x="376" y="1"/>
                  </a:moveTo>
                  <a:cubicBezTo>
                    <a:pt x="176" y="1"/>
                    <a:pt x="1" y="282"/>
                    <a:pt x="236" y="439"/>
                  </a:cubicBezTo>
                  <a:cubicBezTo>
                    <a:pt x="286" y="489"/>
                    <a:pt x="345" y="514"/>
                    <a:pt x="403" y="514"/>
                  </a:cubicBezTo>
                  <a:cubicBezTo>
                    <a:pt x="462" y="514"/>
                    <a:pt x="520" y="489"/>
                    <a:pt x="570" y="439"/>
                  </a:cubicBezTo>
                  <a:cubicBezTo>
                    <a:pt x="670" y="339"/>
                    <a:pt x="637" y="172"/>
                    <a:pt x="537" y="72"/>
                  </a:cubicBezTo>
                  <a:cubicBezTo>
                    <a:pt x="487" y="22"/>
                    <a:pt x="430" y="1"/>
                    <a:pt x="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5"/>
            <p:cNvSpPr/>
            <p:nvPr/>
          </p:nvSpPr>
          <p:spPr>
            <a:xfrm>
              <a:off x="6738000" y="2180425"/>
              <a:ext cx="13350" cy="12400"/>
            </a:xfrm>
            <a:custGeom>
              <a:avLst/>
              <a:gdLst/>
              <a:ahLst/>
              <a:cxnLst/>
              <a:rect l="l" t="t" r="r" b="b"/>
              <a:pathLst>
                <a:path w="534" h="496" extrusionOk="0">
                  <a:moveTo>
                    <a:pt x="287" y="1"/>
                  </a:moveTo>
                  <a:cubicBezTo>
                    <a:pt x="259" y="1"/>
                    <a:pt x="230" y="8"/>
                    <a:pt x="200" y="22"/>
                  </a:cubicBezTo>
                  <a:cubicBezTo>
                    <a:pt x="67" y="56"/>
                    <a:pt x="0" y="189"/>
                    <a:pt x="34" y="322"/>
                  </a:cubicBezTo>
                  <a:cubicBezTo>
                    <a:pt x="62" y="409"/>
                    <a:pt x="166" y="496"/>
                    <a:pt x="280" y="496"/>
                  </a:cubicBezTo>
                  <a:cubicBezTo>
                    <a:pt x="298" y="496"/>
                    <a:pt x="316" y="494"/>
                    <a:pt x="334" y="489"/>
                  </a:cubicBezTo>
                  <a:cubicBezTo>
                    <a:pt x="467" y="423"/>
                    <a:pt x="534" y="289"/>
                    <a:pt x="501" y="189"/>
                  </a:cubicBezTo>
                  <a:cubicBezTo>
                    <a:pt x="475" y="85"/>
                    <a:pt x="388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5"/>
            <p:cNvSpPr/>
            <p:nvPr/>
          </p:nvSpPr>
          <p:spPr>
            <a:xfrm>
              <a:off x="6841400" y="2189325"/>
              <a:ext cx="13100" cy="12675"/>
            </a:xfrm>
            <a:custGeom>
              <a:avLst/>
              <a:gdLst/>
              <a:ahLst/>
              <a:cxnLst/>
              <a:rect l="l" t="t" r="r" b="b"/>
              <a:pathLst>
                <a:path w="524" h="507" extrusionOk="0">
                  <a:moveTo>
                    <a:pt x="240" y="0"/>
                  </a:moveTo>
                  <a:cubicBezTo>
                    <a:pt x="128" y="0"/>
                    <a:pt x="15" y="71"/>
                    <a:pt x="1" y="233"/>
                  </a:cubicBezTo>
                  <a:cubicBezTo>
                    <a:pt x="1" y="367"/>
                    <a:pt x="67" y="467"/>
                    <a:pt x="201" y="500"/>
                  </a:cubicBezTo>
                  <a:cubicBezTo>
                    <a:pt x="218" y="505"/>
                    <a:pt x="236" y="507"/>
                    <a:pt x="253" y="507"/>
                  </a:cubicBezTo>
                  <a:cubicBezTo>
                    <a:pt x="367" y="507"/>
                    <a:pt x="468" y="416"/>
                    <a:pt x="468" y="300"/>
                  </a:cubicBezTo>
                  <a:cubicBezTo>
                    <a:pt x="523" y="114"/>
                    <a:pt x="382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5"/>
            <p:cNvSpPr/>
            <p:nvPr/>
          </p:nvSpPr>
          <p:spPr>
            <a:xfrm>
              <a:off x="6831650" y="2120775"/>
              <a:ext cx="13950" cy="11900"/>
            </a:xfrm>
            <a:custGeom>
              <a:avLst/>
              <a:gdLst/>
              <a:ahLst/>
              <a:cxnLst/>
              <a:rect l="l" t="t" r="r" b="b"/>
              <a:pathLst>
                <a:path w="558" h="476" extrusionOk="0">
                  <a:moveTo>
                    <a:pt x="309" y="0"/>
                  </a:moveTo>
                  <a:cubicBezTo>
                    <a:pt x="292" y="0"/>
                    <a:pt x="275" y="2"/>
                    <a:pt x="257" y="7"/>
                  </a:cubicBezTo>
                  <a:cubicBezTo>
                    <a:pt x="0" y="71"/>
                    <a:pt x="52" y="475"/>
                    <a:pt x="325" y="475"/>
                  </a:cubicBezTo>
                  <a:cubicBezTo>
                    <a:pt x="335" y="475"/>
                    <a:pt x="346" y="475"/>
                    <a:pt x="357" y="474"/>
                  </a:cubicBezTo>
                  <a:cubicBezTo>
                    <a:pt x="491" y="474"/>
                    <a:pt x="557" y="340"/>
                    <a:pt x="557" y="207"/>
                  </a:cubicBezTo>
                  <a:cubicBezTo>
                    <a:pt x="528" y="91"/>
                    <a:pt x="424" y="0"/>
                    <a:pt x="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5"/>
            <p:cNvSpPr/>
            <p:nvPr/>
          </p:nvSpPr>
          <p:spPr>
            <a:xfrm>
              <a:off x="6687550" y="2129275"/>
              <a:ext cx="13350" cy="11700"/>
            </a:xfrm>
            <a:custGeom>
              <a:avLst/>
              <a:gdLst/>
              <a:ahLst/>
              <a:cxnLst/>
              <a:rect l="l" t="t" r="r" b="b"/>
              <a:pathLst>
                <a:path w="534" h="468" extrusionOk="0">
                  <a:moveTo>
                    <a:pt x="284" y="0"/>
                  </a:moveTo>
                  <a:cubicBezTo>
                    <a:pt x="117" y="0"/>
                    <a:pt x="17" y="134"/>
                    <a:pt x="17" y="267"/>
                  </a:cubicBezTo>
                  <a:cubicBezTo>
                    <a:pt x="0" y="400"/>
                    <a:pt x="134" y="467"/>
                    <a:pt x="267" y="467"/>
                  </a:cubicBezTo>
                  <a:cubicBezTo>
                    <a:pt x="400" y="467"/>
                    <a:pt x="534" y="400"/>
                    <a:pt x="517" y="267"/>
                  </a:cubicBezTo>
                  <a:cubicBezTo>
                    <a:pt x="517" y="134"/>
                    <a:pt x="384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5"/>
            <p:cNvSpPr/>
            <p:nvPr/>
          </p:nvSpPr>
          <p:spPr>
            <a:xfrm>
              <a:off x="6703800" y="2114875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84" y="1"/>
                  </a:moveTo>
                  <a:cubicBezTo>
                    <a:pt x="217" y="1"/>
                    <a:pt x="151" y="26"/>
                    <a:pt x="101" y="76"/>
                  </a:cubicBezTo>
                  <a:cubicBezTo>
                    <a:pt x="1" y="142"/>
                    <a:pt x="1" y="309"/>
                    <a:pt x="101" y="409"/>
                  </a:cubicBezTo>
                  <a:cubicBezTo>
                    <a:pt x="151" y="459"/>
                    <a:pt x="217" y="484"/>
                    <a:pt x="284" y="484"/>
                  </a:cubicBezTo>
                  <a:cubicBezTo>
                    <a:pt x="351" y="484"/>
                    <a:pt x="418" y="459"/>
                    <a:pt x="468" y="409"/>
                  </a:cubicBezTo>
                  <a:cubicBezTo>
                    <a:pt x="534" y="309"/>
                    <a:pt x="534" y="142"/>
                    <a:pt x="468" y="76"/>
                  </a:cubicBezTo>
                  <a:cubicBezTo>
                    <a:pt x="418" y="26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5"/>
            <p:cNvSpPr/>
            <p:nvPr/>
          </p:nvSpPr>
          <p:spPr>
            <a:xfrm>
              <a:off x="6727150" y="2040500"/>
              <a:ext cx="14600" cy="13125"/>
            </a:xfrm>
            <a:custGeom>
              <a:avLst/>
              <a:gdLst/>
              <a:ahLst/>
              <a:cxnLst/>
              <a:rect l="l" t="t" r="r" b="b"/>
              <a:pathLst>
                <a:path w="584" h="525" extrusionOk="0">
                  <a:moveTo>
                    <a:pt x="252" y="0"/>
                  </a:moveTo>
                  <a:cubicBezTo>
                    <a:pt x="153" y="0"/>
                    <a:pt x="59" y="55"/>
                    <a:pt x="34" y="182"/>
                  </a:cubicBezTo>
                  <a:cubicBezTo>
                    <a:pt x="1" y="315"/>
                    <a:pt x="67" y="449"/>
                    <a:pt x="201" y="516"/>
                  </a:cubicBezTo>
                  <a:cubicBezTo>
                    <a:pt x="218" y="521"/>
                    <a:pt x="236" y="524"/>
                    <a:pt x="255" y="524"/>
                  </a:cubicBezTo>
                  <a:cubicBezTo>
                    <a:pt x="344" y="524"/>
                    <a:pt x="440" y="459"/>
                    <a:pt x="468" y="349"/>
                  </a:cubicBezTo>
                  <a:lnTo>
                    <a:pt x="501" y="349"/>
                  </a:lnTo>
                  <a:cubicBezTo>
                    <a:pt x="583" y="143"/>
                    <a:pt x="411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5"/>
            <p:cNvSpPr/>
            <p:nvPr/>
          </p:nvSpPr>
          <p:spPr>
            <a:xfrm>
              <a:off x="6768575" y="3719775"/>
              <a:ext cx="15300" cy="12450"/>
            </a:xfrm>
            <a:custGeom>
              <a:avLst/>
              <a:gdLst/>
              <a:ahLst/>
              <a:cxnLst/>
              <a:rect l="l" t="t" r="r" b="b"/>
              <a:pathLst>
                <a:path w="612" h="498" extrusionOk="0">
                  <a:moveTo>
                    <a:pt x="339" y="1"/>
                  </a:moveTo>
                  <a:cubicBezTo>
                    <a:pt x="262" y="1"/>
                    <a:pt x="185" y="45"/>
                    <a:pt x="145" y="126"/>
                  </a:cubicBezTo>
                  <a:cubicBezTo>
                    <a:pt x="1" y="294"/>
                    <a:pt x="169" y="497"/>
                    <a:pt x="349" y="497"/>
                  </a:cubicBezTo>
                  <a:cubicBezTo>
                    <a:pt x="418" y="497"/>
                    <a:pt x="489" y="467"/>
                    <a:pt x="545" y="393"/>
                  </a:cubicBezTo>
                  <a:cubicBezTo>
                    <a:pt x="612" y="293"/>
                    <a:pt x="579" y="126"/>
                    <a:pt x="478" y="59"/>
                  </a:cubicBezTo>
                  <a:cubicBezTo>
                    <a:pt x="439" y="20"/>
                    <a:pt x="389" y="1"/>
                    <a:pt x="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5"/>
            <p:cNvSpPr/>
            <p:nvPr/>
          </p:nvSpPr>
          <p:spPr>
            <a:xfrm>
              <a:off x="6776400" y="3674425"/>
              <a:ext cx="12500" cy="10225"/>
            </a:xfrm>
            <a:custGeom>
              <a:avLst/>
              <a:gdLst/>
              <a:ahLst/>
              <a:cxnLst/>
              <a:rect l="l" t="t" r="r" b="b"/>
              <a:pathLst>
                <a:path w="500" h="409" extrusionOk="0">
                  <a:moveTo>
                    <a:pt x="222" y="1"/>
                  </a:moveTo>
                  <a:cubicBezTo>
                    <a:pt x="1" y="1"/>
                    <a:pt x="241" y="408"/>
                    <a:pt x="383" y="408"/>
                  </a:cubicBezTo>
                  <a:cubicBezTo>
                    <a:pt x="421" y="408"/>
                    <a:pt x="452" y="379"/>
                    <a:pt x="466" y="305"/>
                  </a:cubicBezTo>
                  <a:cubicBezTo>
                    <a:pt x="499" y="172"/>
                    <a:pt x="399" y="38"/>
                    <a:pt x="266" y="5"/>
                  </a:cubicBezTo>
                  <a:cubicBezTo>
                    <a:pt x="249" y="2"/>
                    <a:pt x="235" y="1"/>
                    <a:pt x="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5"/>
            <p:cNvSpPr/>
            <p:nvPr/>
          </p:nvSpPr>
          <p:spPr>
            <a:xfrm>
              <a:off x="6855025" y="3571425"/>
              <a:ext cx="15600" cy="12500"/>
            </a:xfrm>
            <a:custGeom>
              <a:avLst/>
              <a:gdLst/>
              <a:ahLst/>
              <a:cxnLst/>
              <a:rect l="l" t="t" r="r" b="b"/>
              <a:pathLst>
                <a:path w="624" h="500" extrusionOk="0">
                  <a:moveTo>
                    <a:pt x="353" y="1"/>
                  </a:moveTo>
                  <a:cubicBezTo>
                    <a:pt x="161" y="1"/>
                    <a:pt x="0" y="294"/>
                    <a:pt x="189" y="456"/>
                  </a:cubicBezTo>
                  <a:cubicBezTo>
                    <a:pt x="245" y="483"/>
                    <a:pt x="300" y="500"/>
                    <a:pt x="353" y="500"/>
                  </a:cubicBezTo>
                  <a:cubicBezTo>
                    <a:pt x="428" y="500"/>
                    <a:pt x="498" y="467"/>
                    <a:pt x="556" y="389"/>
                  </a:cubicBezTo>
                  <a:cubicBezTo>
                    <a:pt x="623" y="289"/>
                    <a:pt x="590" y="155"/>
                    <a:pt x="490" y="55"/>
                  </a:cubicBezTo>
                  <a:cubicBezTo>
                    <a:pt x="445" y="17"/>
                    <a:pt x="398" y="1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5"/>
            <p:cNvSpPr/>
            <p:nvPr/>
          </p:nvSpPr>
          <p:spPr>
            <a:xfrm>
              <a:off x="6803050" y="3645325"/>
              <a:ext cx="14200" cy="12050"/>
            </a:xfrm>
            <a:custGeom>
              <a:avLst/>
              <a:gdLst/>
              <a:ahLst/>
              <a:cxnLst/>
              <a:rect l="l" t="t" r="r" b="b"/>
              <a:pathLst>
                <a:path w="568" h="482" extrusionOk="0">
                  <a:moveTo>
                    <a:pt x="310" y="0"/>
                  </a:moveTo>
                  <a:cubicBezTo>
                    <a:pt x="228" y="0"/>
                    <a:pt x="143" y="37"/>
                    <a:pt x="100" y="102"/>
                  </a:cubicBezTo>
                  <a:cubicBezTo>
                    <a:pt x="0" y="202"/>
                    <a:pt x="33" y="368"/>
                    <a:pt x="134" y="435"/>
                  </a:cubicBezTo>
                  <a:cubicBezTo>
                    <a:pt x="179" y="465"/>
                    <a:pt x="237" y="482"/>
                    <a:pt x="294" y="482"/>
                  </a:cubicBezTo>
                  <a:cubicBezTo>
                    <a:pt x="363" y="482"/>
                    <a:pt x="430" y="457"/>
                    <a:pt x="467" y="402"/>
                  </a:cubicBezTo>
                  <a:cubicBezTo>
                    <a:pt x="567" y="268"/>
                    <a:pt x="534" y="135"/>
                    <a:pt x="434" y="35"/>
                  </a:cubicBezTo>
                  <a:cubicBezTo>
                    <a:pt x="398" y="11"/>
                    <a:pt x="354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5"/>
            <p:cNvSpPr/>
            <p:nvPr/>
          </p:nvSpPr>
          <p:spPr>
            <a:xfrm>
              <a:off x="6660575" y="3707275"/>
              <a:ext cx="18075" cy="12125"/>
            </a:xfrm>
            <a:custGeom>
              <a:avLst/>
              <a:gdLst/>
              <a:ahLst/>
              <a:cxnLst/>
              <a:rect l="l" t="t" r="r" b="b"/>
              <a:pathLst>
                <a:path w="723" h="485" extrusionOk="0">
                  <a:moveTo>
                    <a:pt x="374" y="0"/>
                  </a:moveTo>
                  <a:cubicBezTo>
                    <a:pt x="339" y="0"/>
                    <a:pt x="301" y="8"/>
                    <a:pt x="262" y="25"/>
                  </a:cubicBezTo>
                  <a:cubicBezTo>
                    <a:pt x="1" y="141"/>
                    <a:pt x="118" y="484"/>
                    <a:pt x="350" y="484"/>
                  </a:cubicBezTo>
                  <a:cubicBezTo>
                    <a:pt x="385" y="484"/>
                    <a:pt x="423" y="476"/>
                    <a:pt x="462" y="459"/>
                  </a:cubicBezTo>
                  <a:cubicBezTo>
                    <a:pt x="723" y="343"/>
                    <a:pt x="606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5"/>
            <p:cNvSpPr/>
            <p:nvPr/>
          </p:nvSpPr>
          <p:spPr>
            <a:xfrm>
              <a:off x="6675450" y="3585100"/>
              <a:ext cx="13000" cy="12075"/>
            </a:xfrm>
            <a:custGeom>
              <a:avLst/>
              <a:gdLst/>
              <a:ahLst/>
              <a:cxnLst/>
              <a:rect l="l" t="t" r="r" b="b"/>
              <a:pathLst>
                <a:path w="520" h="483" extrusionOk="0">
                  <a:moveTo>
                    <a:pt x="241" y="1"/>
                  </a:moveTo>
                  <a:cubicBezTo>
                    <a:pt x="135" y="1"/>
                    <a:pt x="30" y="64"/>
                    <a:pt x="0" y="209"/>
                  </a:cubicBezTo>
                  <a:cubicBezTo>
                    <a:pt x="0" y="342"/>
                    <a:pt x="67" y="442"/>
                    <a:pt x="201" y="476"/>
                  </a:cubicBezTo>
                  <a:cubicBezTo>
                    <a:pt x="218" y="480"/>
                    <a:pt x="236" y="482"/>
                    <a:pt x="253" y="482"/>
                  </a:cubicBezTo>
                  <a:cubicBezTo>
                    <a:pt x="367" y="482"/>
                    <a:pt x="472" y="392"/>
                    <a:pt x="501" y="276"/>
                  </a:cubicBezTo>
                  <a:cubicBezTo>
                    <a:pt x="520" y="106"/>
                    <a:pt x="379" y="1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5"/>
            <p:cNvSpPr/>
            <p:nvPr/>
          </p:nvSpPr>
          <p:spPr>
            <a:xfrm>
              <a:off x="6732400" y="3611550"/>
              <a:ext cx="14950" cy="8175"/>
            </a:xfrm>
            <a:custGeom>
              <a:avLst/>
              <a:gdLst/>
              <a:ahLst/>
              <a:cxnLst/>
              <a:rect l="l" t="t" r="r" b="b"/>
              <a:pathLst>
                <a:path w="598" h="327" extrusionOk="0">
                  <a:moveTo>
                    <a:pt x="483" y="1"/>
                  </a:moveTo>
                  <a:cubicBezTo>
                    <a:pt x="316" y="1"/>
                    <a:pt x="1" y="225"/>
                    <a:pt x="258" y="318"/>
                  </a:cubicBezTo>
                  <a:cubicBezTo>
                    <a:pt x="280" y="324"/>
                    <a:pt x="303" y="327"/>
                    <a:pt x="326" y="327"/>
                  </a:cubicBezTo>
                  <a:cubicBezTo>
                    <a:pt x="434" y="327"/>
                    <a:pt x="530" y="262"/>
                    <a:pt x="558" y="152"/>
                  </a:cubicBezTo>
                  <a:cubicBezTo>
                    <a:pt x="598" y="42"/>
                    <a:pt x="554" y="1"/>
                    <a:pt x="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5"/>
            <p:cNvSpPr/>
            <p:nvPr/>
          </p:nvSpPr>
          <p:spPr>
            <a:xfrm>
              <a:off x="6585375" y="3747625"/>
              <a:ext cx="14925" cy="11850"/>
            </a:xfrm>
            <a:custGeom>
              <a:avLst/>
              <a:gdLst/>
              <a:ahLst/>
              <a:cxnLst/>
              <a:rect l="l" t="t" r="r" b="b"/>
              <a:pathLst>
                <a:path w="597" h="474" extrusionOk="0">
                  <a:moveTo>
                    <a:pt x="249" y="1"/>
                  </a:moveTo>
                  <a:cubicBezTo>
                    <a:pt x="202" y="1"/>
                    <a:pt x="151" y="14"/>
                    <a:pt x="101" y="46"/>
                  </a:cubicBezTo>
                  <a:cubicBezTo>
                    <a:pt x="1" y="146"/>
                    <a:pt x="1" y="279"/>
                    <a:pt x="68" y="379"/>
                  </a:cubicBezTo>
                  <a:cubicBezTo>
                    <a:pt x="126" y="438"/>
                    <a:pt x="206" y="473"/>
                    <a:pt x="283" y="473"/>
                  </a:cubicBezTo>
                  <a:cubicBezTo>
                    <a:pt x="339" y="473"/>
                    <a:pt x="393" y="455"/>
                    <a:pt x="435" y="413"/>
                  </a:cubicBezTo>
                  <a:cubicBezTo>
                    <a:pt x="597" y="250"/>
                    <a:pt x="452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5"/>
            <p:cNvSpPr/>
            <p:nvPr/>
          </p:nvSpPr>
          <p:spPr>
            <a:xfrm>
              <a:off x="6537850" y="3738750"/>
              <a:ext cx="13000" cy="12175"/>
            </a:xfrm>
            <a:custGeom>
              <a:avLst/>
              <a:gdLst/>
              <a:ahLst/>
              <a:cxnLst/>
              <a:rect l="l" t="t" r="r" b="b"/>
              <a:pathLst>
                <a:path w="520" h="487" extrusionOk="0">
                  <a:moveTo>
                    <a:pt x="234" y="1"/>
                  </a:moveTo>
                  <a:cubicBezTo>
                    <a:pt x="101" y="34"/>
                    <a:pt x="1" y="134"/>
                    <a:pt x="34" y="267"/>
                  </a:cubicBezTo>
                  <a:cubicBezTo>
                    <a:pt x="49" y="418"/>
                    <a:pt x="152" y="487"/>
                    <a:pt x="258" y="487"/>
                  </a:cubicBezTo>
                  <a:cubicBezTo>
                    <a:pt x="386" y="487"/>
                    <a:pt x="519" y="384"/>
                    <a:pt x="501" y="201"/>
                  </a:cubicBezTo>
                  <a:cubicBezTo>
                    <a:pt x="468" y="67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5"/>
            <p:cNvSpPr/>
            <p:nvPr/>
          </p:nvSpPr>
          <p:spPr>
            <a:xfrm>
              <a:off x="6586225" y="3715375"/>
              <a:ext cx="13350" cy="11750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81" y="0"/>
                  </a:moveTo>
                  <a:cubicBezTo>
                    <a:pt x="242" y="0"/>
                    <a:pt x="202" y="11"/>
                    <a:pt x="167" y="35"/>
                  </a:cubicBezTo>
                  <a:cubicBezTo>
                    <a:pt x="34" y="102"/>
                    <a:pt x="0" y="235"/>
                    <a:pt x="67" y="368"/>
                  </a:cubicBezTo>
                  <a:cubicBezTo>
                    <a:pt x="110" y="433"/>
                    <a:pt x="195" y="470"/>
                    <a:pt x="276" y="470"/>
                  </a:cubicBezTo>
                  <a:cubicBezTo>
                    <a:pt x="321" y="470"/>
                    <a:pt x="365" y="459"/>
                    <a:pt x="401" y="435"/>
                  </a:cubicBezTo>
                  <a:cubicBezTo>
                    <a:pt x="501" y="368"/>
                    <a:pt x="534" y="235"/>
                    <a:pt x="467" y="102"/>
                  </a:cubicBezTo>
                  <a:cubicBezTo>
                    <a:pt x="424" y="37"/>
                    <a:pt x="353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5"/>
            <p:cNvSpPr/>
            <p:nvPr/>
          </p:nvSpPr>
          <p:spPr>
            <a:xfrm>
              <a:off x="6497825" y="3793300"/>
              <a:ext cx="13125" cy="12050"/>
            </a:xfrm>
            <a:custGeom>
              <a:avLst/>
              <a:gdLst/>
              <a:ahLst/>
              <a:cxnLst/>
              <a:rect l="l" t="t" r="r" b="b"/>
              <a:pathLst>
                <a:path w="525" h="482" extrusionOk="0">
                  <a:moveTo>
                    <a:pt x="279" y="0"/>
                  </a:moveTo>
                  <a:cubicBezTo>
                    <a:pt x="230" y="0"/>
                    <a:pt x="179" y="17"/>
                    <a:pt x="134" y="53"/>
                  </a:cubicBezTo>
                  <a:cubicBezTo>
                    <a:pt x="0" y="154"/>
                    <a:pt x="0" y="287"/>
                    <a:pt x="100" y="387"/>
                  </a:cubicBezTo>
                  <a:cubicBezTo>
                    <a:pt x="152" y="452"/>
                    <a:pt x="225" y="482"/>
                    <a:pt x="294" y="482"/>
                  </a:cubicBezTo>
                  <a:cubicBezTo>
                    <a:pt x="401" y="482"/>
                    <a:pt x="501" y="409"/>
                    <a:pt x="501" y="287"/>
                  </a:cubicBezTo>
                  <a:cubicBezTo>
                    <a:pt x="525" y="117"/>
                    <a:pt x="40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5"/>
            <p:cNvSpPr/>
            <p:nvPr/>
          </p:nvSpPr>
          <p:spPr>
            <a:xfrm>
              <a:off x="6233475" y="3810475"/>
              <a:ext cx="12525" cy="11850"/>
            </a:xfrm>
            <a:custGeom>
              <a:avLst/>
              <a:gdLst/>
              <a:ahLst/>
              <a:cxnLst/>
              <a:rect l="l" t="t" r="r" b="b"/>
              <a:pathLst>
                <a:path w="501" h="474" extrusionOk="0">
                  <a:moveTo>
                    <a:pt x="234" y="0"/>
                  </a:moveTo>
                  <a:cubicBezTo>
                    <a:pt x="67" y="0"/>
                    <a:pt x="0" y="134"/>
                    <a:pt x="0" y="267"/>
                  </a:cubicBezTo>
                  <a:cubicBezTo>
                    <a:pt x="0" y="383"/>
                    <a:pt x="101" y="474"/>
                    <a:pt x="215" y="474"/>
                  </a:cubicBezTo>
                  <a:cubicBezTo>
                    <a:pt x="232" y="474"/>
                    <a:pt x="249" y="472"/>
                    <a:pt x="267" y="467"/>
                  </a:cubicBezTo>
                  <a:cubicBezTo>
                    <a:pt x="400" y="467"/>
                    <a:pt x="501" y="334"/>
                    <a:pt x="467" y="234"/>
                  </a:cubicBezTo>
                  <a:cubicBezTo>
                    <a:pt x="467" y="100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5"/>
            <p:cNvSpPr/>
            <p:nvPr/>
          </p:nvSpPr>
          <p:spPr>
            <a:xfrm>
              <a:off x="6165175" y="3779025"/>
              <a:ext cx="18200" cy="12050"/>
            </a:xfrm>
            <a:custGeom>
              <a:avLst/>
              <a:gdLst/>
              <a:ahLst/>
              <a:cxnLst/>
              <a:rect l="l" t="t" r="r" b="b"/>
              <a:pathLst>
                <a:path w="728" h="482" extrusionOk="0">
                  <a:moveTo>
                    <a:pt x="358" y="0"/>
                  </a:moveTo>
                  <a:cubicBezTo>
                    <a:pt x="122" y="0"/>
                    <a:pt x="1" y="370"/>
                    <a:pt x="264" y="458"/>
                  </a:cubicBezTo>
                  <a:cubicBezTo>
                    <a:pt x="301" y="474"/>
                    <a:pt x="336" y="481"/>
                    <a:pt x="370" y="481"/>
                  </a:cubicBezTo>
                  <a:cubicBezTo>
                    <a:pt x="606" y="481"/>
                    <a:pt x="727" y="112"/>
                    <a:pt x="464" y="24"/>
                  </a:cubicBezTo>
                  <a:cubicBezTo>
                    <a:pt x="427" y="8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5"/>
            <p:cNvSpPr/>
            <p:nvPr/>
          </p:nvSpPr>
          <p:spPr>
            <a:xfrm>
              <a:off x="6284325" y="3781700"/>
              <a:ext cx="12550" cy="12125"/>
            </a:xfrm>
            <a:custGeom>
              <a:avLst/>
              <a:gdLst/>
              <a:ahLst/>
              <a:cxnLst/>
              <a:rect l="l" t="t" r="r" b="b"/>
              <a:pathLst>
                <a:path w="502" h="485" extrusionOk="0">
                  <a:moveTo>
                    <a:pt x="251" y="0"/>
                  </a:moveTo>
                  <a:cubicBezTo>
                    <a:pt x="126" y="0"/>
                    <a:pt x="1" y="84"/>
                    <a:pt x="1" y="251"/>
                  </a:cubicBezTo>
                  <a:cubicBezTo>
                    <a:pt x="1" y="384"/>
                    <a:pt x="101" y="484"/>
                    <a:pt x="234" y="484"/>
                  </a:cubicBezTo>
                  <a:cubicBezTo>
                    <a:pt x="368" y="484"/>
                    <a:pt x="501" y="384"/>
                    <a:pt x="501" y="251"/>
                  </a:cubicBezTo>
                  <a:cubicBezTo>
                    <a:pt x="501" y="84"/>
                    <a:pt x="376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5"/>
            <p:cNvSpPr/>
            <p:nvPr/>
          </p:nvSpPr>
          <p:spPr>
            <a:xfrm>
              <a:off x="6245975" y="3836475"/>
              <a:ext cx="13375" cy="12225"/>
            </a:xfrm>
            <a:custGeom>
              <a:avLst/>
              <a:gdLst/>
              <a:ahLst/>
              <a:cxnLst/>
              <a:rect l="l" t="t" r="r" b="b"/>
              <a:pathLst>
                <a:path w="535" h="489" extrusionOk="0">
                  <a:moveTo>
                    <a:pt x="286" y="1"/>
                  </a:moveTo>
                  <a:cubicBezTo>
                    <a:pt x="212" y="1"/>
                    <a:pt x="139" y="36"/>
                    <a:pt x="101" y="94"/>
                  </a:cubicBezTo>
                  <a:cubicBezTo>
                    <a:pt x="1" y="194"/>
                    <a:pt x="34" y="328"/>
                    <a:pt x="134" y="428"/>
                  </a:cubicBezTo>
                  <a:cubicBezTo>
                    <a:pt x="176" y="470"/>
                    <a:pt x="229" y="488"/>
                    <a:pt x="283" y="488"/>
                  </a:cubicBezTo>
                  <a:cubicBezTo>
                    <a:pt x="356" y="488"/>
                    <a:pt x="429" y="453"/>
                    <a:pt x="468" y="395"/>
                  </a:cubicBezTo>
                  <a:cubicBezTo>
                    <a:pt x="534" y="295"/>
                    <a:pt x="534" y="128"/>
                    <a:pt x="434" y="61"/>
                  </a:cubicBezTo>
                  <a:cubicBezTo>
                    <a:pt x="392" y="19"/>
                    <a:pt x="339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5"/>
            <p:cNvSpPr/>
            <p:nvPr/>
          </p:nvSpPr>
          <p:spPr>
            <a:xfrm>
              <a:off x="6090150" y="3793575"/>
              <a:ext cx="14775" cy="8025"/>
            </a:xfrm>
            <a:custGeom>
              <a:avLst/>
              <a:gdLst/>
              <a:ahLst/>
              <a:cxnLst/>
              <a:rect l="l" t="t" r="r" b="b"/>
              <a:pathLst>
                <a:path w="591" h="321" extrusionOk="0">
                  <a:moveTo>
                    <a:pt x="261" y="1"/>
                  </a:moveTo>
                  <a:cubicBezTo>
                    <a:pt x="153" y="1"/>
                    <a:pt x="57" y="65"/>
                    <a:pt x="29" y="176"/>
                  </a:cubicBezTo>
                  <a:cubicBezTo>
                    <a:pt x="0" y="281"/>
                    <a:pt x="43" y="321"/>
                    <a:pt x="111" y="321"/>
                  </a:cubicBezTo>
                  <a:cubicBezTo>
                    <a:pt x="277" y="321"/>
                    <a:pt x="591" y="80"/>
                    <a:pt x="329" y="9"/>
                  </a:cubicBezTo>
                  <a:cubicBezTo>
                    <a:pt x="306" y="3"/>
                    <a:pt x="284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5"/>
            <p:cNvSpPr/>
            <p:nvPr/>
          </p:nvSpPr>
          <p:spPr>
            <a:xfrm>
              <a:off x="6066200" y="3778025"/>
              <a:ext cx="13850" cy="11950"/>
            </a:xfrm>
            <a:custGeom>
              <a:avLst/>
              <a:gdLst/>
              <a:ahLst/>
              <a:cxnLst/>
              <a:rect l="l" t="t" r="r" b="b"/>
              <a:pathLst>
                <a:path w="554" h="478" extrusionOk="0">
                  <a:moveTo>
                    <a:pt x="278" y="1"/>
                  </a:moveTo>
                  <a:cubicBezTo>
                    <a:pt x="136" y="1"/>
                    <a:pt x="0" y="139"/>
                    <a:pt x="53" y="298"/>
                  </a:cubicBezTo>
                  <a:cubicBezTo>
                    <a:pt x="88" y="419"/>
                    <a:pt x="185" y="477"/>
                    <a:pt x="285" y="477"/>
                  </a:cubicBezTo>
                  <a:cubicBezTo>
                    <a:pt x="378" y="477"/>
                    <a:pt x="472" y="427"/>
                    <a:pt x="520" y="331"/>
                  </a:cubicBezTo>
                  <a:cubicBezTo>
                    <a:pt x="553" y="231"/>
                    <a:pt x="520" y="64"/>
                    <a:pt x="387" y="31"/>
                  </a:cubicBezTo>
                  <a:cubicBezTo>
                    <a:pt x="352" y="10"/>
                    <a:pt x="315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5"/>
            <p:cNvSpPr/>
            <p:nvPr/>
          </p:nvSpPr>
          <p:spPr>
            <a:xfrm>
              <a:off x="6411950" y="3833125"/>
              <a:ext cx="14400" cy="9050"/>
            </a:xfrm>
            <a:custGeom>
              <a:avLst/>
              <a:gdLst/>
              <a:ahLst/>
              <a:cxnLst/>
              <a:rect l="l" t="t" r="r" b="b"/>
              <a:pathLst>
                <a:path w="576" h="362" extrusionOk="0">
                  <a:moveTo>
                    <a:pt x="482" y="1"/>
                  </a:moveTo>
                  <a:cubicBezTo>
                    <a:pt x="317" y="1"/>
                    <a:pt x="0" y="312"/>
                    <a:pt x="300" y="362"/>
                  </a:cubicBezTo>
                  <a:cubicBezTo>
                    <a:pt x="433" y="362"/>
                    <a:pt x="533" y="262"/>
                    <a:pt x="567" y="128"/>
                  </a:cubicBezTo>
                  <a:cubicBezTo>
                    <a:pt x="575" y="36"/>
                    <a:pt x="53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5"/>
            <p:cNvSpPr/>
            <p:nvPr/>
          </p:nvSpPr>
          <p:spPr>
            <a:xfrm>
              <a:off x="6257650" y="3876175"/>
              <a:ext cx="13500" cy="12225"/>
            </a:xfrm>
            <a:custGeom>
              <a:avLst/>
              <a:gdLst/>
              <a:ahLst/>
              <a:cxnLst/>
              <a:rect l="l" t="t" r="r" b="b"/>
              <a:pathLst>
                <a:path w="540" h="489" extrusionOk="0">
                  <a:moveTo>
                    <a:pt x="253" y="1"/>
                  </a:moveTo>
                  <a:cubicBezTo>
                    <a:pt x="236" y="1"/>
                    <a:pt x="218" y="3"/>
                    <a:pt x="201" y="7"/>
                  </a:cubicBezTo>
                  <a:cubicBezTo>
                    <a:pt x="67" y="41"/>
                    <a:pt x="1" y="174"/>
                    <a:pt x="34" y="308"/>
                  </a:cubicBezTo>
                  <a:cubicBezTo>
                    <a:pt x="62" y="433"/>
                    <a:pt x="160" y="489"/>
                    <a:pt x="260" y="489"/>
                  </a:cubicBezTo>
                  <a:cubicBezTo>
                    <a:pt x="398" y="489"/>
                    <a:pt x="540" y="382"/>
                    <a:pt x="501" y="208"/>
                  </a:cubicBezTo>
                  <a:cubicBezTo>
                    <a:pt x="472" y="92"/>
                    <a:pt x="367" y="1"/>
                    <a:pt x="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5"/>
            <p:cNvSpPr/>
            <p:nvPr/>
          </p:nvSpPr>
          <p:spPr>
            <a:xfrm>
              <a:off x="6157900" y="3849425"/>
              <a:ext cx="11375" cy="9525"/>
            </a:xfrm>
            <a:custGeom>
              <a:avLst/>
              <a:gdLst/>
              <a:ahLst/>
              <a:cxnLst/>
              <a:rect l="l" t="t" r="r" b="b"/>
              <a:pathLst>
                <a:path w="455" h="381" extrusionOk="0">
                  <a:moveTo>
                    <a:pt x="193" y="1"/>
                  </a:moveTo>
                  <a:cubicBezTo>
                    <a:pt x="0" y="1"/>
                    <a:pt x="212" y="380"/>
                    <a:pt x="359" y="380"/>
                  </a:cubicBezTo>
                  <a:cubicBezTo>
                    <a:pt x="399" y="380"/>
                    <a:pt x="434" y="351"/>
                    <a:pt x="455" y="277"/>
                  </a:cubicBezTo>
                  <a:cubicBezTo>
                    <a:pt x="455" y="143"/>
                    <a:pt x="388" y="10"/>
                    <a:pt x="255" y="10"/>
                  </a:cubicBezTo>
                  <a:cubicBezTo>
                    <a:pt x="231" y="4"/>
                    <a:pt x="210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5"/>
            <p:cNvSpPr/>
            <p:nvPr/>
          </p:nvSpPr>
          <p:spPr>
            <a:xfrm>
              <a:off x="6178825" y="3869025"/>
              <a:ext cx="15250" cy="7350"/>
            </a:xfrm>
            <a:custGeom>
              <a:avLst/>
              <a:gdLst/>
              <a:ahLst/>
              <a:cxnLst/>
              <a:rect l="l" t="t" r="r" b="b"/>
              <a:pathLst>
                <a:path w="610" h="294" extrusionOk="0">
                  <a:moveTo>
                    <a:pt x="453" y="0"/>
                  </a:moveTo>
                  <a:cubicBezTo>
                    <a:pt x="279" y="0"/>
                    <a:pt x="1" y="151"/>
                    <a:pt x="218" y="260"/>
                  </a:cubicBezTo>
                  <a:cubicBezTo>
                    <a:pt x="263" y="282"/>
                    <a:pt x="307" y="293"/>
                    <a:pt x="349" y="293"/>
                  </a:cubicBezTo>
                  <a:cubicBezTo>
                    <a:pt x="433" y="293"/>
                    <a:pt x="507" y="249"/>
                    <a:pt x="552" y="160"/>
                  </a:cubicBezTo>
                  <a:cubicBezTo>
                    <a:pt x="610" y="44"/>
                    <a:pt x="546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5"/>
            <p:cNvSpPr/>
            <p:nvPr/>
          </p:nvSpPr>
          <p:spPr>
            <a:xfrm>
              <a:off x="6010375" y="3796975"/>
              <a:ext cx="13975" cy="8375"/>
            </a:xfrm>
            <a:custGeom>
              <a:avLst/>
              <a:gdLst/>
              <a:ahLst/>
              <a:cxnLst/>
              <a:rect l="l" t="t" r="r" b="b"/>
              <a:pathLst>
                <a:path w="559" h="335" extrusionOk="0">
                  <a:moveTo>
                    <a:pt x="232" y="0"/>
                  </a:moveTo>
                  <a:cubicBezTo>
                    <a:pt x="118" y="0"/>
                    <a:pt x="18" y="91"/>
                    <a:pt x="18" y="207"/>
                  </a:cubicBezTo>
                  <a:cubicBezTo>
                    <a:pt x="1" y="300"/>
                    <a:pt x="33" y="335"/>
                    <a:pt x="85" y="335"/>
                  </a:cubicBezTo>
                  <a:cubicBezTo>
                    <a:pt x="238" y="335"/>
                    <a:pt x="558" y="31"/>
                    <a:pt x="285" y="7"/>
                  </a:cubicBezTo>
                  <a:cubicBezTo>
                    <a:pt x="267" y="2"/>
                    <a:pt x="250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5"/>
            <p:cNvSpPr/>
            <p:nvPr/>
          </p:nvSpPr>
          <p:spPr>
            <a:xfrm>
              <a:off x="5726650" y="3680525"/>
              <a:ext cx="14825" cy="11875"/>
            </a:xfrm>
            <a:custGeom>
              <a:avLst/>
              <a:gdLst/>
              <a:ahLst/>
              <a:cxnLst/>
              <a:rect l="l" t="t" r="r" b="b"/>
              <a:pathLst>
                <a:path w="593" h="475" extrusionOk="0">
                  <a:moveTo>
                    <a:pt x="282" y="1"/>
                  </a:moveTo>
                  <a:cubicBezTo>
                    <a:pt x="190" y="1"/>
                    <a:pt x="107" y="56"/>
                    <a:pt x="59" y="128"/>
                  </a:cubicBezTo>
                  <a:cubicBezTo>
                    <a:pt x="1" y="301"/>
                    <a:pt x="143" y="475"/>
                    <a:pt x="312" y="475"/>
                  </a:cubicBezTo>
                  <a:cubicBezTo>
                    <a:pt x="339" y="475"/>
                    <a:pt x="365" y="470"/>
                    <a:pt x="392" y="461"/>
                  </a:cubicBezTo>
                  <a:cubicBezTo>
                    <a:pt x="592" y="395"/>
                    <a:pt x="592" y="95"/>
                    <a:pt x="392" y="28"/>
                  </a:cubicBezTo>
                  <a:cubicBezTo>
                    <a:pt x="355" y="9"/>
                    <a:pt x="318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5"/>
            <p:cNvSpPr/>
            <p:nvPr/>
          </p:nvSpPr>
          <p:spPr>
            <a:xfrm>
              <a:off x="5723250" y="3652850"/>
              <a:ext cx="11550" cy="10275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340" y="1"/>
                  </a:moveTo>
                  <a:cubicBezTo>
                    <a:pt x="201" y="1"/>
                    <a:pt x="0" y="410"/>
                    <a:pt x="202" y="410"/>
                  </a:cubicBezTo>
                  <a:cubicBezTo>
                    <a:pt x="219" y="410"/>
                    <a:pt x="239" y="407"/>
                    <a:pt x="261" y="401"/>
                  </a:cubicBezTo>
                  <a:cubicBezTo>
                    <a:pt x="395" y="368"/>
                    <a:pt x="462" y="201"/>
                    <a:pt x="428" y="101"/>
                  </a:cubicBezTo>
                  <a:cubicBezTo>
                    <a:pt x="409" y="29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5"/>
            <p:cNvSpPr/>
            <p:nvPr/>
          </p:nvSpPr>
          <p:spPr>
            <a:xfrm>
              <a:off x="5810675" y="3717825"/>
              <a:ext cx="15700" cy="11800"/>
            </a:xfrm>
            <a:custGeom>
              <a:avLst/>
              <a:gdLst/>
              <a:ahLst/>
              <a:cxnLst/>
              <a:rect l="l" t="t" r="r" b="b"/>
              <a:pathLst>
                <a:path w="628" h="472" extrusionOk="0">
                  <a:moveTo>
                    <a:pt x="339" y="0"/>
                  </a:moveTo>
                  <a:cubicBezTo>
                    <a:pt x="326" y="0"/>
                    <a:pt x="313" y="1"/>
                    <a:pt x="300" y="4"/>
                  </a:cubicBezTo>
                  <a:cubicBezTo>
                    <a:pt x="67" y="37"/>
                    <a:pt x="0" y="304"/>
                    <a:pt x="200" y="437"/>
                  </a:cubicBezTo>
                  <a:cubicBezTo>
                    <a:pt x="236" y="461"/>
                    <a:pt x="275" y="472"/>
                    <a:pt x="316" y="472"/>
                  </a:cubicBezTo>
                  <a:cubicBezTo>
                    <a:pt x="391" y="472"/>
                    <a:pt x="469" y="435"/>
                    <a:pt x="534" y="371"/>
                  </a:cubicBezTo>
                  <a:cubicBezTo>
                    <a:pt x="627" y="215"/>
                    <a:pt x="517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5"/>
            <p:cNvSpPr/>
            <p:nvPr/>
          </p:nvSpPr>
          <p:spPr>
            <a:xfrm>
              <a:off x="5814000" y="373457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401"/>
                    <a:pt x="101" y="501"/>
                    <a:pt x="234" y="501"/>
                  </a:cubicBezTo>
                  <a:cubicBezTo>
                    <a:pt x="367" y="501"/>
                    <a:pt x="468" y="401"/>
                    <a:pt x="468" y="234"/>
                  </a:cubicBezTo>
                  <a:cubicBezTo>
                    <a:pt x="468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5"/>
            <p:cNvSpPr/>
            <p:nvPr/>
          </p:nvSpPr>
          <p:spPr>
            <a:xfrm>
              <a:off x="5571525" y="3628900"/>
              <a:ext cx="18875" cy="12875"/>
            </a:xfrm>
            <a:custGeom>
              <a:avLst/>
              <a:gdLst/>
              <a:ahLst/>
              <a:cxnLst/>
              <a:rect l="l" t="t" r="r" b="b"/>
              <a:pathLst>
                <a:path w="755" h="515" extrusionOk="0">
                  <a:moveTo>
                    <a:pt x="354" y="1"/>
                  </a:moveTo>
                  <a:cubicBezTo>
                    <a:pt x="118" y="1"/>
                    <a:pt x="0" y="375"/>
                    <a:pt x="293" y="492"/>
                  </a:cubicBezTo>
                  <a:cubicBezTo>
                    <a:pt x="328" y="507"/>
                    <a:pt x="361" y="514"/>
                    <a:pt x="393" y="514"/>
                  </a:cubicBezTo>
                  <a:cubicBezTo>
                    <a:pt x="632" y="514"/>
                    <a:pt x="754" y="113"/>
                    <a:pt x="460" y="25"/>
                  </a:cubicBezTo>
                  <a:cubicBezTo>
                    <a:pt x="423" y="8"/>
                    <a:pt x="387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5"/>
            <p:cNvSpPr/>
            <p:nvPr/>
          </p:nvSpPr>
          <p:spPr>
            <a:xfrm>
              <a:off x="5408700" y="3487525"/>
              <a:ext cx="15525" cy="12525"/>
            </a:xfrm>
            <a:custGeom>
              <a:avLst/>
              <a:gdLst/>
              <a:ahLst/>
              <a:cxnLst/>
              <a:rect l="l" t="t" r="r" b="b"/>
              <a:pathLst>
                <a:path w="621" h="501" extrusionOk="0">
                  <a:moveTo>
                    <a:pt x="239" y="1"/>
                  </a:moveTo>
                  <a:cubicBezTo>
                    <a:pt x="176" y="1"/>
                    <a:pt x="118" y="26"/>
                    <a:pt x="68" y="76"/>
                  </a:cubicBezTo>
                  <a:cubicBezTo>
                    <a:pt x="1" y="176"/>
                    <a:pt x="1" y="343"/>
                    <a:pt x="101" y="443"/>
                  </a:cubicBezTo>
                  <a:cubicBezTo>
                    <a:pt x="155" y="483"/>
                    <a:pt x="211" y="501"/>
                    <a:pt x="263" y="501"/>
                  </a:cubicBezTo>
                  <a:cubicBezTo>
                    <a:pt x="468" y="501"/>
                    <a:pt x="621" y="235"/>
                    <a:pt x="435" y="76"/>
                  </a:cubicBezTo>
                  <a:cubicBezTo>
                    <a:pt x="368" y="26"/>
                    <a:pt x="301" y="1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5"/>
            <p:cNvSpPr/>
            <p:nvPr/>
          </p:nvSpPr>
          <p:spPr>
            <a:xfrm>
              <a:off x="5428725" y="3508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367" y="501"/>
                    <a:pt x="501" y="368"/>
                    <a:pt x="501" y="234"/>
                  </a:cubicBezTo>
                  <a:cubicBezTo>
                    <a:pt x="501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5"/>
            <p:cNvSpPr/>
            <p:nvPr/>
          </p:nvSpPr>
          <p:spPr>
            <a:xfrm>
              <a:off x="5536300" y="3687250"/>
              <a:ext cx="14200" cy="12375"/>
            </a:xfrm>
            <a:custGeom>
              <a:avLst/>
              <a:gdLst/>
              <a:ahLst/>
              <a:cxnLst/>
              <a:rect l="l" t="t" r="r" b="b"/>
              <a:pathLst>
                <a:path w="568" h="495" extrusionOk="0">
                  <a:moveTo>
                    <a:pt x="295" y="1"/>
                  </a:moveTo>
                  <a:cubicBezTo>
                    <a:pt x="251" y="1"/>
                    <a:pt x="207" y="20"/>
                    <a:pt x="167" y="59"/>
                  </a:cubicBezTo>
                  <a:cubicBezTo>
                    <a:pt x="34" y="126"/>
                    <a:pt x="1" y="259"/>
                    <a:pt x="67" y="393"/>
                  </a:cubicBezTo>
                  <a:cubicBezTo>
                    <a:pt x="110" y="457"/>
                    <a:pt x="195" y="494"/>
                    <a:pt x="277" y="494"/>
                  </a:cubicBezTo>
                  <a:cubicBezTo>
                    <a:pt x="322" y="494"/>
                    <a:pt x="365" y="483"/>
                    <a:pt x="401" y="459"/>
                  </a:cubicBezTo>
                  <a:cubicBezTo>
                    <a:pt x="534" y="359"/>
                    <a:pt x="568" y="226"/>
                    <a:pt x="468" y="126"/>
                  </a:cubicBezTo>
                  <a:cubicBezTo>
                    <a:pt x="427" y="45"/>
                    <a:pt x="362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5"/>
            <p:cNvSpPr/>
            <p:nvPr/>
          </p:nvSpPr>
          <p:spPr>
            <a:xfrm>
              <a:off x="5444575" y="3616325"/>
              <a:ext cx="14200" cy="12225"/>
            </a:xfrm>
            <a:custGeom>
              <a:avLst/>
              <a:gdLst/>
              <a:ahLst/>
              <a:cxnLst/>
              <a:rect l="l" t="t" r="r" b="b"/>
              <a:pathLst>
                <a:path w="568" h="489" extrusionOk="0">
                  <a:moveTo>
                    <a:pt x="285" y="0"/>
                  </a:moveTo>
                  <a:cubicBezTo>
                    <a:pt x="212" y="0"/>
                    <a:pt x="139" y="36"/>
                    <a:pt x="100" y="94"/>
                  </a:cubicBezTo>
                  <a:cubicBezTo>
                    <a:pt x="0" y="194"/>
                    <a:pt x="34" y="361"/>
                    <a:pt x="134" y="428"/>
                  </a:cubicBezTo>
                  <a:cubicBezTo>
                    <a:pt x="176" y="470"/>
                    <a:pt x="229" y="488"/>
                    <a:pt x="282" y="488"/>
                  </a:cubicBezTo>
                  <a:cubicBezTo>
                    <a:pt x="356" y="488"/>
                    <a:pt x="429" y="452"/>
                    <a:pt x="467" y="394"/>
                  </a:cubicBezTo>
                  <a:cubicBezTo>
                    <a:pt x="567" y="294"/>
                    <a:pt x="534" y="127"/>
                    <a:pt x="434" y="61"/>
                  </a:cubicBezTo>
                  <a:cubicBezTo>
                    <a:pt x="392" y="19"/>
                    <a:pt x="338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5"/>
            <p:cNvSpPr/>
            <p:nvPr/>
          </p:nvSpPr>
          <p:spPr>
            <a:xfrm>
              <a:off x="5277775" y="3390125"/>
              <a:ext cx="13375" cy="12000"/>
            </a:xfrm>
            <a:custGeom>
              <a:avLst/>
              <a:gdLst/>
              <a:ahLst/>
              <a:cxnLst/>
              <a:rect l="l" t="t" r="r" b="b"/>
              <a:pathLst>
                <a:path w="535" h="480" extrusionOk="0">
                  <a:moveTo>
                    <a:pt x="250" y="1"/>
                  </a:moveTo>
                  <a:cubicBezTo>
                    <a:pt x="209" y="1"/>
                    <a:pt x="170" y="12"/>
                    <a:pt x="134" y="36"/>
                  </a:cubicBezTo>
                  <a:cubicBezTo>
                    <a:pt x="1" y="136"/>
                    <a:pt x="1" y="269"/>
                    <a:pt x="68" y="369"/>
                  </a:cubicBezTo>
                  <a:cubicBezTo>
                    <a:pt x="126" y="447"/>
                    <a:pt x="196" y="480"/>
                    <a:pt x="264" y="480"/>
                  </a:cubicBezTo>
                  <a:cubicBezTo>
                    <a:pt x="313" y="480"/>
                    <a:pt x="360" y="463"/>
                    <a:pt x="401" y="436"/>
                  </a:cubicBezTo>
                  <a:cubicBezTo>
                    <a:pt x="501" y="336"/>
                    <a:pt x="535" y="202"/>
                    <a:pt x="468" y="102"/>
                  </a:cubicBezTo>
                  <a:cubicBezTo>
                    <a:pt x="403" y="38"/>
                    <a:pt x="325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5"/>
            <p:cNvSpPr/>
            <p:nvPr/>
          </p:nvSpPr>
          <p:spPr>
            <a:xfrm>
              <a:off x="5284450" y="3334975"/>
              <a:ext cx="13375" cy="12675"/>
            </a:xfrm>
            <a:custGeom>
              <a:avLst/>
              <a:gdLst/>
              <a:ahLst/>
              <a:cxnLst/>
              <a:rect l="l" t="t" r="r" b="b"/>
              <a:pathLst>
                <a:path w="535" h="507" extrusionOk="0">
                  <a:moveTo>
                    <a:pt x="249" y="0"/>
                  </a:moveTo>
                  <a:cubicBezTo>
                    <a:pt x="135" y="0"/>
                    <a:pt x="34" y="91"/>
                    <a:pt x="34" y="207"/>
                  </a:cubicBezTo>
                  <a:cubicBezTo>
                    <a:pt x="1" y="340"/>
                    <a:pt x="101" y="474"/>
                    <a:pt x="234" y="507"/>
                  </a:cubicBezTo>
                  <a:cubicBezTo>
                    <a:pt x="368" y="507"/>
                    <a:pt x="468" y="407"/>
                    <a:pt x="501" y="273"/>
                  </a:cubicBezTo>
                  <a:cubicBezTo>
                    <a:pt x="534" y="140"/>
                    <a:pt x="434" y="40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5"/>
            <p:cNvSpPr/>
            <p:nvPr/>
          </p:nvSpPr>
          <p:spPr>
            <a:xfrm>
              <a:off x="5519625" y="3506825"/>
              <a:ext cx="14725" cy="12475"/>
            </a:xfrm>
            <a:custGeom>
              <a:avLst/>
              <a:gdLst/>
              <a:ahLst/>
              <a:cxnLst/>
              <a:rect l="l" t="t" r="r" b="b"/>
              <a:pathLst>
                <a:path w="589" h="499" extrusionOk="0">
                  <a:moveTo>
                    <a:pt x="256" y="0"/>
                  </a:moveTo>
                  <a:cubicBezTo>
                    <a:pt x="190" y="0"/>
                    <a:pt x="122" y="31"/>
                    <a:pt x="67" y="104"/>
                  </a:cubicBezTo>
                  <a:cubicBezTo>
                    <a:pt x="0" y="204"/>
                    <a:pt x="0" y="371"/>
                    <a:pt x="134" y="438"/>
                  </a:cubicBezTo>
                  <a:cubicBezTo>
                    <a:pt x="176" y="480"/>
                    <a:pt x="224" y="498"/>
                    <a:pt x="272" y="498"/>
                  </a:cubicBezTo>
                  <a:cubicBezTo>
                    <a:pt x="340" y="498"/>
                    <a:pt x="409" y="463"/>
                    <a:pt x="467" y="404"/>
                  </a:cubicBezTo>
                  <a:cubicBezTo>
                    <a:pt x="588" y="211"/>
                    <a:pt x="429" y="0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5"/>
            <p:cNvSpPr/>
            <p:nvPr/>
          </p:nvSpPr>
          <p:spPr>
            <a:xfrm>
              <a:off x="5525825" y="3543600"/>
              <a:ext cx="13600" cy="11850"/>
            </a:xfrm>
            <a:custGeom>
              <a:avLst/>
              <a:gdLst/>
              <a:ahLst/>
              <a:cxnLst/>
              <a:rect l="l" t="t" r="r" b="b"/>
              <a:pathLst>
                <a:path w="544" h="474" extrusionOk="0">
                  <a:moveTo>
                    <a:pt x="251" y="1"/>
                  </a:moveTo>
                  <a:cubicBezTo>
                    <a:pt x="123" y="1"/>
                    <a:pt x="0" y="96"/>
                    <a:pt x="19" y="268"/>
                  </a:cubicBezTo>
                  <a:cubicBezTo>
                    <a:pt x="19" y="410"/>
                    <a:pt x="122" y="473"/>
                    <a:pt x="233" y="473"/>
                  </a:cubicBezTo>
                  <a:cubicBezTo>
                    <a:pt x="382" y="473"/>
                    <a:pt x="544" y="359"/>
                    <a:pt x="486" y="168"/>
                  </a:cubicBezTo>
                  <a:cubicBezTo>
                    <a:pt x="444" y="54"/>
                    <a:pt x="346" y="1"/>
                    <a:pt x="2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5"/>
            <p:cNvSpPr/>
            <p:nvPr/>
          </p:nvSpPr>
          <p:spPr>
            <a:xfrm>
              <a:off x="5349525" y="3355800"/>
              <a:ext cx="17450" cy="12350"/>
            </a:xfrm>
            <a:custGeom>
              <a:avLst/>
              <a:gdLst/>
              <a:ahLst/>
              <a:cxnLst/>
              <a:rect l="l" t="t" r="r" b="b"/>
              <a:pathLst>
                <a:path w="698" h="494" extrusionOk="0">
                  <a:moveTo>
                    <a:pt x="370" y="0"/>
                  </a:moveTo>
                  <a:cubicBezTo>
                    <a:pt x="173" y="0"/>
                    <a:pt x="1" y="267"/>
                    <a:pt x="200" y="441"/>
                  </a:cubicBezTo>
                  <a:cubicBezTo>
                    <a:pt x="251" y="478"/>
                    <a:pt x="305" y="493"/>
                    <a:pt x="356" y="493"/>
                  </a:cubicBezTo>
                  <a:cubicBezTo>
                    <a:pt x="542" y="493"/>
                    <a:pt x="697" y="290"/>
                    <a:pt x="567" y="108"/>
                  </a:cubicBezTo>
                  <a:cubicBezTo>
                    <a:pt x="507" y="31"/>
                    <a:pt x="437" y="0"/>
                    <a:pt x="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5"/>
            <p:cNvSpPr/>
            <p:nvPr/>
          </p:nvSpPr>
          <p:spPr>
            <a:xfrm>
              <a:off x="5275275" y="3156500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82" y="1"/>
                  </a:moveTo>
                  <a:cubicBezTo>
                    <a:pt x="168" y="1"/>
                    <a:pt x="63" y="91"/>
                    <a:pt x="34" y="207"/>
                  </a:cubicBezTo>
                  <a:cubicBezTo>
                    <a:pt x="1" y="341"/>
                    <a:pt x="101" y="474"/>
                    <a:pt x="234" y="474"/>
                  </a:cubicBezTo>
                  <a:cubicBezTo>
                    <a:pt x="257" y="480"/>
                    <a:pt x="280" y="483"/>
                    <a:pt x="302" y="483"/>
                  </a:cubicBezTo>
                  <a:cubicBezTo>
                    <a:pt x="411" y="483"/>
                    <a:pt x="507" y="418"/>
                    <a:pt x="535" y="307"/>
                  </a:cubicBezTo>
                  <a:cubicBezTo>
                    <a:pt x="535" y="174"/>
                    <a:pt x="468" y="41"/>
                    <a:pt x="334" y="7"/>
                  </a:cubicBezTo>
                  <a:cubicBezTo>
                    <a:pt x="317" y="3"/>
                    <a:pt x="299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5"/>
            <p:cNvSpPr/>
            <p:nvPr/>
          </p:nvSpPr>
          <p:spPr>
            <a:xfrm>
              <a:off x="7538575" y="2058175"/>
              <a:ext cx="14075" cy="11875"/>
            </a:xfrm>
            <a:custGeom>
              <a:avLst/>
              <a:gdLst/>
              <a:ahLst/>
              <a:cxnLst/>
              <a:rect l="l" t="t" r="r" b="b"/>
              <a:pathLst>
                <a:path w="563" h="475" extrusionOk="0">
                  <a:moveTo>
                    <a:pt x="250" y="0"/>
                  </a:moveTo>
                  <a:cubicBezTo>
                    <a:pt x="184" y="0"/>
                    <a:pt x="117" y="25"/>
                    <a:pt x="67" y="75"/>
                  </a:cubicBezTo>
                  <a:cubicBezTo>
                    <a:pt x="0" y="176"/>
                    <a:pt x="0" y="342"/>
                    <a:pt x="67" y="409"/>
                  </a:cubicBezTo>
                  <a:cubicBezTo>
                    <a:pt x="113" y="455"/>
                    <a:pt x="166" y="475"/>
                    <a:pt x="218" y="475"/>
                  </a:cubicBezTo>
                  <a:cubicBezTo>
                    <a:pt x="394" y="475"/>
                    <a:pt x="562" y="255"/>
                    <a:pt x="434" y="75"/>
                  </a:cubicBezTo>
                  <a:cubicBezTo>
                    <a:pt x="384" y="25"/>
                    <a:pt x="317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5"/>
            <p:cNvSpPr/>
            <p:nvPr/>
          </p:nvSpPr>
          <p:spPr>
            <a:xfrm>
              <a:off x="7709300" y="2175325"/>
              <a:ext cx="14300" cy="7625"/>
            </a:xfrm>
            <a:custGeom>
              <a:avLst/>
              <a:gdLst/>
              <a:ahLst/>
              <a:cxnLst/>
              <a:rect l="l" t="t" r="r" b="b"/>
              <a:pathLst>
                <a:path w="572" h="305" extrusionOk="0">
                  <a:moveTo>
                    <a:pt x="123" y="1"/>
                  </a:moveTo>
                  <a:cubicBezTo>
                    <a:pt x="48" y="1"/>
                    <a:pt x="1" y="44"/>
                    <a:pt x="43" y="160"/>
                  </a:cubicBezTo>
                  <a:cubicBezTo>
                    <a:pt x="68" y="261"/>
                    <a:pt x="152" y="305"/>
                    <a:pt x="250" y="305"/>
                  </a:cubicBezTo>
                  <a:cubicBezTo>
                    <a:pt x="280" y="305"/>
                    <a:pt x="311" y="301"/>
                    <a:pt x="343" y="293"/>
                  </a:cubicBezTo>
                  <a:cubicBezTo>
                    <a:pt x="571" y="202"/>
                    <a:pt x="284" y="1"/>
                    <a:pt x="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5"/>
            <p:cNvSpPr/>
            <p:nvPr/>
          </p:nvSpPr>
          <p:spPr>
            <a:xfrm>
              <a:off x="7726425" y="2157325"/>
              <a:ext cx="13150" cy="11225"/>
            </a:xfrm>
            <a:custGeom>
              <a:avLst/>
              <a:gdLst/>
              <a:ahLst/>
              <a:cxnLst/>
              <a:rect l="l" t="t" r="r" b="b"/>
              <a:pathLst>
                <a:path w="526" h="449" extrusionOk="0">
                  <a:moveTo>
                    <a:pt x="252" y="0"/>
                  </a:moveTo>
                  <a:cubicBezTo>
                    <a:pt x="221" y="0"/>
                    <a:pt x="190" y="4"/>
                    <a:pt x="158" y="12"/>
                  </a:cubicBezTo>
                  <a:cubicBezTo>
                    <a:pt x="0" y="170"/>
                    <a:pt x="112" y="448"/>
                    <a:pt x="351" y="448"/>
                  </a:cubicBezTo>
                  <a:cubicBezTo>
                    <a:pt x="364" y="448"/>
                    <a:pt x="378" y="448"/>
                    <a:pt x="392" y="446"/>
                  </a:cubicBezTo>
                  <a:cubicBezTo>
                    <a:pt x="492" y="379"/>
                    <a:pt x="525" y="246"/>
                    <a:pt x="492" y="146"/>
                  </a:cubicBezTo>
                  <a:cubicBezTo>
                    <a:pt x="441" y="44"/>
                    <a:pt x="351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5"/>
            <p:cNvSpPr/>
            <p:nvPr/>
          </p:nvSpPr>
          <p:spPr>
            <a:xfrm>
              <a:off x="7701500" y="2049675"/>
              <a:ext cx="15225" cy="12450"/>
            </a:xfrm>
            <a:custGeom>
              <a:avLst/>
              <a:gdLst/>
              <a:ahLst/>
              <a:cxnLst/>
              <a:rect l="l" t="t" r="r" b="b"/>
              <a:pathLst>
                <a:path w="609" h="498" extrusionOk="0">
                  <a:moveTo>
                    <a:pt x="324" y="0"/>
                  </a:moveTo>
                  <a:cubicBezTo>
                    <a:pt x="169" y="0"/>
                    <a:pt x="1" y="153"/>
                    <a:pt x="88" y="349"/>
                  </a:cubicBezTo>
                  <a:cubicBezTo>
                    <a:pt x="123" y="453"/>
                    <a:pt x="202" y="497"/>
                    <a:pt x="285" y="497"/>
                  </a:cubicBezTo>
                  <a:cubicBezTo>
                    <a:pt x="441" y="497"/>
                    <a:pt x="608" y="344"/>
                    <a:pt x="521" y="149"/>
                  </a:cubicBezTo>
                  <a:cubicBezTo>
                    <a:pt x="487" y="44"/>
                    <a:pt x="407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5"/>
            <p:cNvSpPr/>
            <p:nvPr/>
          </p:nvSpPr>
          <p:spPr>
            <a:xfrm>
              <a:off x="7586100" y="2091575"/>
              <a:ext cx="12525" cy="11875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86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7"/>
                    <a:pt x="0" y="107"/>
                    <a:pt x="34" y="241"/>
                  </a:cubicBezTo>
                  <a:cubicBezTo>
                    <a:pt x="34" y="374"/>
                    <a:pt x="134" y="474"/>
                    <a:pt x="267" y="474"/>
                  </a:cubicBezTo>
                  <a:cubicBezTo>
                    <a:pt x="401" y="474"/>
                    <a:pt x="501" y="341"/>
                    <a:pt x="501" y="207"/>
                  </a:cubicBezTo>
                  <a:cubicBezTo>
                    <a:pt x="501" y="91"/>
                    <a:pt x="400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5"/>
            <p:cNvSpPr/>
            <p:nvPr/>
          </p:nvSpPr>
          <p:spPr>
            <a:xfrm>
              <a:off x="7656150" y="2205325"/>
              <a:ext cx="13900" cy="12050"/>
            </a:xfrm>
            <a:custGeom>
              <a:avLst/>
              <a:gdLst/>
              <a:ahLst/>
              <a:cxnLst/>
              <a:rect l="l" t="t" r="r" b="b"/>
              <a:pathLst>
                <a:path w="556" h="482" extrusionOk="0">
                  <a:moveTo>
                    <a:pt x="276" y="0"/>
                  </a:moveTo>
                  <a:cubicBezTo>
                    <a:pt x="241" y="0"/>
                    <a:pt x="204" y="9"/>
                    <a:pt x="167" y="27"/>
                  </a:cubicBezTo>
                  <a:cubicBezTo>
                    <a:pt x="67" y="94"/>
                    <a:pt x="0" y="227"/>
                    <a:pt x="67" y="361"/>
                  </a:cubicBezTo>
                  <a:cubicBezTo>
                    <a:pt x="115" y="440"/>
                    <a:pt x="201" y="482"/>
                    <a:pt x="285" y="482"/>
                  </a:cubicBezTo>
                  <a:cubicBezTo>
                    <a:pt x="376" y="482"/>
                    <a:pt x="466" y="432"/>
                    <a:pt x="501" y="327"/>
                  </a:cubicBezTo>
                  <a:cubicBezTo>
                    <a:pt x="555" y="164"/>
                    <a:pt x="432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5"/>
            <p:cNvSpPr/>
            <p:nvPr/>
          </p:nvSpPr>
          <p:spPr>
            <a:xfrm>
              <a:off x="7747875" y="2147075"/>
              <a:ext cx="15425" cy="12275"/>
            </a:xfrm>
            <a:custGeom>
              <a:avLst/>
              <a:gdLst/>
              <a:ahLst/>
              <a:cxnLst/>
              <a:rect l="l" t="t" r="r" b="b"/>
              <a:pathLst>
                <a:path w="617" h="491" extrusionOk="0">
                  <a:moveTo>
                    <a:pt x="283" y="1"/>
                  </a:moveTo>
                  <a:cubicBezTo>
                    <a:pt x="236" y="1"/>
                    <a:pt x="185" y="17"/>
                    <a:pt x="134" y="55"/>
                  </a:cubicBezTo>
                  <a:cubicBezTo>
                    <a:pt x="34" y="122"/>
                    <a:pt x="1" y="255"/>
                    <a:pt x="67" y="389"/>
                  </a:cubicBezTo>
                  <a:cubicBezTo>
                    <a:pt x="111" y="453"/>
                    <a:pt x="195" y="490"/>
                    <a:pt x="277" y="490"/>
                  </a:cubicBezTo>
                  <a:cubicBezTo>
                    <a:pt x="322" y="490"/>
                    <a:pt x="366" y="479"/>
                    <a:pt x="401" y="456"/>
                  </a:cubicBezTo>
                  <a:cubicBezTo>
                    <a:pt x="617" y="294"/>
                    <a:pt x="484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5"/>
            <p:cNvSpPr/>
            <p:nvPr/>
          </p:nvSpPr>
          <p:spPr>
            <a:xfrm>
              <a:off x="7687850" y="2011375"/>
              <a:ext cx="14200" cy="12300"/>
            </a:xfrm>
            <a:custGeom>
              <a:avLst/>
              <a:gdLst/>
              <a:ahLst/>
              <a:cxnLst/>
              <a:rect l="l" t="t" r="r" b="b"/>
              <a:pathLst>
                <a:path w="568" h="492" extrusionOk="0">
                  <a:moveTo>
                    <a:pt x="260" y="1"/>
                  </a:moveTo>
                  <a:cubicBezTo>
                    <a:pt x="230" y="1"/>
                    <a:pt x="198" y="5"/>
                    <a:pt x="167" y="13"/>
                  </a:cubicBezTo>
                  <a:cubicBezTo>
                    <a:pt x="67" y="79"/>
                    <a:pt x="0" y="213"/>
                    <a:pt x="67" y="346"/>
                  </a:cubicBezTo>
                  <a:cubicBezTo>
                    <a:pt x="118" y="448"/>
                    <a:pt x="208" y="492"/>
                    <a:pt x="307" y="492"/>
                  </a:cubicBezTo>
                  <a:cubicBezTo>
                    <a:pt x="337" y="492"/>
                    <a:pt x="369" y="488"/>
                    <a:pt x="400" y="480"/>
                  </a:cubicBezTo>
                  <a:cubicBezTo>
                    <a:pt x="500" y="413"/>
                    <a:pt x="567" y="246"/>
                    <a:pt x="500" y="146"/>
                  </a:cubicBezTo>
                  <a:cubicBezTo>
                    <a:pt x="449" y="4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5"/>
            <p:cNvSpPr/>
            <p:nvPr/>
          </p:nvSpPr>
          <p:spPr>
            <a:xfrm>
              <a:off x="7613625" y="2045225"/>
              <a:ext cx="13350" cy="12175"/>
            </a:xfrm>
            <a:custGeom>
              <a:avLst/>
              <a:gdLst/>
              <a:ahLst/>
              <a:cxnLst/>
              <a:rect l="l" t="t" r="r" b="b"/>
              <a:pathLst>
                <a:path w="534" h="487" extrusionOk="0">
                  <a:moveTo>
                    <a:pt x="272" y="0"/>
                  </a:moveTo>
                  <a:cubicBezTo>
                    <a:pt x="239" y="0"/>
                    <a:pt x="203" y="8"/>
                    <a:pt x="167" y="26"/>
                  </a:cubicBezTo>
                  <a:cubicBezTo>
                    <a:pt x="34" y="60"/>
                    <a:pt x="0" y="193"/>
                    <a:pt x="34" y="327"/>
                  </a:cubicBezTo>
                  <a:cubicBezTo>
                    <a:pt x="82" y="424"/>
                    <a:pt x="167" y="486"/>
                    <a:pt x="248" y="486"/>
                  </a:cubicBezTo>
                  <a:cubicBezTo>
                    <a:pt x="278" y="486"/>
                    <a:pt x="307" y="478"/>
                    <a:pt x="334" y="460"/>
                  </a:cubicBezTo>
                  <a:cubicBezTo>
                    <a:pt x="467" y="427"/>
                    <a:pt x="534" y="260"/>
                    <a:pt x="467" y="160"/>
                  </a:cubicBezTo>
                  <a:cubicBezTo>
                    <a:pt x="443" y="62"/>
                    <a:pt x="365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5"/>
            <p:cNvSpPr/>
            <p:nvPr/>
          </p:nvSpPr>
          <p:spPr>
            <a:xfrm>
              <a:off x="7672350" y="2257900"/>
              <a:ext cx="14550" cy="7525"/>
            </a:xfrm>
            <a:custGeom>
              <a:avLst/>
              <a:gdLst/>
              <a:ahLst/>
              <a:cxnLst/>
              <a:rect l="l" t="t" r="r" b="b"/>
              <a:pathLst>
                <a:path w="582" h="301" extrusionOk="0">
                  <a:moveTo>
                    <a:pt x="118" y="0"/>
                  </a:moveTo>
                  <a:cubicBezTo>
                    <a:pt x="44" y="0"/>
                    <a:pt x="0" y="43"/>
                    <a:pt x="53" y="159"/>
                  </a:cubicBezTo>
                  <a:cubicBezTo>
                    <a:pt x="80" y="241"/>
                    <a:pt x="176" y="301"/>
                    <a:pt x="283" y="301"/>
                  </a:cubicBezTo>
                  <a:cubicBezTo>
                    <a:pt x="306" y="301"/>
                    <a:pt x="330" y="298"/>
                    <a:pt x="353" y="292"/>
                  </a:cubicBezTo>
                  <a:cubicBezTo>
                    <a:pt x="581" y="201"/>
                    <a:pt x="279" y="0"/>
                    <a:pt x="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5"/>
            <p:cNvSpPr/>
            <p:nvPr/>
          </p:nvSpPr>
          <p:spPr>
            <a:xfrm>
              <a:off x="7797075" y="2225650"/>
              <a:ext cx="12550" cy="11375"/>
            </a:xfrm>
            <a:custGeom>
              <a:avLst/>
              <a:gdLst/>
              <a:ahLst/>
              <a:cxnLst/>
              <a:rect l="l" t="t" r="r" b="b"/>
              <a:pathLst>
                <a:path w="502" h="455" extrusionOk="0">
                  <a:moveTo>
                    <a:pt x="252" y="0"/>
                  </a:moveTo>
                  <a:cubicBezTo>
                    <a:pt x="129" y="0"/>
                    <a:pt x="1" y="85"/>
                    <a:pt x="1" y="248"/>
                  </a:cubicBezTo>
                  <a:cubicBezTo>
                    <a:pt x="1" y="364"/>
                    <a:pt x="101" y="455"/>
                    <a:pt x="215" y="455"/>
                  </a:cubicBezTo>
                  <a:cubicBezTo>
                    <a:pt x="233" y="455"/>
                    <a:pt x="250" y="453"/>
                    <a:pt x="268" y="448"/>
                  </a:cubicBezTo>
                  <a:cubicBezTo>
                    <a:pt x="401" y="448"/>
                    <a:pt x="501" y="315"/>
                    <a:pt x="468" y="181"/>
                  </a:cubicBezTo>
                  <a:cubicBezTo>
                    <a:pt x="453" y="60"/>
                    <a:pt x="354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5"/>
            <p:cNvSpPr/>
            <p:nvPr/>
          </p:nvSpPr>
          <p:spPr>
            <a:xfrm>
              <a:off x="7794575" y="2074225"/>
              <a:ext cx="15050" cy="12525"/>
            </a:xfrm>
            <a:custGeom>
              <a:avLst/>
              <a:gdLst/>
              <a:ahLst/>
              <a:cxnLst/>
              <a:rect l="l" t="t" r="r" b="b"/>
              <a:pathLst>
                <a:path w="602" h="501" extrusionOk="0">
                  <a:moveTo>
                    <a:pt x="334" y="1"/>
                  </a:moveTo>
                  <a:cubicBezTo>
                    <a:pt x="1" y="34"/>
                    <a:pt x="34" y="501"/>
                    <a:pt x="368" y="501"/>
                  </a:cubicBezTo>
                  <a:cubicBezTo>
                    <a:pt x="501" y="468"/>
                    <a:pt x="601" y="367"/>
                    <a:pt x="568" y="234"/>
                  </a:cubicBezTo>
                  <a:cubicBezTo>
                    <a:pt x="568" y="101"/>
                    <a:pt x="468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5"/>
            <p:cNvSpPr/>
            <p:nvPr/>
          </p:nvSpPr>
          <p:spPr>
            <a:xfrm>
              <a:off x="7734550" y="2080075"/>
              <a:ext cx="15025" cy="12525"/>
            </a:xfrm>
            <a:custGeom>
              <a:avLst/>
              <a:gdLst/>
              <a:ahLst/>
              <a:cxnLst/>
              <a:rect l="l" t="t" r="r" b="b"/>
              <a:pathLst>
                <a:path w="601" h="501" extrusionOk="0">
                  <a:moveTo>
                    <a:pt x="334" y="0"/>
                  </a:moveTo>
                  <a:cubicBezTo>
                    <a:pt x="0" y="0"/>
                    <a:pt x="33" y="500"/>
                    <a:pt x="367" y="500"/>
                  </a:cubicBezTo>
                  <a:cubicBezTo>
                    <a:pt x="500" y="467"/>
                    <a:pt x="600" y="367"/>
                    <a:pt x="600" y="234"/>
                  </a:cubicBezTo>
                  <a:cubicBezTo>
                    <a:pt x="567" y="100"/>
                    <a:pt x="467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5"/>
            <p:cNvSpPr/>
            <p:nvPr/>
          </p:nvSpPr>
          <p:spPr>
            <a:xfrm>
              <a:off x="7726950" y="2316425"/>
              <a:ext cx="13075" cy="12025"/>
            </a:xfrm>
            <a:custGeom>
              <a:avLst/>
              <a:gdLst/>
              <a:ahLst/>
              <a:cxnLst/>
              <a:rect l="l" t="t" r="r" b="b"/>
              <a:pathLst>
                <a:path w="523" h="481" extrusionOk="0">
                  <a:moveTo>
                    <a:pt x="283" y="0"/>
                  </a:moveTo>
                  <a:cubicBezTo>
                    <a:pt x="145" y="0"/>
                    <a:pt x="1" y="103"/>
                    <a:pt x="37" y="286"/>
                  </a:cubicBezTo>
                  <a:cubicBezTo>
                    <a:pt x="52" y="420"/>
                    <a:pt x="153" y="481"/>
                    <a:pt x="257" y="481"/>
                  </a:cubicBezTo>
                  <a:cubicBezTo>
                    <a:pt x="387" y="481"/>
                    <a:pt x="523" y="386"/>
                    <a:pt x="504" y="220"/>
                  </a:cubicBezTo>
                  <a:cubicBezTo>
                    <a:pt x="504" y="69"/>
                    <a:pt x="39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5"/>
            <p:cNvSpPr/>
            <p:nvPr/>
          </p:nvSpPr>
          <p:spPr>
            <a:xfrm>
              <a:off x="7908125" y="2349700"/>
              <a:ext cx="15750" cy="12475"/>
            </a:xfrm>
            <a:custGeom>
              <a:avLst/>
              <a:gdLst/>
              <a:ahLst/>
              <a:cxnLst/>
              <a:rect l="l" t="t" r="r" b="b"/>
              <a:pathLst>
                <a:path w="630" h="499" extrusionOk="0">
                  <a:moveTo>
                    <a:pt x="353" y="0"/>
                  </a:moveTo>
                  <a:cubicBezTo>
                    <a:pt x="97" y="0"/>
                    <a:pt x="1" y="401"/>
                    <a:pt x="296" y="490"/>
                  </a:cubicBezTo>
                  <a:cubicBezTo>
                    <a:pt x="318" y="495"/>
                    <a:pt x="341" y="498"/>
                    <a:pt x="364" y="498"/>
                  </a:cubicBezTo>
                  <a:cubicBezTo>
                    <a:pt x="472" y="498"/>
                    <a:pt x="568" y="433"/>
                    <a:pt x="596" y="323"/>
                  </a:cubicBezTo>
                  <a:cubicBezTo>
                    <a:pt x="629" y="190"/>
                    <a:pt x="562" y="56"/>
                    <a:pt x="462" y="23"/>
                  </a:cubicBezTo>
                  <a:cubicBezTo>
                    <a:pt x="424" y="7"/>
                    <a:pt x="387" y="0"/>
                    <a:pt x="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5"/>
            <p:cNvSpPr/>
            <p:nvPr/>
          </p:nvSpPr>
          <p:spPr>
            <a:xfrm>
              <a:off x="7882150" y="2238300"/>
              <a:ext cx="14675" cy="11825"/>
            </a:xfrm>
            <a:custGeom>
              <a:avLst/>
              <a:gdLst/>
              <a:ahLst/>
              <a:cxnLst/>
              <a:rect l="l" t="t" r="r" b="b"/>
              <a:pathLst>
                <a:path w="587" h="473" extrusionOk="0">
                  <a:moveTo>
                    <a:pt x="302" y="0"/>
                  </a:moveTo>
                  <a:cubicBezTo>
                    <a:pt x="280" y="0"/>
                    <a:pt x="257" y="3"/>
                    <a:pt x="234" y="9"/>
                  </a:cubicBezTo>
                  <a:cubicBezTo>
                    <a:pt x="34" y="76"/>
                    <a:pt x="0" y="342"/>
                    <a:pt x="200" y="443"/>
                  </a:cubicBezTo>
                  <a:cubicBezTo>
                    <a:pt x="235" y="463"/>
                    <a:pt x="272" y="472"/>
                    <a:pt x="309" y="472"/>
                  </a:cubicBezTo>
                  <a:cubicBezTo>
                    <a:pt x="451" y="472"/>
                    <a:pt x="587" y="335"/>
                    <a:pt x="534" y="176"/>
                  </a:cubicBezTo>
                  <a:cubicBezTo>
                    <a:pt x="506" y="65"/>
                    <a:pt x="410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5"/>
            <p:cNvSpPr/>
            <p:nvPr/>
          </p:nvSpPr>
          <p:spPr>
            <a:xfrm>
              <a:off x="7815700" y="2245975"/>
              <a:ext cx="16425" cy="12575"/>
            </a:xfrm>
            <a:custGeom>
              <a:avLst/>
              <a:gdLst/>
              <a:ahLst/>
              <a:cxnLst/>
              <a:rect l="l" t="t" r="r" b="b"/>
              <a:pathLst>
                <a:path w="657" h="503" extrusionOk="0">
                  <a:moveTo>
                    <a:pt x="325" y="0"/>
                  </a:moveTo>
                  <a:cubicBezTo>
                    <a:pt x="21" y="0"/>
                    <a:pt x="0" y="470"/>
                    <a:pt x="323" y="502"/>
                  </a:cubicBezTo>
                  <a:cubicBezTo>
                    <a:pt x="623" y="502"/>
                    <a:pt x="657" y="35"/>
                    <a:pt x="357" y="2"/>
                  </a:cubicBezTo>
                  <a:cubicBezTo>
                    <a:pt x="346" y="1"/>
                    <a:pt x="335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5"/>
            <p:cNvSpPr/>
            <p:nvPr/>
          </p:nvSpPr>
          <p:spPr>
            <a:xfrm>
              <a:off x="7831475" y="2410550"/>
              <a:ext cx="14650" cy="10375"/>
            </a:xfrm>
            <a:custGeom>
              <a:avLst/>
              <a:gdLst/>
              <a:ahLst/>
              <a:cxnLst/>
              <a:rect l="l" t="t" r="r" b="b"/>
              <a:pathLst>
                <a:path w="586" h="415" extrusionOk="0">
                  <a:moveTo>
                    <a:pt x="326" y="0"/>
                  </a:moveTo>
                  <a:cubicBezTo>
                    <a:pt x="174" y="0"/>
                    <a:pt x="0" y="100"/>
                    <a:pt x="59" y="257"/>
                  </a:cubicBezTo>
                  <a:cubicBezTo>
                    <a:pt x="73" y="367"/>
                    <a:pt x="170" y="414"/>
                    <a:pt x="274" y="414"/>
                  </a:cubicBezTo>
                  <a:cubicBezTo>
                    <a:pt x="423" y="414"/>
                    <a:pt x="585" y="315"/>
                    <a:pt x="526" y="157"/>
                  </a:cubicBezTo>
                  <a:cubicBezTo>
                    <a:pt x="526" y="48"/>
                    <a:pt x="431" y="0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5"/>
            <p:cNvSpPr/>
            <p:nvPr/>
          </p:nvSpPr>
          <p:spPr>
            <a:xfrm>
              <a:off x="7903825" y="24111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367" y="501"/>
                    <a:pt x="468" y="401"/>
                    <a:pt x="501" y="268"/>
                  </a:cubicBezTo>
                  <a:cubicBezTo>
                    <a:pt x="501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5"/>
            <p:cNvSpPr/>
            <p:nvPr/>
          </p:nvSpPr>
          <p:spPr>
            <a:xfrm>
              <a:off x="7870975" y="2294200"/>
              <a:ext cx="14525" cy="12875"/>
            </a:xfrm>
            <a:custGeom>
              <a:avLst/>
              <a:gdLst/>
              <a:ahLst/>
              <a:cxnLst/>
              <a:rect l="l" t="t" r="r" b="b"/>
              <a:pathLst>
                <a:path w="581" h="515" extrusionOk="0">
                  <a:moveTo>
                    <a:pt x="317" y="0"/>
                  </a:moveTo>
                  <a:cubicBezTo>
                    <a:pt x="161" y="0"/>
                    <a:pt x="0" y="141"/>
                    <a:pt x="80" y="341"/>
                  </a:cubicBezTo>
                  <a:cubicBezTo>
                    <a:pt x="109" y="428"/>
                    <a:pt x="213" y="515"/>
                    <a:pt x="327" y="515"/>
                  </a:cubicBezTo>
                  <a:cubicBezTo>
                    <a:pt x="345" y="515"/>
                    <a:pt x="363" y="513"/>
                    <a:pt x="381" y="508"/>
                  </a:cubicBezTo>
                  <a:cubicBezTo>
                    <a:pt x="514" y="441"/>
                    <a:pt x="581" y="308"/>
                    <a:pt x="547" y="208"/>
                  </a:cubicBezTo>
                  <a:cubicBezTo>
                    <a:pt x="521" y="62"/>
                    <a:pt x="420" y="0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5"/>
            <p:cNvSpPr/>
            <p:nvPr/>
          </p:nvSpPr>
          <p:spPr>
            <a:xfrm>
              <a:off x="7820425" y="2441000"/>
              <a:ext cx="15925" cy="12175"/>
            </a:xfrm>
            <a:custGeom>
              <a:avLst/>
              <a:gdLst/>
              <a:ahLst/>
              <a:cxnLst/>
              <a:rect l="l" t="t" r="r" b="b"/>
              <a:pathLst>
                <a:path w="637" h="487" extrusionOk="0">
                  <a:moveTo>
                    <a:pt x="249" y="0"/>
                  </a:moveTo>
                  <a:cubicBezTo>
                    <a:pt x="134" y="0"/>
                    <a:pt x="30" y="91"/>
                    <a:pt x="1" y="207"/>
                  </a:cubicBezTo>
                  <a:cubicBezTo>
                    <a:pt x="1" y="340"/>
                    <a:pt x="68" y="440"/>
                    <a:pt x="201" y="474"/>
                  </a:cubicBezTo>
                  <a:cubicBezTo>
                    <a:pt x="229" y="482"/>
                    <a:pt x="257" y="486"/>
                    <a:pt x="282" y="486"/>
                  </a:cubicBezTo>
                  <a:cubicBezTo>
                    <a:pt x="554" y="486"/>
                    <a:pt x="637" y="37"/>
                    <a:pt x="301" y="7"/>
                  </a:cubicBez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5"/>
            <p:cNvSpPr/>
            <p:nvPr/>
          </p:nvSpPr>
          <p:spPr>
            <a:xfrm>
              <a:off x="7957700" y="2661600"/>
              <a:ext cx="14725" cy="10850"/>
            </a:xfrm>
            <a:custGeom>
              <a:avLst/>
              <a:gdLst/>
              <a:ahLst/>
              <a:cxnLst/>
              <a:rect l="l" t="t" r="r" b="b"/>
              <a:pathLst>
                <a:path w="589" h="434" extrusionOk="0">
                  <a:moveTo>
                    <a:pt x="271" y="1"/>
                  </a:moveTo>
                  <a:cubicBezTo>
                    <a:pt x="131" y="1"/>
                    <a:pt x="1" y="138"/>
                    <a:pt x="47" y="323"/>
                  </a:cubicBezTo>
                  <a:cubicBezTo>
                    <a:pt x="67" y="402"/>
                    <a:pt x="128" y="434"/>
                    <a:pt x="199" y="434"/>
                  </a:cubicBezTo>
                  <a:cubicBezTo>
                    <a:pt x="366" y="434"/>
                    <a:pt x="588" y="253"/>
                    <a:pt x="447" y="89"/>
                  </a:cubicBezTo>
                  <a:cubicBezTo>
                    <a:pt x="396" y="28"/>
                    <a:pt x="332" y="1"/>
                    <a:pt x="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5"/>
            <p:cNvSpPr/>
            <p:nvPr/>
          </p:nvSpPr>
          <p:spPr>
            <a:xfrm>
              <a:off x="8072075" y="2646125"/>
              <a:ext cx="12750" cy="10225"/>
            </a:xfrm>
            <a:custGeom>
              <a:avLst/>
              <a:gdLst/>
              <a:ahLst/>
              <a:cxnLst/>
              <a:rect l="l" t="t" r="r" b="b"/>
              <a:pathLst>
                <a:path w="510" h="409" extrusionOk="0">
                  <a:moveTo>
                    <a:pt x="389" y="1"/>
                  </a:moveTo>
                  <a:cubicBezTo>
                    <a:pt x="242" y="1"/>
                    <a:pt x="0" y="409"/>
                    <a:pt x="251" y="409"/>
                  </a:cubicBezTo>
                  <a:cubicBezTo>
                    <a:pt x="259" y="409"/>
                    <a:pt x="267" y="409"/>
                    <a:pt x="276" y="408"/>
                  </a:cubicBezTo>
                  <a:cubicBezTo>
                    <a:pt x="409" y="374"/>
                    <a:pt x="509" y="241"/>
                    <a:pt x="476" y="108"/>
                  </a:cubicBezTo>
                  <a:cubicBezTo>
                    <a:pt x="462" y="31"/>
                    <a:pt x="429" y="1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5"/>
            <p:cNvSpPr/>
            <p:nvPr/>
          </p:nvSpPr>
          <p:spPr>
            <a:xfrm>
              <a:off x="8003075" y="2458025"/>
              <a:ext cx="14725" cy="12175"/>
            </a:xfrm>
            <a:custGeom>
              <a:avLst/>
              <a:gdLst/>
              <a:ahLst/>
              <a:cxnLst/>
              <a:rect l="l" t="t" r="r" b="b"/>
              <a:pathLst>
                <a:path w="589" h="487" extrusionOk="0">
                  <a:moveTo>
                    <a:pt x="339" y="0"/>
                  </a:moveTo>
                  <a:cubicBezTo>
                    <a:pt x="305" y="0"/>
                    <a:pt x="269" y="8"/>
                    <a:pt x="234" y="26"/>
                  </a:cubicBezTo>
                  <a:cubicBezTo>
                    <a:pt x="33" y="93"/>
                    <a:pt x="0" y="360"/>
                    <a:pt x="200" y="460"/>
                  </a:cubicBezTo>
                  <a:cubicBezTo>
                    <a:pt x="237" y="478"/>
                    <a:pt x="274" y="486"/>
                    <a:pt x="309" y="486"/>
                  </a:cubicBezTo>
                  <a:cubicBezTo>
                    <a:pt x="465" y="486"/>
                    <a:pt x="588" y="323"/>
                    <a:pt x="534" y="160"/>
                  </a:cubicBezTo>
                  <a:cubicBezTo>
                    <a:pt x="509" y="62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5"/>
            <p:cNvSpPr/>
            <p:nvPr/>
          </p:nvSpPr>
          <p:spPr>
            <a:xfrm>
              <a:off x="7834600" y="2517350"/>
              <a:ext cx="14400" cy="12450"/>
            </a:xfrm>
            <a:custGeom>
              <a:avLst/>
              <a:gdLst/>
              <a:ahLst/>
              <a:cxnLst/>
              <a:rect l="l" t="t" r="r" b="b"/>
              <a:pathLst>
                <a:path w="576" h="498" extrusionOk="0">
                  <a:moveTo>
                    <a:pt x="275" y="0"/>
                  </a:moveTo>
                  <a:cubicBezTo>
                    <a:pt x="252" y="0"/>
                    <a:pt x="227" y="7"/>
                    <a:pt x="201" y="22"/>
                  </a:cubicBezTo>
                  <a:cubicBezTo>
                    <a:pt x="68" y="55"/>
                    <a:pt x="1" y="188"/>
                    <a:pt x="34" y="322"/>
                  </a:cubicBezTo>
                  <a:cubicBezTo>
                    <a:pt x="90" y="432"/>
                    <a:pt x="191" y="497"/>
                    <a:pt x="299" y="497"/>
                  </a:cubicBezTo>
                  <a:cubicBezTo>
                    <a:pt x="322" y="497"/>
                    <a:pt x="345" y="494"/>
                    <a:pt x="368" y="489"/>
                  </a:cubicBezTo>
                  <a:cubicBezTo>
                    <a:pt x="576" y="429"/>
                    <a:pt x="466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5"/>
            <p:cNvSpPr/>
            <p:nvPr/>
          </p:nvSpPr>
          <p:spPr>
            <a:xfrm>
              <a:off x="7869625" y="2681950"/>
              <a:ext cx="13375" cy="12125"/>
            </a:xfrm>
            <a:custGeom>
              <a:avLst/>
              <a:gdLst/>
              <a:ahLst/>
              <a:cxnLst/>
              <a:rect l="l" t="t" r="r" b="b"/>
              <a:pathLst>
                <a:path w="535" h="485" extrusionOk="0">
                  <a:moveTo>
                    <a:pt x="269" y="0"/>
                  </a:moveTo>
                  <a:cubicBezTo>
                    <a:pt x="247" y="0"/>
                    <a:pt x="224" y="3"/>
                    <a:pt x="201" y="9"/>
                  </a:cubicBezTo>
                  <a:cubicBezTo>
                    <a:pt x="68" y="42"/>
                    <a:pt x="1" y="176"/>
                    <a:pt x="34" y="309"/>
                  </a:cubicBezTo>
                  <a:cubicBezTo>
                    <a:pt x="62" y="420"/>
                    <a:pt x="158" y="484"/>
                    <a:pt x="266" y="484"/>
                  </a:cubicBezTo>
                  <a:cubicBezTo>
                    <a:pt x="289" y="484"/>
                    <a:pt x="312" y="482"/>
                    <a:pt x="334" y="476"/>
                  </a:cubicBezTo>
                  <a:cubicBezTo>
                    <a:pt x="468" y="443"/>
                    <a:pt x="535" y="309"/>
                    <a:pt x="501" y="176"/>
                  </a:cubicBezTo>
                  <a:cubicBezTo>
                    <a:pt x="474" y="65"/>
                    <a:pt x="377" y="0"/>
                    <a:pt x="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5"/>
            <p:cNvSpPr/>
            <p:nvPr/>
          </p:nvSpPr>
          <p:spPr>
            <a:xfrm>
              <a:off x="8018075" y="26780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67" y="0"/>
                  </a:moveTo>
                  <a:cubicBezTo>
                    <a:pt x="34" y="0"/>
                    <a:pt x="0" y="467"/>
                    <a:pt x="334" y="500"/>
                  </a:cubicBezTo>
                  <a:cubicBezTo>
                    <a:pt x="634" y="500"/>
                    <a:pt x="668" y="33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5"/>
            <p:cNvSpPr/>
            <p:nvPr/>
          </p:nvSpPr>
          <p:spPr>
            <a:xfrm>
              <a:off x="7963875" y="2501825"/>
              <a:ext cx="14850" cy="11825"/>
            </a:xfrm>
            <a:custGeom>
              <a:avLst/>
              <a:gdLst/>
              <a:ahLst/>
              <a:cxnLst/>
              <a:rect l="l" t="t" r="r" b="b"/>
              <a:pathLst>
                <a:path w="594" h="473" extrusionOk="0">
                  <a:moveTo>
                    <a:pt x="335" y="0"/>
                  </a:moveTo>
                  <a:cubicBezTo>
                    <a:pt x="313" y="0"/>
                    <a:pt x="290" y="3"/>
                    <a:pt x="267" y="9"/>
                  </a:cubicBezTo>
                  <a:cubicBezTo>
                    <a:pt x="34" y="75"/>
                    <a:pt x="0" y="342"/>
                    <a:pt x="200" y="442"/>
                  </a:cubicBezTo>
                  <a:cubicBezTo>
                    <a:pt x="242" y="463"/>
                    <a:pt x="283" y="472"/>
                    <a:pt x="322" y="472"/>
                  </a:cubicBezTo>
                  <a:cubicBezTo>
                    <a:pt x="473" y="472"/>
                    <a:pt x="594" y="334"/>
                    <a:pt x="567" y="176"/>
                  </a:cubicBezTo>
                  <a:cubicBezTo>
                    <a:pt x="540" y="65"/>
                    <a:pt x="443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5"/>
            <p:cNvSpPr/>
            <p:nvPr/>
          </p:nvSpPr>
          <p:spPr>
            <a:xfrm>
              <a:off x="7877150" y="2572700"/>
              <a:ext cx="12525" cy="11500"/>
            </a:xfrm>
            <a:custGeom>
              <a:avLst/>
              <a:gdLst/>
              <a:ahLst/>
              <a:cxnLst/>
              <a:rect l="l" t="t" r="r" b="b"/>
              <a:pathLst>
                <a:path w="501" h="460" extrusionOk="0">
                  <a:moveTo>
                    <a:pt x="250" y="1"/>
                  </a:moveTo>
                  <a:cubicBezTo>
                    <a:pt x="184" y="1"/>
                    <a:pt x="117" y="26"/>
                    <a:pt x="67" y="76"/>
                  </a:cubicBezTo>
                  <a:cubicBezTo>
                    <a:pt x="0" y="143"/>
                    <a:pt x="0" y="309"/>
                    <a:pt x="67" y="409"/>
                  </a:cubicBezTo>
                  <a:cubicBezTo>
                    <a:pt x="117" y="443"/>
                    <a:pt x="184" y="459"/>
                    <a:pt x="250" y="459"/>
                  </a:cubicBezTo>
                  <a:cubicBezTo>
                    <a:pt x="317" y="459"/>
                    <a:pt x="384" y="443"/>
                    <a:pt x="434" y="409"/>
                  </a:cubicBezTo>
                  <a:cubicBezTo>
                    <a:pt x="500" y="309"/>
                    <a:pt x="500" y="143"/>
                    <a:pt x="434" y="76"/>
                  </a:cubicBezTo>
                  <a:cubicBezTo>
                    <a:pt x="384" y="26"/>
                    <a:pt x="317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5"/>
            <p:cNvSpPr/>
            <p:nvPr/>
          </p:nvSpPr>
          <p:spPr>
            <a:xfrm>
              <a:off x="7923000" y="2715750"/>
              <a:ext cx="15775" cy="12125"/>
            </a:xfrm>
            <a:custGeom>
              <a:avLst/>
              <a:gdLst/>
              <a:ahLst/>
              <a:cxnLst/>
              <a:rect l="l" t="t" r="r" b="b"/>
              <a:pathLst>
                <a:path w="631" h="485" extrusionOk="0">
                  <a:moveTo>
                    <a:pt x="305" y="1"/>
                  </a:moveTo>
                  <a:cubicBezTo>
                    <a:pt x="273" y="1"/>
                    <a:pt x="238" y="8"/>
                    <a:pt x="201" y="25"/>
                  </a:cubicBezTo>
                  <a:cubicBezTo>
                    <a:pt x="67" y="58"/>
                    <a:pt x="1" y="191"/>
                    <a:pt x="34" y="325"/>
                  </a:cubicBezTo>
                  <a:cubicBezTo>
                    <a:pt x="83" y="422"/>
                    <a:pt x="168" y="484"/>
                    <a:pt x="262" y="484"/>
                  </a:cubicBezTo>
                  <a:cubicBezTo>
                    <a:pt x="296" y="484"/>
                    <a:pt x="332" y="476"/>
                    <a:pt x="368" y="458"/>
                  </a:cubicBezTo>
                  <a:cubicBezTo>
                    <a:pt x="631" y="370"/>
                    <a:pt x="53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5"/>
            <p:cNvSpPr/>
            <p:nvPr/>
          </p:nvSpPr>
          <p:spPr>
            <a:xfrm>
              <a:off x="7981850" y="2612275"/>
              <a:ext cx="15225" cy="12800"/>
            </a:xfrm>
            <a:custGeom>
              <a:avLst/>
              <a:gdLst/>
              <a:ahLst/>
              <a:cxnLst/>
              <a:rect l="l" t="t" r="r" b="b"/>
              <a:pathLst>
                <a:path w="609" h="512" extrusionOk="0">
                  <a:moveTo>
                    <a:pt x="307" y="1"/>
                  </a:moveTo>
                  <a:cubicBezTo>
                    <a:pt x="206" y="1"/>
                    <a:pt x="109" y="59"/>
                    <a:pt x="82" y="194"/>
                  </a:cubicBezTo>
                  <a:cubicBezTo>
                    <a:pt x="0" y="378"/>
                    <a:pt x="156" y="511"/>
                    <a:pt x="311" y="511"/>
                  </a:cubicBezTo>
                  <a:cubicBezTo>
                    <a:pt x="411" y="511"/>
                    <a:pt x="510" y="457"/>
                    <a:pt x="549" y="327"/>
                  </a:cubicBezTo>
                  <a:cubicBezTo>
                    <a:pt x="609" y="129"/>
                    <a:pt x="455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5"/>
            <p:cNvSpPr/>
            <p:nvPr/>
          </p:nvSpPr>
          <p:spPr>
            <a:xfrm>
              <a:off x="7968875" y="2581050"/>
              <a:ext cx="14850" cy="11825"/>
            </a:xfrm>
            <a:custGeom>
              <a:avLst/>
              <a:gdLst/>
              <a:ahLst/>
              <a:cxnLst/>
              <a:rect l="l" t="t" r="r" b="b"/>
              <a:pathLst>
                <a:path w="594" h="473" extrusionOk="0">
                  <a:moveTo>
                    <a:pt x="302" y="0"/>
                  </a:moveTo>
                  <a:cubicBezTo>
                    <a:pt x="280" y="0"/>
                    <a:pt x="257" y="3"/>
                    <a:pt x="234" y="9"/>
                  </a:cubicBezTo>
                  <a:cubicBezTo>
                    <a:pt x="34" y="75"/>
                    <a:pt x="0" y="342"/>
                    <a:pt x="201" y="442"/>
                  </a:cubicBezTo>
                  <a:cubicBezTo>
                    <a:pt x="242" y="463"/>
                    <a:pt x="283" y="472"/>
                    <a:pt x="322" y="472"/>
                  </a:cubicBezTo>
                  <a:cubicBezTo>
                    <a:pt x="473" y="472"/>
                    <a:pt x="594" y="334"/>
                    <a:pt x="567" y="175"/>
                  </a:cubicBezTo>
                  <a:cubicBezTo>
                    <a:pt x="512" y="65"/>
                    <a:pt x="411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5"/>
            <p:cNvSpPr/>
            <p:nvPr/>
          </p:nvSpPr>
          <p:spPr>
            <a:xfrm>
              <a:off x="8021400" y="2899650"/>
              <a:ext cx="13375" cy="12025"/>
            </a:xfrm>
            <a:custGeom>
              <a:avLst/>
              <a:gdLst/>
              <a:ahLst/>
              <a:cxnLst/>
              <a:rect l="l" t="t" r="r" b="b"/>
              <a:pathLst>
                <a:path w="535" h="481" extrusionOk="0">
                  <a:moveTo>
                    <a:pt x="287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41"/>
                    <a:pt x="1" y="141"/>
                    <a:pt x="34" y="274"/>
                  </a:cubicBezTo>
                  <a:cubicBezTo>
                    <a:pt x="63" y="390"/>
                    <a:pt x="168" y="481"/>
                    <a:pt x="282" y="481"/>
                  </a:cubicBezTo>
                  <a:cubicBezTo>
                    <a:pt x="299" y="481"/>
                    <a:pt x="317" y="479"/>
                    <a:pt x="334" y="474"/>
                  </a:cubicBezTo>
                  <a:cubicBezTo>
                    <a:pt x="468" y="441"/>
                    <a:pt x="535" y="341"/>
                    <a:pt x="535" y="207"/>
                  </a:cubicBezTo>
                  <a:cubicBezTo>
                    <a:pt x="506" y="91"/>
                    <a:pt x="401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5"/>
            <p:cNvSpPr/>
            <p:nvPr/>
          </p:nvSpPr>
          <p:spPr>
            <a:xfrm>
              <a:off x="8018675" y="2944200"/>
              <a:ext cx="13600" cy="11550"/>
            </a:xfrm>
            <a:custGeom>
              <a:avLst/>
              <a:gdLst/>
              <a:ahLst/>
              <a:cxnLst/>
              <a:rect l="l" t="t" r="r" b="b"/>
              <a:pathLst>
                <a:path w="544" h="462" extrusionOk="0">
                  <a:moveTo>
                    <a:pt x="252" y="0"/>
                  </a:moveTo>
                  <a:cubicBezTo>
                    <a:pt x="164" y="0"/>
                    <a:pt x="68" y="62"/>
                    <a:pt x="43" y="160"/>
                  </a:cubicBezTo>
                  <a:cubicBezTo>
                    <a:pt x="0" y="332"/>
                    <a:pt x="137" y="462"/>
                    <a:pt x="275" y="462"/>
                  </a:cubicBezTo>
                  <a:cubicBezTo>
                    <a:pt x="352" y="462"/>
                    <a:pt x="429" y="422"/>
                    <a:pt x="477" y="327"/>
                  </a:cubicBezTo>
                  <a:cubicBezTo>
                    <a:pt x="544" y="193"/>
                    <a:pt x="477" y="60"/>
                    <a:pt x="343" y="26"/>
                  </a:cubicBezTo>
                  <a:cubicBezTo>
                    <a:pt x="317" y="9"/>
                    <a:pt x="285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5"/>
            <p:cNvSpPr/>
            <p:nvPr/>
          </p:nvSpPr>
          <p:spPr>
            <a:xfrm>
              <a:off x="8013900" y="3142850"/>
              <a:ext cx="13525" cy="8850"/>
            </a:xfrm>
            <a:custGeom>
              <a:avLst/>
              <a:gdLst/>
              <a:ahLst/>
              <a:cxnLst/>
              <a:rect l="l" t="t" r="r" b="b"/>
              <a:pathLst>
                <a:path w="541" h="354" extrusionOk="0">
                  <a:moveTo>
                    <a:pt x="83" y="1"/>
                  </a:moveTo>
                  <a:cubicBezTo>
                    <a:pt x="35" y="1"/>
                    <a:pt x="1" y="34"/>
                    <a:pt x="1" y="120"/>
                  </a:cubicBezTo>
                  <a:cubicBezTo>
                    <a:pt x="1" y="253"/>
                    <a:pt x="101" y="353"/>
                    <a:pt x="234" y="353"/>
                  </a:cubicBezTo>
                  <a:cubicBezTo>
                    <a:pt x="541" y="353"/>
                    <a:pt x="241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5"/>
            <p:cNvSpPr/>
            <p:nvPr/>
          </p:nvSpPr>
          <p:spPr>
            <a:xfrm>
              <a:off x="8099175" y="3050400"/>
              <a:ext cx="13150" cy="12225"/>
            </a:xfrm>
            <a:custGeom>
              <a:avLst/>
              <a:gdLst/>
              <a:ahLst/>
              <a:cxnLst/>
              <a:rect l="l" t="t" r="r" b="b"/>
              <a:pathLst>
                <a:path w="526" h="489" extrusionOk="0">
                  <a:moveTo>
                    <a:pt x="248" y="1"/>
                  </a:moveTo>
                  <a:cubicBezTo>
                    <a:pt x="108" y="1"/>
                    <a:pt x="0" y="139"/>
                    <a:pt x="25" y="315"/>
                  </a:cubicBezTo>
                  <a:cubicBezTo>
                    <a:pt x="44" y="429"/>
                    <a:pt x="149" y="489"/>
                    <a:pt x="255" y="489"/>
                  </a:cubicBezTo>
                  <a:cubicBezTo>
                    <a:pt x="335" y="489"/>
                    <a:pt x="416" y="454"/>
                    <a:pt x="459" y="382"/>
                  </a:cubicBezTo>
                  <a:cubicBezTo>
                    <a:pt x="526" y="248"/>
                    <a:pt x="492" y="115"/>
                    <a:pt x="392" y="48"/>
                  </a:cubicBezTo>
                  <a:cubicBezTo>
                    <a:pt x="343" y="15"/>
                    <a:pt x="294" y="1"/>
                    <a:pt x="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5"/>
            <p:cNvSpPr/>
            <p:nvPr/>
          </p:nvSpPr>
          <p:spPr>
            <a:xfrm>
              <a:off x="8059075" y="2905450"/>
              <a:ext cx="14550" cy="8025"/>
            </a:xfrm>
            <a:custGeom>
              <a:avLst/>
              <a:gdLst/>
              <a:ahLst/>
              <a:cxnLst/>
              <a:rect l="l" t="t" r="r" b="b"/>
              <a:pathLst>
                <a:path w="582" h="321" extrusionOk="0">
                  <a:moveTo>
                    <a:pt x="330" y="0"/>
                  </a:moveTo>
                  <a:cubicBezTo>
                    <a:pt x="308" y="0"/>
                    <a:pt x="285" y="3"/>
                    <a:pt x="262" y="9"/>
                  </a:cubicBezTo>
                  <a:cubicBezTo>
                    <a:pt x="1" y="80"/>
                    <a:pt x="297" y="320"/>
                    <a:pt x="466" y="320"/>
                  </a:cubicBezTo>
                  <a:cubicBezTo>
                    <a:pt x="534" y="320"/>
                    <a:pt x="581" y="281"/>
                    <a:pt x="562" y="175"/>
                  </a:cubicBezTo>
                  <a:cubicBezTo>
                    <a:pt x="534" y="65"/>
                    <a:pt x="438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5"/>
            <p:cNvSpPr/>
            <p:nvPr/>
          </p:nvSpPr>
          <p:spPr>
            <a:xfrm>
              <a:off x="7906325" y="3033275"/>
              <a:ext cx="15175" cy="11875"/>
            </a:xfrm>
            <a:custGeom>
              <a:avLst/>
              <a:gdLst/>
              <a:ahLst/>
              <a:cxnLst/>
              <a:rect l="l" t="t" r="r" b="b"/>
              <a:pathLst>
                <a:path w="607" h="475" extrusionOk="0">
                  <a:moveTo>
                    <a:pt x="279" y="1"/>
                  </a:moveTo>
                  <a:cubicBezTo>
                    <a:pt x="217" y="1"/>
                    <a:pt x="153" y="29"/>
                    <a:pt x="101" y="99"/>
                  </a:cubicBezTo>
                  <a:cubicBezTo>
                    <a:pt x="1" y="166"/>
                    <a:pt x="34" y="333"/>
                    <a:pt x="101" y="400"/>
                  </a:cubicBezTo>
                  <a:cubicBezTo>
                    <a:pt x="151" y="450"/>
                    <a:pt x="217" y="475"/>
                    <a:pt x="280" y="475"/>
                  </a:cubicBezTo>
                  <a:cubicBezTo>
                    <a:pt x="343" y="475"/>
                    <a:pt x="401" y="450"/>
                    <a:pt x="434" y="400"/>
                  </a:cubicBezTo>
                  <a:cubicBezTo>
                    <a:pt x="606" y="227"/>
                    <a:pt x="452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5"/>
            <p:cNvSpPr/>
            <p:nvPr/>
          </p:nvSpPr>
          <p:spPr>
            <a:xfrm>
              <a:off x="7915500" y="3224925"/>
              <a:ext cx="11700" cy="11825"/>
            </a:xfrm>
            <a:custGeom>
              <a:avLst/>
              <a:gdLst/>
              <a:ahLst/>
              <a:cxnLst/>
              <a:rect l="l" t="t" r="r" b="b"/>
              <a:pathLst>
                <a:path w="468" h="473" extrusionOk="0">
                  <a:moveTo>
                    <a:pt x="275" y="0"/>
                  </a:moveTo>
                  <a:cubicBezTo>
                    <a:pt x="262" y="0"/>
                    <a:pt x="248" y="2"/>
                    <a:pt x="234" y="5"/>
                  </a:cubicBezTo>
                  <a:cubicBezTo>
                    <a:pt x="101" y="5"/>
                    <a:pt x="1" y="106"/>
                    <a:pt x="1" y="239"/>
                  </a:cubicBezTo>
                  <a:cubicBezTo>
                    <a:pt x="1" y="372"/>
                    <a:pt x="101" y="472"/>
                    <a:pt x="234" y="472"/>
                  </a:cubicBezTo>
                  <a:cubicBezTo>
                    <a:pt x="367" y="472"/>
                    <a:pt x="468" y="372"/>
                    <a:pt x="468" y="239"/>
                  </a:cubicBezTo>
                  <a:cubicBezTo>
                    <a:pt x="468" y="120"/>
                    <a:pt x="387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1" name="Google Shape;16121;p35"/>
            <p:cNvSpPr/>
            <p:nvPr/>
          </p:nvSpPr>
          <p:spPr>
            <a:xfrm>
              <a:off x="8007000" y="3173225"/>
              <a:ext cx="16100" cy="12750"/>
            </a:xfrm>
            <a:custGeom>
              <a:avLst/>
              <a:gdLst/>
              <a:ahLst/>
              <a:cxnLst/>
              <a:rect l="l" t="t" r="r" b="b"/>
              <a:pathLst>
                <a:path w="644" h="510" extrusionOk="0">
                  <a:moveTo>
                    <a:pt x="379" y="1"/>
                  </a:moveTo>
                  <a:cubicBezTo>
                    <a:pt x="317" y="1"/>
                    <a:pt x="256" y="26"/>
                    <a:pt x="210" y="72"/>
                  </a:cubicBezTo>
                  <a:cubicBezTo>
                    <a:pt x="0" y="229"/>
                    <a:pt x="161" y="510"/>
                    <a:pt x="369" y="510"/>
                  </a:cubicBezTo>
                  <a:cubicBezTo>
                    <a:pt x="426" y="510"/>
                    <a:pt x="486" y="489"/>
                    <a:pt x="544" y="439"/>
                  </a:cubicBezTo>
                  <a:cubicBezTo>
                    <a:pt x="644" y="339"/>
                    <a:pt x="644" y="205"/>
                    <a:pt x="577" y="105"/>
                  </a:cubicBezTo>
                  <a:cubicBezTo>
                    <a:pt x="523" y="34"/>
                    <a:pt x="450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2" name="Google Shape;16122;p35"/>
            <p:cNvSpPr/>
            <p:nvPr/>
          </p:nvSpPr>
          <p:spPr>
            <a:xfrm>
              <a:off x="7949600" y="2998000"/>
              <a:ext cx="15950" cy="12250"/>
            </a:xfrm>
            <a:custGeom>
              <a:avLst/>
              <a:gdLst/>
              <a:ahLst/>
              <a:cxnLst/>
              <a:rect l="l" t="t" r="r" b="b"/>
              <a:pathLst>
                <a:path w="638" h="490" extrusionOk="0">
                  <a:moveTo>
                    <a:pt x="373" y="1"/>
                  </a:moveTo>
                  <a:cubicBezTo>
                    <a:pt x="350" y="1"/>
                    <a:pt x="327" y="4"/>
                    <a:pt x="304" y="9"/>
                  </a:cubicBezTo>
                  <a:cubicBezTo>
                    <a:pt x="1" y="70"/>
                    <a:pt x="84" y="489"/>
                    <a:pt x="353" y="489"/>
                  </a:cubicBezTo>
                  <a:cubicBezTo>
                    <a:pt x="379" y="489"/>
                    <a:pt x="408" y="485"/>
                    <a:pt x="438" y="476"/>
                  </a:cubicBezTo>
                  <a:cubicBezTo>
                    <a:pt x="571" y="443"/>
                    <a:pt x="638" y="310"/>
                    <a:pt x="605" y="176"/>
                  </a:cubicBezTo>
                  <a:cubicBezTo>
                    <a:pt x="577" y="66"/>
                    <a:pt x="481" y="1"/>
                    <a:pt x="3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3" name="Google Shape;16123;p35"/>
            <p:cNvSpPr/>
            <p:nvPr/>
          </p:nvSpPr>
          <p:spPr>
            <a:xfrm>
              <a:off x="7869250" y="3088175"/>
              <a:ext cx="15425" cy="12250"/>
            </a:xfrm>
            <a:custGeom>
              <a:avLst/>
              <a:gdLst/>
              <a:ahLst/>
              <a:cxnLst/>
              <a:rect l="l" t="t" r="r" b="b"/>
              <a:pathLst>
                <a:path w="617" h="490" extrusionOk="0">
                  <a:moveTo>
                    <a:pt x="334" y="0"/>
                  </a:moveTo>
                  <a:cubicBezTo>
                    <a:pt x="266" y="0"/>
                    <a:pt x="203" y="33"/>
                    <a:pt x="149" y="105"/>
                  </a:cubicBezTo>
                  <a:cubicBezTo>
                    <a:pt x="0" y="279"/>
                    <a:pt x="184" y="490"/>
                    <a:pt x="370" y="490"/>
                  </a:cubicBezTo>
                  <a:cubicBezTo>
                    <a:pt x="434" y="490"/>
                    <a:pt x="498" y="465"/>
                    <a:pt x="550" y="405"/>
                  </a:cubicBezTo>
                  <a:cubicBezTo>
                    <a:pt x="616" y="305"/>
                    <a:pt x="616" y="138"/>
                    <a:pt x="516" y="72"/>
                  </a:cubicBezTo>
                  <a:cubicBezTo>
                    <a:pt x="454" y="25"/>
                    <a:pt x="392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4" name="Google Shape;16124;p35"/>
            <p:cNvSpPr/>
            <p:nvPr/>
          </p:nvSpPr>
          <p:spPr>
            <a:xfrm>
              <a:off x="7977075" y="3436500"/>
              <a:ext cx="12675" cy="12225"/>
            </a:xfrm>
            <a:custGeom>
              <a:avLst/>
              <a:gdLst/>
              <a:ahLst/>
              <a:cxnLst/>
              <a:rect l="l" t="t" r="r" b="b"/>
              <a:pathLst>
                <a:path w="507" h="489" extrusionOk="0">
                  <a:moveTo>
                    <a:pt x="280" y="1"/>
                  </a:moveTo>
                  <a:cubicBezTo>
                    <a:pt x="142" y="1"/>
                    <a:pt x="1" y="108"/>
                    <a:pt x="39" y="282"/>
                  </a:cubicBezTo>
                  <a:cubicBezTo>
                    <a:pt x="39" y="398"/>
                    <a:pt x="140" y="489"/>
                    <a:pt x="254" y="489"/>
                  </a:cubicBezTo>
                  <a:cubicBezTo>
                    <a:pt x="271" y="489"/>
                    <a:pt x="289" y="487"/>
                    <a:pt x="306" y="482"/>
                  </a:cubicBezTo>
                  <a:cubicBezTo>
                    <a:pt x="440" y="449"/>
                    <a:pt x="506" y="315"/>
                    <a:pt x="506" y="182"/>
                  </a:cubicBezTo>
                  <a:cubicBezTo>
                    <a:pt x="478" y="56"/>
                    <a:pt x="380" y="1"/>
                    <a:pt x="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5" name="Google Shape;16125;p35"/>
            <p:cNvSpPr/>
            <p:nvPr/>
          </p:nvSpPr>
          <p:spPr>
            <a:xfrm>
              <a:off x="8081075" y="3391400"/>
              <a:ext cx="15425" cy="12125"/>
            </a:xfrm>
            <a:custGeom>
              <a:avLst/>
              <a:gdLst/>
              <a:ahLst/>
              <a:cxnLst/>
              <a:rect l="l" t="t" r="r" b="b"/>
              <a:pathLst>
                <a:path w="617" h="485" extrusionOk="0">
                  <a:moveTo>
                    <a:pt x="342" y="0"/>
                  </a:moveTo>
                  <a:cubicBezTo>
                    <a:pt x="170" y="0"/>
                    <a:pt x="1" y="168"/>
                    <a:pt x="116" y="351"/>
                  </a:cubicBezTo>
                  <a:cubicBezTo>
                    <a:pt x="160" y="440"/>
                    <a:pt x="249" y="485"/>
                    <a:pt x="333" y="485"/>
                  </a:cubicBezTo>
                  <a:cubicBezTo>
                    <a:pt x="375" y="485"/>
                    <a:pt x="416" y="474"/>
                    <a:pt x="449" y="452"/>
                  </a:cubicBezTo>
                  <a:cubicBezTo>
                    <a:pt x="549" y="385"/>
                    <a:pt x="616" y="218"/>
                    <a:pt x="549" y="118"/>
                  </a:cubicBezTo>
                  <a:cubicBezTo>
                    <a:pt x="497" y="35"/>
                    <a:pt x="419" y="0"/>
                    <a:pt x="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6" name="Google Shape;16126;p35"/>
            <p:cNvSpPr/>
            <p:nvPr/>
          </p:nvSpPr>
          <p:spPr>
            <a:xfrm>
              <a:off x="8054650" y="3280775"/>
              <a:ext cx="13475" cy="12050"/>
            </a:xfrm>
            <a:custGeom>
              <a:avLst/>
              <a:gdLst/>
              <a:ahLst/>
              <a:cxnLst/>
              <a:rect l="l" t="t" r="r" b="b"/>
              <a:pathLst>
                <a:path w="539" h="482" extrusionOk="0">
                  <a:moveTo>
                    <a:pt x="274" y="1"/>
                  </a:moveTo>
                  <a:cubicBezTo>
                    <a:pt x="138" y="1"/>
                    <a:pt x="0" y="115"/>
                    <a:pt x="39" y="307"/>
                  </a:cubicBezTo>
                  <a:cubicBezTo>
                    <a:pt x="66" y="417"/>
                    <a:pt x="162" y="482"/>
                    <a:pt x="271" y="482"/>
                  </a:cubicBezTo>
                  <a:cubicBezTo>
                    <a:pt x="293" y="482"/>
                    <a:pt x="316" y="479"/>
                    <a:pt x="339" y="473"/>
                  </a:cubicBezTo>
                  <a:cubicBezTo>
                    <a:pt x="472" y="440"/>
                    <a:pt x="539" y="340"/>
                    <a:pt x="506" y="207"/>
                  </a:cubicBezTo>
                  <a:cubicBezTo>
                    <a:pt x="477" y="64"/>
                    <a:pt x="376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7" name="Google Shape;16127;p35"/>
            <p:cNvSpPr/>
            <p:nvPr/>
          </p:nvSpPr>
          <p:spPr>
            <a:xfrm>
              <a:off x="7950125" y="3424625"/>
              <a:ext cx="14925" cy="10075"/>
            </a:xfrm>
            <a:custGeom>
              <a:avLst/>
              <a:gdLst/>
              <a:ahLst/>
              <a:cxnLst/>
              <a:rect l="l" t="t" r="r" b="b"/>
              <a:pathLst>
                <a:path w="597" h="403" extrusionOk="0">
                  <a:moveTo>
                    <a:pt x="305" y="1"/>
                  </a:moveTo>
                  <a:cubicBezTo>
                    <a:pt x="237" y="1"/>
                    <a:pt x="169" y="27"/>
                    <a:pt x="117" y="90"/>
                  </a:cubicBezTo>
                  <a:cubicBezTo>
                    <a:pt x="0" y="230"/>
                    <a:pt x="226" y="402"/>
                    <a:pt x="395" y="402"/>
                  </a:cubicBezTo>
                  <a:cubicBezTo>
                    <a:pt x="468" y="402"/>
                    <a:pt x="530" y="370"/>
                    <a:pt x="550" y="290"/>
                  </a:cubicBezTo>
                  <a:cubicBezTo>
                    <a:pt x="596" y="130"/>
                    <a:pt x="453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8" name="Google Shape;16128;p35"/>
            <p:cNvSpPr/>
            <p:nvPr/>
          </p:nvSpPr>
          <p:spPr>
            <a:xfrm>
              <a:off x="7963025" y="3640300"/>
              <a:ext cx="13175" cy="11775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291" y="1"/>
                  </a:moveTo>
                  <a:cubicBezTo>
                    <a:pt x="284" y="1"/>
                    <a:pt x="276" y="1"/>
                    <a:pt x="268" y="2"/>
                  </a:cubicBezTo>
                  <a:cubicBezTo>
                    <a:pt x="134" y="2"/>
                    <a:pt x="1" y="102"/>
                    <a:pt x="1" y="236"/>
                  </a:cubicBezTo>
                  <a:cubicBezTo>
                    <a:pt x="1" y="369"/>
                    <a:pt x="134" y="469"/>
                    <a:pt x="268" y="469"/>
                  </a:cubicBezTo>
                  <a:cubicBezTo>
                    <a:pt x="276" y="470"/>
                    <a:pt x="284" y="471"/>
                    <a:pt x="291" y="471"/>
                  </a:cubicBezTo>
                  <a:cubicBezTo>
                    <a:pt x="527" y="471"/>
                    <a:pt x="527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9" name="Google Shape;16129;p35"/>
            <p:cNvSpPr/>
            <p:nvPr/>
          </p:nvSpPr>
          <p:spPr>
            <a:xfrm>
              <a:off x="8072725" y="3559000"/>
              <a:ext cx="15425" cy="12425"/>
            </a:xfrm>
            <a:custGeom>
              <a:avLst/>
              <a:gdLst/>
              <a:ahLst/>
              <a:cxnLst/>
              <a:rect l="l" t="t" r="r" b="b"/>
              <a:pathLst>
                <a:path w="617" h="497" extrusionOk="0">
                  <a:moveTo>
                    <a:pt x="371" y="1"/>
                  </a:moveTo>
                  <a:cubicBezTo>
                    <a:pt x="184" y="1"/>
                    <a:pt x="0" y="212"/>
                    <a:pt x="149" y="386"/>
                  </a:cubicBezTo>
                  <a:cubicBezTo>
                    <a:pt x="208" y="464"/>
                    <a:pt x="278" y="496"/>
                    <a:pt x="346" y="496"/>
                  </a:cubicBezTo>
                  <a:cubicBezTo>
                    <a:pt x="394" y="496"/>
                    <a:pt x="442" y="480"/>
                    <a:pt x="483" y="452"/>
                  </a:cubicBezTo>
                  <a:cubicBezTo>
                    <a:pt x="583" y="352"/>
                    <a:pt x="616" y="219"/>
                    <a:pt x="550" y="85"/>
                  </a:cubicBezTo>
                  <a:cubicBezTo>
                    <a:pt x="499" y="26"/>
                    <a:pt x="434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0" name="Google Shape;16130;p35"/>
            <p:cNvSpPr/>
            <p:nvPr/>
          </p:nvSpPr>
          <p:spPr>
            <a:xfrm>
              <a:off x="8045600" y="3352425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240" y="0"/>
                  </a:moveTo>
                  <a:cubicBezTo>
                    <a:pt x="121" y="0"/>
                    <a:pt x="0" y="84"/>
                    <a:pt x="0" y="243"/>
                  </a:cubicBezTo>
                  <a:cubicBezTo>
                    <a:pt x="0" y="376"/>
                    <a:pt x="134" y="476"/>
                    <a:pt x="267" y="476"/>
                  </a:cubicBezTo>
                  <a:cubicBezTo>
                    <a:pt x="401" y="443"/>
                    <a:pt x="501" y="343"/>
                    <a:pt x="467" y="209"/>
                  </a:cubicBezTo>
                  <a:cubicBezTo>
                    <a:pt x="452" y="67"/>
                    <a:pt x="346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1" name="Google Shape;16131;p35"/>
            <p:cNvSpPr/>
            <p:nvPr/>
          </p:nvSpPr>
          <p:spPr>
            <a:xfrm>
              <a:off x="7882150" y="3492525"/>
              <a:ext cx="13350" cy="12250"/>
            </a:xfrm>
            <a:custGeom>
              <a:avLst/>
              <a:gdLst/>
              <a:ahLst/>
              <a:cxnLst/>
              <a:rect l="l" t="t" r="r" b="b"/>
              <a:pathLst>
                <a:path w="534" h="490" extrusionOk="0">
                  <a:moveTo>
                    <a:pt x="255" y="1"/>
                  </a:moveTo>
                  <a:cubicBezTo>
                    <a:pt x="192" y="1"/>
                    <a:pt x="134" y="26"/>
                    <a:pt x="100" y="76"/>
                  </a:cubicBezTo>
                  <a:cubicBezTo>
                    <a:pt x="0" y="176"/>
                    <a:pt x="0" y="343"/>
                    <a:pt x="100" y="443"/>
                  </a:cubicBezTo>
                  <a:cubicBezTo>
                    <a:pt x="145" y="473"/>
                    <a:pt x="204" y="489"/>
                    <a:pt x="264" y="489"/>
                  </a:cubicBezTo>
                  <a:cubicBezTo>
                    <a:pt x="337" y="489"/>
                    <a:pt x="412" y="465"/>
                    <a:pt x="467" y="409"/>
                  </a:cubicBezTo>
                  <a:cubicBezTo>
                    <a:pt x="534" y="309"/>
                    <a:pt x="534" y="143"/>
                    <a:pt x="434" y="76"/>
                  </a:cubicBezTo>
                  <a:cubicBezTo>
                    <a:pt x="384" y="26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2" name="Google Shape;16132;p35"/>
            <p:cNvSpPr/>
            <p:nvPr/>
          </p:nvSpPr>
          <p:spPr>
            <a:xfrm>
              <a:off x="7887150" y="3718125"/>
              <a:ext cx="12225" cy="9100"/>
            </a:xfrm>
            <a:custGeom>
              <a:avLst/>
              <a:gdLst/>
              <a:ahLst/>
              <a:cxnLst/>
              <a:rect l="l" t="t" r="r" b="b"/>
              <a:pathLst>
                <a:path w="489" h="364" extrusionOk="0">
                  <a:moveTo>
                    <a:pt x="116" y="1"/>
                  </a:moveTo>
                  <a:cubicBezTo>
                    <a:pt x="74" y="1"/>
                    <a:pt x="41" y="35"/>
                    <a:pt x="34" y="125"/>
                  </a:cubicBezTo>
                  <a:cubicBezTo>
                    <a:pt x="0" y="225"/>
                    <a:pt x="100" y="359"/>
                    <a:pt x="234" y="359"/>
                  </a:cubicBezTo>
                  <a:cubicBezTo>
                    <a:pt x="251" y="362"/>
                    <a:pt x="266" y="363"/>
                    <a:pt x="279" y="363"/>
                  </a:cubicBezTo>
                  <a:cubicBezTo>
                    <a:pt x="488" y="363"/>
                    <a:pt x="253" y="1"/>
                    <a:pt x="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3" name="Google Shape;16133;p35"/>
            <p:cNvSpPr/>
            <p:nvPr/>
          </p:nvSpPr>
          <p:spPr>
            <a:xfrm>
              <a:off x="7717025" y="3831500"/>
              <a:ext cx="12525" cy="12200"/>
            </a:xfrm>
            <a:custGeom>
              <a:avLst/>
              <a:gdLst/>
              <a:ahLst/>
              <a:cxnLst/>
              <a:rect l="l" t="t" r="r" b="b"/>
              <a:pathLst>
                <a:path w="501" h="488" extrusionOk="0">
                  <a:moveTo>
                    <a:pt x="249" y="0"/>
                  </a:moveTo>
                  <a:cubicBezTo>
                    <a:pt x="195" y="0"/>
                    <a:pt x="141" y="19"/>
                    <a:pt x="101" y="60"/>
                  </a:cubicBezTo>
                  <a:cubicBezTo>
                    <a:pt x="1" y="160"/>
                    <a:pt x="1" y="327"/>
                    <a:pt x="101" y="427"/>
                  </a:cubicBezTo>
                  <a:cubicBezTo>
                    <a:pt x="142" y="469"/>
                    <a:pt x="198" y="488"/>
                    <a:pt x="253" y="488"/>
                  </a:cubicBezTo>
                  <a:cubicBezTo>
                    <a:pt x="375" y="488"/>
                    <a:pt x="501" y="397"/>
                    <a:pt x="501" y="260"/>
                  </a:cubicBezTo>
                  <a:cubicBezTo>
                    <a:pt x="501" y="98"/>
                    <a:pt x="372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4" name="Google Shape;16134;p35"/>
            <p:cNvSpPr/>
            <p:nvPr/>
          </p:nvSpPr>
          <p:spPr>
            <a:xfrm>
              <a:off x="7742875" y="4011800"/>
              <a:ext cx="13725" cy="8850"/>
            </a:xfrm>
            <a:custGeom>
              <a:avLst/>
              <a:gdLst/>
              <a:ahLst/>
              <a:cxnLst/>
              <a:rect l="l" t="t" r="r" b="b"/>
              <a:pathLst>
                <a:path w="549" h="354" extrusionOk="0">
                  <a:moveTo>
                    <a:pt x="84" y="1"/>
                  </a:moveTo>
                  <a:cubicBezTo>
                    <a:pt x="35" y="1"/>
                    <a:pt x="1" y="34"/>
                    <a:pt x="1" y="120"/>
                  </a:cubicBezTo>
                  <a:cubicBezTo>
                    <a:pt x="1" y="253"/>
                    <a:pt x="101" y="353"/>
                    <a:pt x="267" y="353"/>
                  </a:cubicBezTo>
                  <a:cubicBezTo>
                    <a:pt x="549" y="353"/>
                    <a:pt x="242" y="1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5" name="Google Shape;16135;p35"/>
            <p:cNvSpPr/>
            <p:nvPr/>
          </p:nvSpPr>
          <p:spPr>
            <a:xfrm>
              <a:off x="7820600" y="3968125"/>
              <a:ext cx="14025" cy="12400"/>
            </a:xfrm>
            <a:custGeom>
              <a:avLst/>
              <a:gdLst/>
              <a:ahLst/>
              <a:cxnLst/>
              <a:rect l="l" t="t" r="r" b="b"/>
              <a:pathLst>
                <a:path w="561" h="496" extrusionOk="0">
                  <a:moveTo>
                    <a:pt x="268" y="1"/>
                  </a:moveTo>
                  <a:cubicBezTo>
                    <a:pt x="164" y="1"/>
                    <a:pt x="64" y="69"/>
                    <a:pt x="27" y="199"/>
                  </a:cubicBezTo>
                  <a:cubicBezTo>
                    <a:pt x="1" y="358"/>
                    <a:pt x="142" y="496"/>
                    <a:pt x="285" y="496"/>
                  </a:cubicBezTo>
                  <a:cubicBezTo>
                    <a:pt x="323" y="496"/>
                    <a:pt x="360" y="486"/>
                    <a:pt x="394" y="466"/>
                  </a:cubicBezTo>
                  <a:cubicBezTo>
                    <a:pt x="528" y="366"/>
                    <a:pt x="561" y="232"/>
                    <a:pt x="494" y="132"/>
                  </a:cubicBezTo>
                  <a:cubicBezTo>
                    <a:pt x="435" y="44"/>
                    <a:pt x="350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6" name="Google Shape;16136;p35"/>
            <p:cNvSpPr/>
            <p:nvPr/>
          </p:nvSpPr>
          <p:spPr>
            <a:xfrm>
              <a:off x="7800400" y="3877800"/>
              <a:ext cx="13825" cy="8125"/>
            </a:xfrm>
            <a:custGeom>
              <a:avLst/>
              <a:gdLst/>
              <a:ahLst/>
              <a:cxnLst/>
              <a:rect l="l" t="t" r="r" b="b"/>
              <a:pathLst>
                <a:path w="553" h="325" extrusionOk="0">
                  <a:moveTo>
                    <a:pt x="336" y="1"/>
                  </a:moveTo>
                  <a:cubicBezTo>
                    <a:pt x="314" y="1"/>
                    <a:pt x="291" y="3"/>
                    <a:pt x="268" y="9"/>
                  </a:cubicBezTo>
                  <a:cubicBezTo>
                    <a:pt x="0" y="33"/>
                    <a:pt x="301" y="324"/>
                    <a:pt x="457" y="324"/>
                  </a:cubicBezTo>
                  <a:cubicBezTo>
                    <a:pt x="515" y="324"/>
                    <a:pt x="553" y="284"/>
                    <a:pt x="535" y="176"/>
                  </a:cubicBezTo>
                  <a:cubicBezTo>
                    <a:pt x="535" y="65"/>
                    <a:pt x="443" y="1"/>
                    <a:pt x="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7" name="Google Shape;16137;p35"/>
            <p:cNvSpPr/>
            <p:nvPr/>
          </p:nvSpPr>
          <p:spPr>
            <a:xfrm>
              <a:off x="7671725" y="3996950"/>
              <a:ext cx="17250" cy="12325"/>
            </a:xfrm>
            <a:custGeom>
              <a:avLst/>
              <a:gdLst/>
              <a:ahLst/>
              <a:cxnLst/>
              <a:rect l="l" t="t" r="r" b="b"/>
              <a:pathLst>
                <a:path w="690" h="493" extrusionOk="0">
                  <a:moveTo>
                    <a:pt x="354" y="1"/>
                  </a:moveTo>
                  <a:cubicBezTo>
                    <a:pt x="296" y="1"/>
                    <a:pt x="234" y="24"/>
                    <a:pt x="178" y="80"/>
                  </a:cubicBezTo>
                  <a:cubicBezTo>
                    <a:pt x="1" y="257"/>
                    <a:pt x="151" y="493"/>
                    <a:pt x="336" y="493"/>
                  </a:cubicBezTo>
                  <a:cubicBezTo>
                    <a:pt x="394" y="493"/>
                    <a:pt x="456" y="469"/>
                    <a:pt x="512" y="414"/>
                  </a:cubicBezTo>
                  <a:cubicBezTo>
                    <a:pt x="689" y="236"/>
                    <a:pt x="539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8" name="Google Shape;16138;p35"/>
            <p:cNvSpPr/>
            <p:nvPr/>
          </p:nvSpPr>
          <p:spPr>
            <a:xfrm>
              <a:off x="7634125" y="4208550"/>
              <a:ext cx="14200" cy="12425"/>
            </a:xfrm>
            <a:custGeom>
              <a:avLst/>
              <a:gdLst/>
              <a:ahLst/>
              <a:cxnLst/>
              <a:rect l="l" t="t" r="r" b="b"/>
              <a:pathLst>
                <a:path w="568" h="497" extrusionOk="0">
                  <a:moveTo>
                    <a:pt x="298" y="1"/>
                  </a:moveTo>
                  <a:cubicBezTo>
                    <a:pt x="209" y="1"/>
                    <a:pt x="121" y="49"/>
                    <a:pt x="81" y="155"/>
                  </a:cubicBezTo>
                  <a:cubicBezTo>
                    <a:pt x="1" y="356"/>
                    <a:pt x="162" y="496"/>
                    <a:pt x="318" y="496"/>
                  </a:cubicBezTo>
                  <a:cubicBezTo>
                    <a:pt x="421" y="496"/>
                    <a:pt x="521" y="435"/>
                    <a:pt x="548" y="289"/>
                  </a:cubicBezTo>
                  <a:cubicBezTo>
                    <a:pt x="568" y="109"/>
                    <a:pt x="432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35"/>
            <p:cNvSpPr/>
            <p:nvPr/>
          </p:nvSpPr>
          <p:spPr>
            <a:xfrm>
              <a:off x="7685325" y="4154475"/>
              <a:ext cx="12550" cy="12325"/>
            </a:xfrm>
            <a:custGeom>
              <a:avLst/>
              <a:gdLst/>
              <a:ahLst/>
              <a:cxnLst/>
              <a:rect l="l" t="t" r="r" b="b"/>
              <a:pathLst>
                <a:path w="502" h="493" extrusionOk="0">
                  <a:moveTo>
                    <a:pt x="219" y="1"/>
                  </a:moveTo>
                  <a:cubicBezTo>
                    <a:pt x="102" y="1"/>
                    <a:pt x="1" y="97"/>
                    <a:pt x="1" y="250"/>
                  </a:cubicBezTo>
                  <a:cubicBezTo>
                    <a:pt x="1" y="387"/>
                    <a:pt x="110" y="493"/>
                    <a:pt x="232" y="493"/>
                  </a:cubicBezTo>
                  <a:cubicBezTo>
                    <a:pt x="289" y="493"/>
                    <a:pt x="348" y="470"/>
                    <a:pt x="401" y="417"/>
                  </a:cubicBezTo>
                  <a:cubicBezTo>
                    <a:pt x="501" y="317"/>
                    <a:pt x="501" y="184"/>
                    <a:pt x="401" y="83"/>
                  </a:cubicBezTo>
                  <a:cubicBezTo>
                    <a:pt x="344" y="26"/>
                    <a:pt x="27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0" name="Google Shape;16140;p35"/>
            <p:cNvSpPr/>
            <p:nvPr/>
          </p:nvSpPr>
          <p:spPr>
            <a:xfrm>
              <a:off x="7652825" y="4003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467" y="368"/>
                    <a:pt x="467" y="234"/>
                  </a:cubicBezTo>
                  <a:cubicBezTo>
                    <a:pt x="467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1" name="Google Shape;16141;p35"/>
            <p:cNvSpPr/>
            <p:nvPr/>
          </p:nvSpPr>
          <p:spPr>
            <a:xfrm>
              <a:off x="7584425" y="4090800"/>
              <a:ext cx="14000" cy="11925"/>
            </a:xfrm>
            <a:custGeom>
              <a:avLst/>
              <a:gdLst/>
              <a:ahLst/>
              <a:cxnLst/>
              <a:rect l="l" t="t" r="r" b="b"/>
              <a:pathLst>
                <a:path w="560" h="477" extrusionOk="0">
                  <a:moveTo>
                    <a:pt x="272" y="1"/>
                  </a:moveTo>
                  <a:cubicBezTo>
                    <a:pt x="204" y="1"/>
                    <a:pt x="140" y="30"/>
                    <a:pt x="101" y="95"/>
                  </a:cubicBezTo>
                  <a:cubicBezTo>
                    <a:pt x="1" y="195"/>
                    <a:pt x="34" y="362"/>
                    <a:pt x="134" y="429"/>
                  </a:cubicBezTo>
                  <a:cubicBezTo>
                    <a:pt x="184" y="462"/>
                    <a:pt x="236" y="477"/>
                    <a:pt x="286" y="477"/>
                  </a:cubicBezTo>
                  <a:cubicBezTo>
                    <a:pt x="434" y="477"/>
                    <a:pt x="559" y="345"/>
                    <a:pt x="534" y="195"/>
                  </a:cubicBezTo>
                  <a:cubicBezTo>
                    <a:pt x="494" y="73"/>
                    <a:pt x="378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2" name="Google Shape;16142;p35"/>
            <p:cNvSpPr/>
            <p:nvPr/>
          </p:nvSpPr>
          <p:spPr>
            <a:xfrm>
              <a:off x="7596100" y="441090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68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501"/>
                    <a:pt x="234" y="501"/>
                  </a:cubicBezTo>
                  <a:cubicBezTo>
                    <a:pt x="368" y="501"/>
                    <a:pt x="468" y="401"/>
                    <a:pt x="468" y="267"/>
                  </a:cubicBezTo>
                  <a:cubicBezTo>
                    <a:pt x="501" y="134"/>
                    <a:pt x="368" y="34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3" name="Google Shape;16143;p35"/>
            <p:cNvSpPr/>
            <p:nvPr/>
          </p:nvSpPr>
          <p:spPr>
            <a:xfrm>
              <a:off x="7663175" y="4371525"/>
              <a:ext cx="13850" cy="11800"/>
            </a:xfrm>
            <a:custGeom>
              <a:avLst/>
              <a:gdLst/>
              <a:ahLst/>
              <a:cxnLst/>
              <a:rect l="l" t="t" r="r" b="b"/>
              <a:pathLst>
                <a:path w="554" h="472" extrusionOk="0">
                  <a:moveTo>
                    <a:pt x="293" y="1"/>
                  </a:moveTo>
                  <a:cubicBezTo>
                    <a:pt x="193" y="1"/>
                    <a:pt x="91" y="61"/>
                    <a:pt x="53" y="174"/>
                  </a:cubicBezTo>
                  <a:cubicBezTo>
                    <a:pt x="0" y="333"/>
                    <a:pt x="136" y="471"/>
                    <a:pt x="295" y="471"/>
                  </a:cubicBezTo>
                  <a:cubicBezTo>
                    <a:pt x="336" y="471"/>
                    <a:pt x="379" y="462"/>
                    <a:pt x="420" y="441"/>
                  </a:cubicBezTo>
                  <a:cubicBezTo>
                    <a:pt x="520" y="375"/>
                    <a:pt x="553" y="241"/>
                    <a:pt x="487" y="108"/>
                  </a:cubicBezTo>
                  <a:cubicBezTo>
                    <a:pt x="443" y="36"/>
                    <a:pt x="369" y="1"/>
                    <a:pt x="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4" name="Google Shape;16144;p35"/>
            <p:cNvSpPr/>
            <p:nvPr/>
          </p:nvSpPr>
          <p:spPr>
            <a:xfrm>
              <a:off x="7668650" y="4265175"/>
              <a:ext cx="11700" cy="11625"/>
            </a:xfrm>
            <a:custGeom>
              <a:avLst/>
              <a:gdLst/>
              <a:ahLst/>
              <a:cxnLst/>
              <a:rect l="l" t="t" r="r" b="b"/>
              <a:pathLst>
                <a:path w="468" h="465" extrusionOk="0">
                  <a:moveTo>
                    <a:pt x="234" y="0"/>
                  </a:moveTo>
                  <a:cubicBezTo>
                    <a:pt x="118" y="0"/>
                    <a:pt x="1" y="75"/>
                    <a:pt x="1" y="225"/>
                  </a:cubicBezTo>
                  <a:cubicBezTo>
                    <a:pt x="1" y="345"/>
                    <a:pt x="81" y="464"/>
                    <a:pt x="193" y="464"/>
                  </a:cubicBezTo>
                  <a:cubicBezTo>
                    <a:pt x="207" y="464"/>
                    <a:pt x="220" y="462"/>
                    <a:pt x="234" y="459"/>
                  </a:cubicBezTo>
                  <a:cubicBezTo>
                    <a:pt x="368" y="459"/>
                    <a:pt x="468" y="359"/>
                    <a:pt x="468" y="225"/>
                  </a:cubicBezTo>
                  <a:cubicBezTo>
                    <a:pt x="468" y="75"/>
                    <a:pt x="351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5" name="Google Shape;16145;p35"/>
            <p:cNvSpPr/>
            <p:nvPr/>
          </p:nvSpPr>
          <p:spPr>
            <a:xfrm>
              <a:off x="7511050" y="42366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467" y="401"/>
                    <a:pt x="501" y="268"/>
                  </a:cubicBezTo>
                  <a:cubicBezTo>
                    <a:pt x="501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6" name="Google Shape;16146;p35"/>
            <p:cNvSpPr/>
            <p:nvPr/>
          </p:nvSpPr>
          <p:spPr>
            <a:xfrm>
              <a:off x="7323400" y="4488125"/>
              <a:ext cx="16200" cy="11800"/>
            </a:xfrm>
            <a:custGeom>
              <a:avLst/>
              <a:gdLst/>
              <a:ahLst/>
              <a:cxnLst/>
              <a:rect l="l" t="t" r="r" b="b"/>
              <a:pathLst>
                <a:path w="648" h="472" extrusionOk="0">
                  <a:moveTo>
                    <a:pt x="286" y="0"/>
                  </a:moveTo>
                  <a:cubicBezTo>
                    <a:pt x="221" y="0"/>
                    <a:pt x="156" y="25"/>
                    <a:pt x="101" y="80"/>
                  </a:cubicBezTo>
                  <a:cubicBezTo>
                    <a:pt x="1" y="180"/>
                    <a:pt x="34" y="347"/>
                    <a:pt x="134" y="414"/>
                  </a:cubicBezTo>
                  <a:cubicBezTo>
                    <a:pt x="182" y="455"/>
                    <a:pt x="233" y="472"/>
                    <a:pt x="283" y="472"/>
                  </a:cubicBezTo>
                  <a:cubicBezTo>
                    <a:pt x="479" y="472"/>
                    <a:pt x="647" y="206"/>
                    <a:pt x="435" y="47"/>
                  </a:cubicBezTo>
                  <a:cubicBezTo>
                    <a:pt x="390" y="17"/>
                    <a:pt x="338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7" name="Google Shape;16147;p35"/>
            <p:cNvSpPr/>
            <p:nvPr/>
          </p:nvSpPr>
          <p:spPr>
            <a:xfrm>
              <a:off x="7411475" y="4455925"/>
              <a:ext cx="17525" cy="12725"/>
            </a:xfrm>
            <a:custGeom>
              <a:avLst/>
              <a:gdLst/>
              <a:ahLst/>
              <a:cxnLst/>
              <a:rect l="l" t="t" r="r" b="b"/>
              <a:pathLst>
                <a:path w="701" h="509" extrusionOk="0">
                  <a:moveTo>
                    <a:pt x="367" y="0"/>
                  </a:moveTo>
                  <a:cubicBezTo>
                    <a:pt x="330" y="0"/>
                    <a:pt x="289" y="11"/>
                    <a:pt x="247" y="34"/>
                  </a:cubicBezTo>
                  <a:cubicBezTo>
                    <a:pt x="1" y="157"/>
                    <a:pt x="124" y="509"/>
                    <a:pt x="355" y="509"/>
                  </a:cubicBezTo>
                  <a:cubicBezTo>
                    <a:pt x="374" y="509"/>
                    <a:pt x="394" y="506"/>
                    <a:pt x="414" y="501"/>
                  </a:cubicBezTo>
                  <a:cubicBezTo>
                    <a:pt x="701" y="386"/>
                    <a:pt x="593" y="0"/>
                    <a:pt x="3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8" name="Google Shape;16148;p35"/>
            <p:cNvSpPr/>
            <p:nvPr/>
          </p:nvSpPr>
          <p:spPr>
            <a:xfrm>
              <a:off x="7490925" y="4186175"/>
              <a:ext cx="15150" cy="11550"/>
            </a:xfrm>
            <a:custGeom>
              <a:avLst/>
              <a:gdLst/>
              <a:ahLst/>
              <a:cxnLst/>
              <a:rect l="l" t="t" r="r" b="b"/>
              <a:pathLst>
                <a:path w="606" h="462" extrusionOk="0">
                  <a:moveTo>
                    <a:pt x="322" y="0"/>
                  </a:moveTo>
                  <a:cubicBezTo>
                    <a:pt x="107" y="0"/>
                    <a:pt x="1" y="331"/>
                    <a:pt x="238" y="450"/>
                  </a:cubicBezTo>
                  <a:cubicBezTo>
                    <a:pt x="262" y="458"/>
                    <a:pt x="287" y="462"/>
                    <a:pt x="313" y="462"/>
                  </a:cubicBezTo>
                  <a:cubicBezTo>
                    <a:pt x="398" y="462"/>
                    <a:pt x="488" y="418"/>
                    <a:pt x="538" y="317"/>
                  </a:cubicBezTo>
                  <a:cubicBezTo>
                    <a:pt x="605" y="183"/>
                    <a:pt x="538" y="50"/>
                    <a:pt x="405" y="16"/>
                  </a:cubicBezTo>
                  <a:cubicBezTo>
                    <a:pt x="376" y="5"/>
                    <a:pt x="348" y="0"/>
                    <a:pt x="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9" name="Google Shape;16149;p35"/>
            <p:cNvSpPr/>
            <p:nvPr/>
          </p:nvSpPr>
          <p:spPr>
            <a:xfrm>
              <a:off x="7410150" y="4255275"/>
              <a:ext cx="13350" cy="12025"/>
            </a:xfrm>
            <a:custGeom>
              <a:avLst/>
              <a:gdLst/>
              <a:ahLst/>
              <a:cxnLst/>
              <a:rect l="l" t="t" r="r" b="b"/>
              <a:pathLst>
                <a:path w="534" h="481" extrusionOk="0">
                  <a:moveTo>
                    <a:pt x="282" y="1"/>
                  </a:moveTo>
                  <a:cubicBezTo>
                    <a:pt x="232" y="1"/>
                    <a:pt x="180" y="17"/>
                    <a:pt x="134" y="54"/>
                  </a:cubicBezTo>
                  <a:cubicBezTo>
                    <a:pt x="33" y="154"/>
                    <a:pt x="0" y="288"/>
                    <a:pt x="100" y="388"/>
                  </a:cubicBezTo>
                  <a:cubicBezTo>
                    <a:pt x="151" y="451"/>
                    <a:pt x="220" y="481"/>
                    <a:pt x="289" y="481"/>
                  </a:cubicBezTo>
                  <a:cubicBezTo>
                    <a:pt x="402" y="481"/>
                    <a:pt x="513" y="400"/>
                    <a:pt x="534" y="254"/>
                  </a:cubicBezTo>
                  <a:cubicBezTo>
                    <a:pt x="534" y="110"/>
                    <a:pt x="413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0" name="Google Shape;16150;p35"/>
            <p:cNvSpPr/>
            <p:nvPr/>
          </p:nvSpPr>
          <p:spPr>
            <a:xfrm>
              <a:off x="7369275" y="4467400"/>
              <a:ext cx="14775" cy="11950"/>
            </a:xfrm>
            <a:custGeom>
              <a:avLst/>
              <a:gdLst/>
              <a:ahLst/>
              <a:cxnLst/>
              <a:rect l="l" t="t" r="r" b="b"/>
              <a:pathLst>
                <a:path w="591" h="478" extrusionOk="0">
                  <a:moveTo>
                    <a:pt x="299" y="0"/>
                  </a:moveTo>
                  <a:cubicBezTo>
                    <a:pt x="191" y="0"/>
                    <a:pt x="95" y="65"/>
                    <a:pt x="67" y="175"/>
                  </a:cubicBezTo>
                  <a:cubicBezTo>
                    <a:pt x="1" y="276"/>
                    <a:pt x="67" y="409"/>
                    <a:pt x="201" y="476"/>
                  </a:cubicBezTo>
                  <a:cubicBezTo>
                    <a:pt x="212" y="477"/>
                    <a:pt x="224" y="478"/>
                    <a:pt x="235" y="478"/>
                  </a:cubicBezTo>
                  <a:cubicBezTo>
                    <a:pt x="478" y="478"/>
                    <a:pt x="591" y="136"/>
                    <a:pt x="368" y="9"/>
                  </a:cubicBezTo>
                  <a:cubicBezTo>
                    <a:pt x="345" y="3"/>
                    <a:pt x="322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1" name="Google Shape;16151;p35"/>
            <p:cNvSpPr/>
            <p:nvPr/>
          </p:nvSpPr>
          <p:spPr>
            <a:xfrm>
              <a:off x="7042225" y="4605825"/>
              <a:ext cx="17650" cy="12750"/>
            </a:xfrm>
            <a:custGeom>
              <a:avLst/>
              <a:gdLst/>
              <a:ahLst/>
              <a:cxnLst/>
              <a:rect l="l" t="t" r="r" b="b"/>
              <a:pathLst>
                <a:path w="706" h="510" extrusionOk="0">
                  <a:moveTo>
                    <a:pt x="376" y="0"/>
                  </a:moveTo>
                  <a:cubicBezTo>
                    <a:pt x="333" y="0"/>
                    <a:pt x="287" y="13"/>
                    <a:pt x="240" y="42"/>
                  </a:cubicBezTo>
                  <a:cubicBezTo>
                    <a:pt x="1" y="202"/>
                    <a:pt x="164" y="510"/>
                    <a:pt x="376" y="510"/>
                  </a:cubicBezTo>
                  <a:cubicBezTo>
                    <a:pt x="429" y="510"/>
                    <a:pt x="486" y="490"/>
                    <a:pt x="540" y="443"/>
                  </a:cubicBezTo>
                  <a:cubicBezTo>
                    <a:pt x="705" y="278"/>
                    <a:pt x="576" y="0"/>
                    <a:pt x="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2" name="Google Shape;16152;p35"/>
            <p:cNvSpPr/>
            <p:nvPr/>
          </p:nvSpPr>
          <p:spPr>
            <a:xfrm>
              <a:off x="7059050" y="4717775"/>
              <a:ext cx="14200" cy="11875"/>
            </a:xfrm>
            <a:custGeom>
              <a:avLst/>
              <a:gdLst/>
              <a:ahLst/>
              <a:cxnLst/>
              <a:rect l="l" t="t" r="r" b="b"/>
              <a:pathLst>
                <a:path w="568" h="475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384"/>
                    <a:pt x="101" y="474"/>
                    <a:pt x="215" y="474"/>
                  </a:cubicBezTo>
                  <a:cubicBezTo>
                    <a:pt x="233" y="474"/>
                    <a:pt x="250" y="472"/>
                    <a:pt x="268" y="468"/>
                  </a:cubicBezTo>
                  <a:cubicBezTo>
                    <a:pt x="568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3" name="Google Shape;16153;p35"/>
            <p:cNvSpPr/>
            <p:nvPr/>
          </p:nvSpPr>
          <p:spPr>
            <a:xfrm>
              <a:off x="7155175" y="4645975"/>
              <a:ext cx="15650" cy="12650"/>
            </a:xfrm>
            <a:custGeom>
              <a:avLst/>
              <a:gdLst/>
              <a:ahLst/>
              <a:cxnLst/>
              <a:rect l="l" t="t" r="r" b="b"/>
              <a:pathLst>
                <a:path w="626" h="506" extrusionOk="0">
                  <a:moveTo>
                    <a:pt x="320" y="1"/>
                  </a:moveTo>
                  <a:cubicBezTo>
                    <a:pt x="138" y="1"/>
                    <a:pt x="0" y="217"/>
                    <a:pt x="125" y="404"/>
                  </a:cubicBezTo>
                  <a:cubicBezTo>
                    <a:pt x="168" y="469"/>
                    <a:pt x="239" y="506"/>
                    <a:pt x="320" y="506"/>
                  </a:cubicBezTo>
                  <a:cubicBezTo>
                    <a:pt x="364" y="506"/>
                    <a:pt x="412" y="495"/>
                    <a:pt x="459" y="471"/>
                  </a:cubicBezTo>
                  <a:cubicBezTo>
                    <a:pt x="626" y="338"/>
                    <a:pt x="559" y="71"/>
                    <a:pt x="359" y="4"/>
                  </a:cubicBezTo>
                  <a:cubicBezTo>
                    <a:pt x="346" y="2"/>
                    <a:pt x="333" y="1"/>
                    <a:pt x="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4" name="Google Shape;16154;p35"/>
            <p:cNvSpPr/>
            <p:nvPr/>
          </p:nvSpPr>
          <p:spPr>
            <a:xfrm>
              <a:off x="7070725" y="455900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324" y="1"/>
                  </a:moveTo>
                  <a:cubicBezTo>
                    <a:pt x="254" y="1"/>
                    <a:pt x="189" y="26"/>
                    <a:pt x="134" y="81"/>
                  </a:cubicBezTo>
                  <a:cubicBezTo>
                    <a:pt x="1" y="247"/>
                    <a:pt x="134" y="481"/>
                    <a:pt x="334" y="481"/>
                  </a:cubicBezTo>
                  <a:cubicBezTo>
                    <a:pt x="568" y="481"/>
                    <a:pt x="635" y="214"/>
                    <a:pt x="501" y="47"/>
                  </a:cubicBezTo>
                  <a:cubicBezTo>
                    <a:pt x="441" y="17"/>
                    <a:pt x="381" y="1"/>
                    <a:pt x="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5" name="Google Shape;16155;p35"/>
            <p:cNvSpPr/>
            <p:nvPr/>
          </p:nvSpPr>
          <p:spPr>
            <a:xfrm>
              <a:off x="6751625" y="4734900"/>
              <a:ext cx="17350" cy="12150"/>
            </a:xfrm>
            <a:custGeom>
              <a:avLst/>
              <a:gdLst/>
              <a:ahLst/>
              <a:cxnLst/>
              <a:rect l="l" t="t" r="r" b="b"/>
              <a:pathLst>
                <a:path w="694" h="486" extrusionOk="0">
                  <a:moveTo>
                    <a:pt x="349" y="0"/>
                  </a:moveTo>
                  <a:cubicBezTo>
                    <a:pt x="320" y="0"/>
                    <a:pt x="289" y="5"/>
                    <a:pt x="256" y="16"/>
                  </a:cubicBezTo>
                  <a:cubicBezTo>
                    <a:pt x="0" y="130"/>
                    <a:pt x="107" y="486"/>
                    <a:pt x="330" y="486"/>
                  </a:cubicBezTo>
                  <a:cubicBezTo>
                    <a:pt x="369" y="486"/>
                    <a:pt x="411" y="475"/>
                    <a:pt x="456" y="450"/>
                  </a:cubicBezTo>
                  <a:cubicBezTo>
                    <a:pt x="694" y="331"/>
                    <a:pt x="587" y="0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6" name="Google Shape;16156;p35"/>
            <p:cNvSpPr/>
            <p:nvPr/>
          </p:nvSpPr>
          <p:spPr>
            <a:xfrm>
              <a:off x="6794700" y="4821825"/>
              <a:ext cx="15325" cy="12200"/>
            </a:xfrm>
            <a:custGeom>
              <a:avLst/>
              <a:gdLst/>
              <a:ahLst/>
              <a:cxnLst/>
              <a:rect l="l" t="t" r="r" b="b"/>
              <a:pathLst>
                <a:path w="613" h="488" extrusionOk="0">
                  <a:moveTo>
                    <a:pt x="264" y="1"/>
                  </a:moveTo>
                  <a:cubicBezTo>
                    <a:pt x="244" y="1"/>
                    <a:pt x="223" y="3"/>
                    <a:pt x="201" y="9"/>
                  </a:cubicBezTo>
                  <a:cubicBezTo>
                    <a:pt x="67" y="75"/>
                    <a:pt x="1" y="209"/>
                    <a:pt x="67" y="342"/>
                  </a:cubicBezTo>
                  <a:cubicBezTo>
                    <a:pt x="93" y="444"/>
                    <a:pt x="196" y="488"/>
                    <a:pt x="288" y="488"/>
                  </a:cubicBezTo>
                  <a:cubicBezTo>
                    <a:pt x="316" y="488"/>
                    <a:pt x="344" y="483"/>
                    <a:pt x="367" y="476"/>
                  </a:cubicBezTo>
                  <a:cubicBezTo>
                    <a:pt x="612" y="322"/>
                    <a:pt x="492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7" name="Google Shape;16157;p35"/>
            <p:cNvSpPr/>
            <p:nvPr/>
          </p:nvSpPr>
          <p:spPr>
            <a:xfrm>
              <a:off x="7086750" y="4620525"/>
              <a:ext cx="13200" cy="12125"/>
            </a:xfrm>
            <a:custGeom>
              <a:avLst/>
              <a:gdLst/>
              <a:ahLst/>
              <a:cxnLst/>
              <a:rect l="l" t="t" r="r" b="b"/>
              <a:pathLst>
                <a:path w="528" h="485" extrusionOk="0">
                  <a:moveTo>
                    <a:pt x="264" y="1"/>
                  </a:moveTo>
                  <a:cubicBezTo>
                    <a:pt x="156" y="1"/>
                    <a:pt x="46" y="72"/>
                    <a:pt x="27" y="188"/>
                  </a:cubicBezTo>
                  <a:cubicBezTo>
                    <a:pt x="0" y="347"/>
                    <a:pt x="142" y="485"/>
                    <a:pt x="285" y="485"/>
                  </a:cubicBezTo>
                  <a:cubicBezTo>
                    <a:pt x="322" y="485"/>
                    <a:pt x="359" y="476"/>
                    <a:pt x="394" y="455"/>
                  </a:cubicBezTo>
                  <a:cubicBezTo>
                    <a:pt x="494" y="355"/>
                    <a:pt x="527" y="222"/>
                    <a:pt x="461" y="122"/>
                  </a:cubicBezTo>
                  <a:cubicBezTo>
                    <a:pt x="419" y="38"/>
                    <a:pt x="342" y="1"/>
                    <a:pt x="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8" name="Google Shape;16158;p35"/>
            <p:cNvSpPr/>
            <p:nvPr/>
          </p:nvSpPr>
          <p:spPr>
            <a:xfrm>
              <a:off x="7102200" y="4536600"/>
              <a:ext cx="13600" cy="11350"/>
            </a:xfrm>
            <a:custGeom>
              <a:avLst/>
              <a:gdLst/>
              <a:ahLst/>
              <a:cxnLst/>
              <a:rect l="l" t="t" r="r" b="b"/>
              <a:pathLst>
                <a:path w="544" h="454" extrusionOk="0">
                  <a:moveTo>
                    <a:pt x="273" y="1"/>
                  </a:moveTo>
                  <a:cubicBezTo>
                    <a:pt x="165" y="1"/>
                    <a:pt x="70" y="60"/>
                    <a:pt x="43" y="143"/>
                  </a:cubicBezTo>
                  <a:cubicBezTo>
                    <a:pt x="1" y="331"/>
                    <a:pt x="142" y="453"/>
                    <a:pt x="286" y="453"/>
                  </a:cubicBezTo>
                  <a:cubicBezTo>
                    <a:pt x="372" y="453"/>
                    <a:pt x="460" y="409"/>
                    <a:pt x="510" y="310"/>
                  </a:cubicBezTo>
                  <a:cubicBezTo>
                    <a:pt x="543" y="176"/>
                    <a:pt x="476" y="43"/>
                    <a:pt x="343" y="9"/>
                  </a:cubicBezTo>
                  <a:cubicBezTo>
                    <a:pt x="319" y="3"/>
                    <a:pt x="296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9" name="Google Shape;16159;p35"/>
            <p:cNvSpPr/>
            <p:nvPr/>
          </p:nvSpPr>
          <p:spPr>
            <a:xfrm>
              <a:off x="7048425" y="4676625"/>
              <a:ext cx="14825" cy="12300"/>
            </a:xfrm>
            <a:custGeom>
              <a:avLst/>
              <a:gdLst/>
              <a:ahLst/>
              <a:cxnLst/>
              <a:rect l="l" t="t" r="r" b="b"/>
              <a:pathLst>
                <a:path w="593" h="492" extrusionOk="0">
                  <a:moveTo>
                    <a:pt x="313" y="0"/>
                  </a:moveTo>
                  <a:cubicBezTo>
                    <a:pt x="219" y="0"/>
                    <a:pt x="110" y="44"/>
                    <a:pt x="59" y="146"/>
                  </a:cubicBezTo>
                  <a:cubicBezTo>
                    <a:pt x="0" y="293"/>
                    <a:pt x="122" y="491"/>
                    <a:pt x="289" y="491"/>
                  </a:cubicBezTo>
                  <a:cubicBezTo>
                    <a:pt x="312" y="491"/>
                    <a:pt x="335" y="487"/>
                    <a:pt x="359" y="479"/>
                  </a:cubicBezTo>
                  <a:cubicBezTo>
                    <a:pt x="559" y="413"/>
                    <a:pt x="593" y="112"/>
                    <a:pt x="392" y="12"/>
                  </a:cubicBezTo>
                  <a:cubicBezTo>
                    <a:pt x="369" y="4"/>
                    <a:pt x="341" y="0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0" name="Google Shape;16160;p35"/>
            <p:cNvSpPr/>
            <p:nvPr/>
          </p:nvSpPr>
          <p:spPr>
            <a:xfrm>
              <a:off x="7209375" y="4622800"/>
              <a:ext cx="11500" cy="10325"/>
            </a:xfrm>
            <a:custGeom>
              <a:avLst/>
              <a:gdLst/>
              <a:ahLst/>
              <a:cxnLst/>
              <a:rect l="l" t="t" r="r" b="b"/>
              <a:pathLst>
                <a:path w="460" h="413" extrusionOk="0">
                  <a:moveTo>
                    <a:pt x="328" y="0"/>
                  </a:moveTo>
                  <a:cubicBezTo>
                    <a:pt x="184" y="0"/>
                    <a:pt x="1" y="413"/>
                    <a:pt x="186" y="413"/>
                  </a:cubicBezTo>
                  <a:cubicBezTo>
                    <a:pt x="206" y="413"/>
                    <a:pt x="230" y="408"/>
                    <a:pt x="259" y="397"/>
                  </a:cubicBezTo>
                  <a:cubicBezTo>
                    <a:pt x="392" y="364"/>
                    <a:pt x="459" y="231"/>
                    <a:pt x="426" y="97"/>
                  </a:cubicBezTo>
                  <a:cubicBezTo>
                    <a:pt x="400" y="28"/>
                    <a:pt x="366" y="0"/>
                    <a:pt x="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1" name="Google Shape;16161;p35"/>
            <p:cNvSpPr/>
            <p:nvPr/>
          </p:nvSpPr>
          <p:spPr>
            <a:xfrm>
              <a:off x="7235150" y="4491550"/>
              <a:ext cx="11575" cy="10275"/>
            </a:xfrm>
            <a:custGeom>
              <a:avLst/>
              <a:gdLst/>
              <a:ahLst/>
              <a:cxnLst/>
              <a:rect l="l" t="t" r="r" b="b"/>
              <a:pathLst>
                <a:path w="463" h="411" extrusionOk="0">
                  <a:moveTo>
                    <a:pt x="203" y="1"/>
                  </a:moveTo>
                  <a:cubicBezTo>
                    <a:pt x="1" y="1"/>
                    <a:pt x="201" y="410"/>
                    <a:pt x="340" y="410"/>
                  </a:cubicBezTo>
                  <a:cubicBezTo>
                    <a:pt x="377" y="410"/>
                    <a:pt x="409" y="382"/>
                    <a:pt x="429" y="310"/>
                  </a:cubicBezTo>
                  <a:cubicBezTo>
                    <a:pt x="462" y="210"/>
                    <a:pt x="395" y="77"/>
                    <a:pt x="262" y="10"/>
                  </a:cubicBezTo>
                  <a:cubicBezTo>
                    <a:pt x="239" y="4"/>
                    <a:pt x="219" y="1"/>
                    <a:pt x="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2" name="Google Shape;16162;p35"/>
            <p:cNvSpPr/>
            <p:nvPr/>
          </p:nvSpPr>
          <p:spPr>
            <a:xfrm>
              <a:off x="6961125" y="4466650"/>
              <a:ext cx="13725" cy="8950"/>
            </a:xfrm>
            <a:custGeom>
              <a:avLst/>
              <a:gdLst/>
              <a:ahLst/>
              <a:cxnLst/>
              <a:rect l="l" t="t" r="r" b="b"/>
              <a:pathLst>
                <a:path w="549" h="358" extrusionOk="0">
                  <a:moveTo>
                    <a:pt x="323" y="0"/>
                  </a:moveTo>
                  <a:cubicBezTo>
                    <a:pt x="310" y="0"/>
                    <a:pt x="296" y="2"/>
                    <a:pt x="282" y="5"/>
                  </a:cubicBezTo>
                  <a:cubicBezTo>
                    <a:pt x="1" y="5"/>
                    <a:pt x="307" y="358"/>
                    <a:pt x="465" y="358"/>
                  </a:cubicBezTo>
                  <a:cubicBezTo>
                    <a:pt x="514" y="358"/>
                    <a:pt x="549" y="325"/>
                    <a:pt x="549" y="239"/>
                  </a:cubicBezTo>
                  <a:cubicBezTo>
                    <a:pt x="519" y="120"/>
                    <a:pt x="436" y="0"/>
                    <a:pt x="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3" name="Google Shape;16163;p35"/>
            <p:cNvSpPr/>
            <p:nvPr/>
          </p:nvSpPr>
          <p:spPr>
            <a:xfrm>
              <a:off x="6739650" y="4718400"/>
              <a:ext cx="15450" cy="12625"/>
            </a:xfrm>
            <a:custGeom>
              <a:avLst/>
              <a:gdLst/>
              <a:ahLst/>
              <a:cxnLst/>
              <a:rect l="l" t="t" r="r" b="b"/>
              <a:pathLst>
                <a:path w="618" h="505" extrusionOk="0">
                  <a:moveTo>
                    <a:pt x="268" y="1"/>
                  </a:moveTo>
                  <a:cubicBezTo>
                    <a:pt x="209" y="1"/>
                    <a:pt x="151" y="26"/>
                    <a:pt x="101" y="76"/>
                  </a:cubicBezTo>
                  <a:cubicBezTo>
                    <a:pt x="1" y="176"/>
                    <a:pt x="1" y="343"/>
                    <a:pt x="101" y="443"/>
                  </a:cubicBezTo>
                  <a:cubicBezTo>
                    <a:pt x="151" y="486"/>
                    <a:pt x="206" y="504"/>
                    <a:pt x="259" y="504"/>
                  </a:cubicBezTo>
                  <a:cubicBezTo>
                    <a:pt x="452" y="504"/>
                    <a:pt x="618" y="259"/>
                    <a:pt x="435" y="76"/>
                  </a:cubicBezTo>
                  <a:cubicBezTo>
                    <a:pt x="385" y="26"/>
                    <a:pt x="326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4" name="Google Shape;16164;p35"/>
            <p:cNvSpPr/>
            <p:nvPr/>
          </p:nvSpPr>
          <p:spPr>
            <a:xfrm>
              <a:off x="6834725" y="4775825"/>
              <a:ext cx="15550" cy="11875"/>
            </a:xfrm>
            <a:custGeom>
              <a:avLst/>
              <a:gdLst/>
              <a:ahLst/>
              <a:cxnLst/>
              <a:rect l="l" t="t" r="r" b="b"/>
              <a:pathLst>
                <a:path w="622" h="475" extrusionOk="0">
                  <a:moveTo>
                    <a:pt x="314" y="1"/>
                  </a:moveTo>
                  <a:cubicBezTo>
                    <a:pt x="288" y="1"/>
                    <a:pt x="261" y="5"/>
                    <a:pt x="234" y="14"/>
                  </a:cubicBezTo>
                  <a:cubicBezTo>
                    <a:pt x="34" y="81"/>
                    <a:pt x="1" y="347"/>
                    <a:pt x="201" y="448"/>
                  </a:cubicBezTo>
                  <a:cubicBezTo>
                    <a:pt x="238" y="466"/>
                    <a:pt x="275" y="474"/>
                    <a:pt x="311" y="474"/>
                  </a:cubicBezTo>
                  <a:cubicBezTo>
                    <a:pt x="404" y="474"/>
                    <a:pt x="486" y="420"/>
                    <a:pt x="534" y="347"/>
                  </a:cubicBezTo>
                  <a:cubicBezTo>
                    <a:pt x="621" y="174"/>
                    <a:pt x="483" y="1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5" name="Google Shape;16165;p35"/>
            <p:cNvSpPr/>
            <p:nvPr/>
          </p:nvSpPr>
          <p:spPr>
            <a:xfrm>
              <a:off x="6995075" y="4609500"/>
              <a:ext cx="13125" cy="12075"/>
            </a:xfrm>
            <a:custGeom>
              <a:avLst/>
              <a:gdLst/>
              <a:ahLst/>
              <a:cxnLst/>
              <a:rect l="l" t="t" r="r" b="b"/>
              <a:pathLst>
                <a:path w="525" h="483" extrusionOk="0">
                  <a:moveTo>
                    <a:pt x="263" y="1"/>
                  </a:moveTo>
                  <a:cubicBezTo>
                    <a:pt x="152" y="1"/>
                    <a:pt x="45" y="73"/>
                    <a:pt x="25" y="196"/>
                  </a:cubicBezTo>
                  <a:cubicBezTo>
                    <a:pt x="0" y="365"/>
                    <a:pt x="117" y="482"/>
                    <a:pt x="247" y="482"/>
                  </a:cubicBezTo>
                  <a:cubicBezTo>
                    <a:pt x="295" y="482"/>
                    <a:pt x="346" y="466"/>
                    <a:pt x="392" y="429"/>
                  </a:cubicBezTo>
                  <a:cubicBezTo>
                    <a:pt x="492" y="362"/>
                    <a:pt x="525" y="196"/>
                    <a:pt x="458" y="96"/>
                  </a:cubicBezTo>
                  <a:cubicBezTo>
                    <a:pt x="406" y="31"/>
                    <a:pt x="334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6" name="Google Shape;16166;p35"/>
            <p:cNvSpPr/>
            <p:nvPr/>
          </p:nvSpPr>
          <p:spPr>
            <a:xfrm>
              <a:off x="6850925" y="4559950"/>
              <a:ext cx="14550" cy="8050"/>
            </a:xfrm>
            <a:custGeom>
              <a:avLst/>
              <a:gdLst/>
              <a:ahLst/>
              <a:cxnLst/>
              <a:rect l="l" t="t" r="r" b="b"/>
              <a:pathLst>
                <a:path w="582" h="322" extrusionOk="0">
                  <a:moveTo>
                    <a:pt x="252" y="1"/>
                  </a:moveTo>
                  <a:cubicBezTo>
                    <a:pt x="144" y="1"/>
                    <a:pt x="47" y="66"/>
                    <a:pt x="20" y="176"/>
                  </a:cubicBezTo>
                  <a:cubicBezTo>
                    <a:pt x="1" y="282"/>
                    <a:pt x="48" y="321"/>
                    <a:pt x="116" y="321"/>
                  </a:cubicBezTo>
                  <a:cubicBezTo>
                    <a:pt x="284" y="321"/>
                    <a:pt x="581" y="81"/>
                    <a:pt x="320" y="9"/>
                  </a:cubicBezTo>
                  <a:cubicBezTo>
                    <a:pt x="297" y="4"/>
                    <a:pt x="274" y="1"/>
                    <a:pt x="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7" name="Google Shape;16167;p35"/>
            <p:cNvSpPr/>
            <p:nvPr/>
          </p:nvSpPr>
          <p:spPr>
            <a:xfrm>
              <a:off x="6566200" y="4806975"/>
              <a:ext cx="13375" cy="11775"/>
            </a:xfrm>
            <a:custGeom>
              <a:avLst/>
              <a:gdLst/>
              <a:ahLst/>
              <a:cxnLst/>
              <a:rect l="l" t="t" r="r" b="b"/>
              <a:pathLst>
                <a:path w="535" h="471" extrusionOk="0">
                  <a:moveTo>
                    <a:pt x="258" y="1"/>
                  </a:moveTo>
                  <a:cubicBezTo>
                    <a:pt x="213" y="1"/>
                    <a:pt x="170" y="12"/>
                    <a:pt x="134" y="35"/>
                  </a:cubicBezTo>
                  <a:cubicBezTo>
                    <a:pt x="34" y="102"/>
                    <a:pt x="1" y="269"/>
                    <a:pt x="67" y="369"/>
                  </a:cubicBezTo>
                  <a:cubicBezTo>
                    <a:pt x="110" y="434"/>
                    <a:pt x="195" y="470"/>
                    <a:pt x="277" y="470"/>
                  </a:cubicBezTo>
                  <a:cubicBezTo>
                    <a:pt x="322" y="470"/>
                    <a:pt x="365" y="459"/>
                    <a:pt x="401" y="436"/>
                  </a:cubicBezTo>
                  <a:cubicBezTo>
                    <a:pt x="501" y="369"/>
                    <a:pt x="534" y="202"/>
                    <a:pt x="468" y="102"/>
                  </a:cubicBezTo>
                  <a:cubicBezTo>
                    <a:pt x="425" y="38"/>
                    <a:pt x="340" y="1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8" name="Google Shape;16168;p35"/>
            <p:cNvSpPr/>
            <p:nvPr/>
          </p:nvSpPr>
          <p:spPr>
            <a:xfrm>
              <a:off x="6721325" y="4802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cubicBezTo>
                    <a:pt x="367" y="467"/>
                    <a:pt x="467" y="367"/>
                    <a:pt x="467" y="234"/>
                  </a:cubicBezTo>
                  <a:cubicBezTo>
                    <a:pt x="467" y="100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9" name="Google Shape;16169;p35"/>
            <p:cNvSpPr/>
            <p:nvPr/>
          </p:nvSpPr>
          <p:spPr>
            <a:xfrm>
              <a:off x="6751825" y="4610875"/>
              <a:ext cx="15375" cy="12075"/>
            </a:xfrm>
            <a:custGeom>
              <a:avLst/>
              <a:gdLst/>
              <a:ahLst/>
              <a:cxnLst/>
              <a:rect l="l" t="t" r="r" b="b"/>
              <a:pathLst>
                <a:path w="615" h="483" extrusionOk="0">
                  <a:moveTo>
                    <a:pt x="357" y="1"/>
                  </a:moveTo>
                  <a:cubicBezTo>
                    <a:pt x="99" y="1"/>
                    <a:pt x="1" y="412"/>
                    <a:pt x="281" y="474"/>
                  </a:cubicBezTo>
                  <a:cubicBezTo>
                    <a:pt x="304" y="480"/>
                    <a:pt x="327" y="483"/>
                    <a:pt x="349" y="483"/>
                  </a:cubicBezTo>
                  <a:cubicBezTo>
                    <a:pt x="457" y="483"/>
                    <a:pt x="554" y="418"/>
                    <a:pt x="581" y="307"/>
                  </a:cubicBezTo>
                  <a:cubicBezTo>
                    <a:pt x="615" y="174"/>
                    <a:pt x="548" y="41"/>
                    <a:pt x="415" y="7"/>
                  </a:cubicBezTo>
                  <a:cubicBezTo>
                    <a:pt x="395" y="3"/>
                    <a:pt x="375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0" name="Google Shape;16170;p35"/>
            <p:cNvSpPr/>
            <p:nvPr/>
          </p:nvSpPr>
          <p:spPr>
            <a:xfrm>
              <a:off x="6538675" y="4677375"/>
              <a:ext cx="10800" cy="10350"/>
            </a:xfrm>
            <a:custGeom>
              <a:avLst/>
              <a:gdLst/>
              <a:ahLst/>
              <a:cxnLst/>
              <a:rect l="l" t="t" r="r" b="b"/>
              <a:pathLst>
                <a:path w="432" h="414" extrusionOk="0">
                  <a:moveTo>
                    <a:pt x="266" y="1"/>
                  </a:moveTo>
                  <a:cubicBezTo>
                    <a:pt x="249" y="1"/>
                    <a:pt x="227" y="5"/>
                    <a:pt x="201" y="16"/>
                  </a:cubicBezTo>
                  <a:cubicBezTo>
                    <a:pt x="68" y="49"/>
                    <a:pt x="1" y="183"/>
                    <a:pt x="34" y="316"/>
                  </a:cubicBezTo>
                  <a:cubicBezTo>
                    <a:pt x="53" y="385"/>
                    <a:pt x="83" y="413"/>
                    <a:pt x="116" y="413"/>
                  </a:cubicBezTo>
                  <a:cubicBezTo>
                    <a:pt x="246" y="413"/>
                    <a:pt x="431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1" name="Google Shape;16171;p35"/>
            <p:cNvSpPr/>
            <p:nvPr/>
          </p:nvSpPr>
          <p:spPr>
            <a:xfrm>
              <a:off x="6497825" y="4844025"/>
              <a:ext cx="13775" cy="11975"/>
            </a:xfrm>
            <a:custGeom>
              <a:avLst/>
              <a:gdLst/>
              <a:ahLst/>
              <a:cxnLst/>
              <a:rect l="l" t="t" r="r" b="b"/>
              <a:pathLst>
                <a:path w="551" h="479" extrusionOk="0">
                  <a:moveTo>
                    <a:pt x="263" y="0"/>
                  </a:moveTo>
                  <a:cubicBezTo>
                    <a:pt x="167" y="0"/>
                    <a:pt x="69" y="50"/>
                    <a:pt x="34" y="155"/>
                  </a:cubicBezTo>
                  <a:cubicBezTo>
                    <a:pt x="0" y="288"/>
                    <a:pt x="34" y="421"/>
                    <a:pt x="167" y="455"/>
                  </a:cubicBezTo>
                  <a:cubicBezTo>
                    <a:pt x="200" y="471"/>
                    <a:pt x="233" y="479"/>
                    <a:pt x="265" y="479"/>
                  </a:cubicBezTo>
                  <a:cubicBezTo>
                    <a:pt x="425" y="479"/>
                    <a:pt x="551" y="288"/>
                    <a:pt x="467" y="121"/>
                  </a:cubicBezTo>
                  <a:cubicBezTo>
                    <a:pt x="436" y="42"/>
                    <a:pt x="351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2" name="Google Shape;16172;p35"/>
            <p:cNvSpPr/>
            <p:nvPr/>
          </p:nvSpPr>
          <p:spPr>
            <a:xfrm>
              <a:off x="6503650" y="4755725"/>
              <a:ext cx="14600" cy="12150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265" y="1"/>
                  </a:moveTo>
                  <a:cubicBezTo>
                    <a:pt x="192" y="1"/>
                    <a:pt x="119" y="35"/>
                    <a:pt x="68" y="117"/>
                  </a:cubicBezTo>
                  <a:cubicBezTo>
                    <a:pt x="1" y="217"/>
                    <a:pt x="34" y="384"/>
                    <a:pt x="134" y="451"/>
                  </a:cubicBezTo>
                  <a:cubicBezTo>
                    <a:pt x="182" y="475"/>
                    <a:pt x="229" y="486"/>
                    <a:pt x="273" y="486"/>
                  </a:cubicBezTo>
                  <a:cubicBezTo>
                    <a:pt x="354" y="486"/>
                    <a:pt x="425" y="449"/>
                    <a:pt x="468" y="384"/>
                  </a:cubicBezTo>
                  <a:cubicBezTo>
                    <a:pt x="583" y="176"/>
                    <a:pt x="427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3" name="Google Shape;16173;p35"/>
            <p:cNvSpPr/>
            <p:nvPr/>
          </p:nvSpPr>
          <p:spPr>
            <a:xfrm>
              <a:off x="6542025" y="4796050"/>
              <a:ext cx="13375" cy="12500"/>
            </a:xfrm>
            <a:custGeom>
              <a:avLst/>
              <a:gdLst/>
              <a:ahLst/>
              <a:cxnLst/>
              <a:rect l="l" t="t" r="r" b="b"/>
              <a:pathLst>
                <a:path w="535" h="500" extrusionOk="0">
                  <a:moveTo>
                    <a:pt x="268" y="1"/>
                  </a:moveTo>
                  <a:cubicBezTo>
                    <a:pt x="201" y="1"/>
                    <a:pt x="136" y="34"/>
                    <a:pt x="100" y="106"/>
                  </a:cubicBezTo>
                  <a:cubicBezTo>
                    <a:pt x="0" y="172"/>
                    <a:pt x="0" y="339"/>
                    <a:pt x="100" y="439"/>
                  </a:cubicBezTo>
                  <a:cubicBezTo>
                    <a:pt x="142" y="481"/>
                    <a:pt x="196" y="500"/>
                    <a:pt x="249" y="500"/>
                  </a:cubicBezTo>
                  <a:cubicBezTo>
                    <a:pt x="323" y="500"/>
                    <a:pt x="395" y="464"/>
                    <a:pt x="434" y="406"/>
                  </a:cubicBezTo>
                  <a:cubicBezTo>
                    <a:pt x="534" y="306"/>
                    <a:pt x="534" y="139"/>
                    <a:pt x="434" y="72"/>
                  </a:cubicBezTo>
                  <a:cubicBezTo>
                    <a:pt x="388" y="26"/>
                    <a:pt x="327" y="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4" name="Google Shape;16174;p35"/>
            <p:cNvSpPr/>
            <p:nvPr/>
          </p:nvSpPr>
          <p:spPr>
            <a:xfrm>
              <a:off x="6597250" y="4759025"/>
              <a:ext cx="14000" cy="12175"/>
            </a:xfrm>
            <a:custGeom>
              <a:avLst/>
              <a:gdLst/>
              <a:ahLst/>
              <a:cxnLst/>
              <a:rect l="l" t="t" r="r" b="b"/>
              <a:pathLst>
                <a:path w="560" h="487" extrusionOk="0">
                  <a:moveTo>
                    <a:pt x="287" y="0"/>
                  </a:moveTo>
                  <a:cubicBezTo>
                    <a:pt x="176" y="0"/>
                    <a:pt x="66" y="80"/>
                    <a:pt x="26" y="219"/>
                  </a:cubicBezTo>
                  <a:cubicBezTo>
                    <a:pt x="1" y="372"/>
                    <a:pt x="132" y="486"/>
                    <a:pt x="285" y="486"/>
                  </a:cubicBezTo>
                  <a:cubicBezTo>
                    <a:pt x="331" y="486"/>
                    <a:pt x="380" y="476"/>
                    <a:pt x="427" y="452"/>
                  </a:cubicBezTo>
                  <a:cubicBezTo>
                    <a:pt x="527" y="352"/>
                    <a:pt x="560" y="219"/>
                    <a:pt x="493" y="119"/>
                  </a:cubicBezTo>
                  <a:cubicBezTo>
                    <a:pt x="439" y="38"/>
                    <a:pt x="363" y="0"/>
                    <a:pt x="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5" name="Google Shape;16175;p35"/>
            <p:cNvSpPr/>
            <p:nvPr/>
          </p:nvSpPr>
          <p:spPr>
            <a:xfrm>
              <a:off x="6373650" y="4648275"/>
              <a:ext cx="14125" cy="11775"/>
            </a:xfrm>
            <a:custGeom>
              <a:avLst/>
              <a:gdLst/>
              <a:ahLst/>
              <a:cxnLst/>
              <a:rect l="l" t="t" r="r" b="b"/>
              <a:pathLst>
                <a:path w="565" h="471" extrusionOk="0">
                  <a:moveTo>
                    <a:pt x="304" y="0"/>
                  </a:moveTo>
                  <a:cubicBezTo>
                    <a:pt x="205" y="0"/>
                    <a:pt x="115" y="44"/>
                    <a:pt x="64" y="146"/>
                  </a:cubicBezTo>
                  <a:cubicBezTo>
                    <a:pt x="1" y="335"/>
                    <a:pt x="163" y="471"/>
                    <a:pt x="316" y="471"/>
                  </a:cubicBezTo>
                  <a:cubicBezTo>
                    <a:pt x="406" y="471"/>
                    <a:pt x="494" y="424"/>
                    <a:pt x="531" y="312"/>
                  </a:cubicBezTo>
                  <a:cubicBezTo>
                    <a:pt x="564" y="179"/>
                    <a:pt x="498" y="46"/>
                    <a:pt x="397" y="12"/>
                  </a:cubicBezTo>
                  <a:cubicBezTo>
                    <a:pt x="366" y="4"/>
                    <a:pt x="33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6" name="Google Shape;16176;p35"/>
            <p:cNvSpPr/>
            <p:nvPr/>
          </p:nvSpPr>
          <p:spPr>
            <a:xfrm>
              <a:off x="6077525" y="4779175"/>
              <a:ext cx="14700" cy="12050"/>
            </a:xfrm>
            <a:custGeom>
              <a:avLst/>
              <a:gdLst/>
              <a:ahLst/>
              <a:cxnLst/>
              <a:rect l="l" t="t" r="r" b="b"/>
              <a:pathLst>
                <a:path w="588" h="482" extrusionOk="0">
                  <a:moveTo>
                    <a:pt x="280" y="0"/>
                  </a:moveTo>
                  <a:cubicBezTo>
                    <a:pt x="254" y="0"/>
                    <a:pt x="227" y="4"/>
                    <a:pt x="201" y="13"/>
                  </a:cubicBezTo>
                  <a:cubicBezTo>
                    <a:pt x="67" y="47"/>
                    <a:pt x="0" y="180"/>
                    <a:pt x="34" y="314"/>
                  </a:cubicBezTo>
                  <a:cubicBezTo>
                    <a:pt x="70" y="422"/>
                    <a:pt x="165" y="481"/>
                    <a:pt x="265" y="481"/>
                  </a:cubicBezTo>
                  <a:cubicBezTo>
                    <a:pt x="350" y="481"/>
                    <a:pt x="440" y="439"/>
                    <a:pt x="501" y="347"/>
                  </a:cubicBezTo>
                  <a:cubicBezTo>
                    <a:pt x="587" y="174"/>
                    <a:pt x="449" y="0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7" name="Google Shape;16177;p35"/>
            <p:cNvSpPr/>
            <p:nvPr/>
          </p:nvSpPr>
          <p:spPr>
            <a:xfrm>
              <a:off x="6213475" y="4808550"/>
              <a:ext cx="14625" cy="8650"/>
            </a:xfrm>
            <a:custGeom>
              <a:avLst/>
              <a:gdLst/>
              <a:ahLst/>
              <a:cxnLst/>
              <a:rect l="l" t="t" r="r" b="b"/>
              <a:pathLst>
                <a:path w="585" h="346" extrusionOk="0">
                  <a:moveTo>
                    <a:pt x="480" y="1"/>
                  </a:moveTo>
                  <a:cubicBezTo>
                    <a:pt x="314" y="1"/>
                    <a:pt x="0" y="267"/>
                    <a:pt x="266" y="339"/>
                  </a:cubicBezTo>
                  <a:cubicBezTo>
                    <a:pt x="284" y="344"/>
                    <a:pt x="302" y="346"/>
                    <a:pt x="319" y="346"/>
                  </a:cubicBezTo>
                  <a:cubicBezTo>
                    <a:pt x="433" y="346"/>
                    <a:pt x="538" y="255"/>
                    <a:pt x="567" y="139"/>
                  </a:cubicBezTo>
                  <a:cubicBezTo>
                    <a:pt x="585" y="39"/>
                    <a:pt x="543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8" name="Google Shape;16178;p35"/>
            <p:cNvSpPr/>
            <p:nvPr/>
          </p:nvSpPr>
          <p:spPr>
            <a:xfrm>
              <a:off x="6312250" y="4734175"/>
              <a:ext cx="15475" cy="12000"/>
            </a:xfrm>
            <a:custGeom>
              <a:avLst/>
              <a:gdLst/>
              <a:ahLst/>
              <a:cxnLst/>
              <a:rect l="l" t="t" r="r" b="b"/>
              <a:pathLst>
                <a:path w="619" h="480" extrusionOk="0">
                  <a:moveTo>
                    <a:pt x="314" y="0"/>
                  </a:moveTo>
                  <a:cubicBezTo>
                    <a:pt x="142" y="0"/>
                    <a:pt x="1" y="199"/>
                    <a:pt x="118" y="346"/>
                  </a:cubicBezTo>
                  <a:cubicBezTo>
                    <a:pt x="140" y="435"/>
                    <a:pt x="222" y="479"/>
                    <a:pt x="303" y="479"/>
                  </a:cubicBezTo>
                  <a:cubicBezTo>
                    <a:pt x="344" y="479"/>
                    <a:pt x="385" y="468"/>
                    <a:pt x="418" y="446"/>
                  </a:cubicBezTo>
                  <a:cubicBezTo>
                    <a:pt x="619" y="346"/>
                    <a:pt x="585" y="79"/>
                    <a:pt x="385" y="12"/>
                  </a:cubicBezTo>
                  <a:cubicBezTo>
                    <a:pt x="361" y="4"/>
                    <a:pt x="337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9" name="Google Shape;16179;p35"/>
            <p:cNvSpPr/>
            <p:nvPr/>
          </p:nvSpPr>
          <p:spPr>
            <a:xfrm>
              <a:off x="6189150" y="4662400"/>
              <a:ext cx="17775" cy="12400"/>
            </a:xfrm>
            <a:custGeom>
              <a:avLst/>
              <a:gdLst/>
              <a:ahLst/>
              <a:cxnLst/>
              <a:rect l="l" t="t" r="r" b="b"/>
              <a:pathLst>
                <a:path w="711" h="496" extrusionOk="0">
                  <a:moveTo>
                    <a:pt x="357" y="0"/>
                  </a:moveTo>
                  <a:cubicBezTo>
                    <a:pt x="111" y="0"/>
                    <a:pt x="1" y="391"/>
                    <a:pt x="272" y="481"/>
                  </a:cubicBezTo>
                  <a:cubicBezTo>
                    <a:pt x="304" y="491"/>
                    <a:pt x="334" y="495"/>
                    <a:pt x="362" y="495"/>
                  </a:cubicBezTo>
                  <a:cubicBezTo>
                    <a:pt x="627" y="495"/>
                    <a:pt x="710" y="105"/>
                    <a:pt x="439" y="14"/>
                  </a:cubicBezTo>
                  <a:cubicBezTo>
                    <a:pt x="410" y="5"/>
                    <a:pt x="383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0" name="Google Shape;16180;p35"/>
            <p:cNvSpPr/>
            <p:nvPr/>
          </p:nvSpPr>
          <p:spPr>
            <a:xfrm>
              <a:off x="6111725" y="4753875"/>
              <a:ext cx="15500" cy="12150"/>
            </a:xfrm>
            <a:custGeom>
              <a:avLst/>
              <a:gdLst/>
              <a:ahLst/>
              <a:cxnLst/>
              <a:rect l="l" t="t" r="r" b="b"/>
              <a:pathLst>
                <a:path w="620" h="486" extrusionOk="0">
                  <a:moveTo>
                    <a:pt x="279" y="0"/>
                  </a:moveTo>
                  <a:cubicBezTo>
                    <a:pt x="231" y="0"/>
                    <a:pt x="181" y="17"/>
                    <a:pt x="133" y="58"/>
                  </a:cubicBezTo>
                  <a:cubicBezTo>
                    <a:pt x="0" y="125"/>
                    <a:pt x="0" y="291"/>
                    <a:pt x="67" y="392"/>
                  </a:cubicBezTo>
                  <a:cubicBezTo>
                    <a:pt x="125" y="450"/>
                    <a:pt x="194" y="485"/>
                    <a:pt x="268" y="485"/>
                  </a:cubicBezTo>
                  <a:cubicBezTo>
                    <a:pt x="322" y="485"/>
                    <a:pt x="378" y="467"/>
                    <a:pt x="434" y="425"/>
                  </a:cubicBezTo>
                  <a:cubicBezTo>
                    <a:pt x="620" y="265"/>
                    <a:pt x="467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1" name="Google Shape;16181;p35"/>
            <p:cNvSpPr/>
            <p:nvPr/>
          </p:nvSpPr>
          <p:spPr>
            <a:xfrm>
              <a:off x="6199300" y="4781025"/>
              <a:ext cx="14625" cy="8675"/>
            </a:xfrm>
            <a:custGeom>
              <a:avLst/>
              <a:gdLst/>
              <a:ahLst/>
              <a:cxnLst/>
              <a:rect l="l" t="t" r="r" b="b"/>
              <a:pathLst>
                <a:path w="585" h="347" extrusionOk="0">
                  <a:moveTo>
                    <a:pt x="480" y="1"/>
                  </a:moveTo>
                  <a:cubicBezTo>
                    <a:pt x="314" y="1"/>
                    <a:pt x="0" y="267"/>
                    <a:pt x="266" y="340"/>
                  </a:cubicBezTo>
                  <a:cubicBezTo>
                    <a:pt x="284" y="344"/>
                    <a:pt x="301" y="346"/>
                    <a:pt x="319" y="346"/>
                  </a:cubicBezTo>
                  <a:cubicBezTo>
                    <a:pt x="433" y="346"/>
                    <a:pt x="538" y="255"/>
                    <a:pt x="567" y="139"/>
                  </a:cubicBezTo>
                  <a:cubicBezTo>
                    <a:pt x="585" y="39"/>
                    <a:pt x="543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2" name="Google Shape;16182;p35"/>
            <p:cNvSpPr/>
            <p:nvPr/>
          </p:nvSpPr>
          <p:spPr>
            <a:xfrm>
              <a:off x="6266350" y="4691625"/>
              <a:ext cx="15500" cy="12225"/>
            </a:xfrm>
            <a:custGeom>
              <a:avLst/>
              <a:gdLst/>
              <a:ahLst/>
              <a:cxnLst/>
              <a:rect l="l" t="t" r="r" b="b"/>
              <a:pathLst>
                <a:path w="620" h="489" extrusionOk="0">
                  <a:moveTo>
                    <a:pt x="357" y="0"/>
                  </a:moveTo>
                  <a:cubicBezTo>
                    <a:pt x="176" y="0"/>
                    <a:pt x="1" y="236"/>
                    <a:pt x="153" y="413"/>
                  </a:cubicBezTo>
                  <a:cubicBezTo>
                    <a:pt x="203" y="463"/>
                    <a:pt x="270" y="488"/>
                    <a:pt x="336" y="488"/>
                  </a:cubicBezTo>
                  <a:cubicBezTo>
                    <a:pt x="403" y="488"/>
                    <a:pt x="470" y="463"/>
                    <a:pt x="520" y="413"/>
                  </a:cubicBezTo>
                  <a:cubicBezTo>
                    <a:pt x="587" y="313"/>
                    <a:pt x="620" y="180"/>
                    <a:pt x="520" y="80"/>
                  </a:cubicBezTo>
                  <a:cubicBezTo>
                    <a:pt x="472" y="24"/>
                    <a:pt x="414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35"/>
            <p:cNvSpPr/>
            <p:nvPr/>
          </p:nvSpPr>
          <p:spPr>
            <a:xfrm>
              <a:off x="6097575" y="4607500"/>
              <a:ext cx="14175" cy="11900"/>
            </a:xfrm>
            <a:custGeom>
              <a:avLst/>
              <a:gdLst/>
              <a:ahLst/>
              <a:cxnLst/>
              <a:rect l="l" t="t" r="r" b="b"/>
              <a:pathLst>
                <a:path w="567" h="476" extrusionOk="0">
                  <a:moveTo>
                    <a:pt x="308" y="0"/>
                  </a:moveTo>
                  <a:cubicBezTo>
                    <a:pt x="211" y="0"/>
                    <a:pt x="93" y="60"/>
                    <a:pt x="66" y="142"/>
                  </a:cubicBezTo>
                  <a:cubicBezTo>
                    <a:pt x="1" y="337"/>
                    <a:pt x="161" y="476"/>
                    <a:pt x="309" y="476"/>
                  </a:cubicBezTo>
                  <a:cubicBezTo>
                    <a:pt x="388" y="476"/>
                    <a:pt x="464" y="436"/>
                    <a:pt x="499" y="342"/>
                  </a:cubicBezTo>
                  <a:cubicBezTo>
                    <a:pt x="566" y="209"/>
                    <a:pt x="499" y="75"/>
                    <a:pt x="366" y="9"/>
                  </a:cubicBezTo>
                  <a:cubicBezTo>
                    <a:pt x="348" y="3"/>
                    <a:pt x="328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35"/>
            <p:cNvSpPr/>
            <p:nvPr/>
          </p:nvSpPr>
          <p:spPr>
            <a:xfrm>
              <a:off x="5980775" y="4731600"/>
              <a:ext cx="13175" cy="12500"/>
            </a:xfrm>
            <a:custGeom>
              <a:avLst/>
              <a:gdLst/>
              <a:ahLst/>
              <a:cxnLst/>
              <a:rect l="l" t="t" r="r" b="b"/>
              <a:pathLst>
                <a:path w="527" h="500" extrusionOk="0">
                  <a:moveTo>
                    <a:pt x="267" y="0"/>
                  </a:moveTo>
                  <a:cubicBezTo>
                    <a:pt x="222" y="0"/>
                    <a:pt x="176" y="15"/>
                    <a:pt x="134" y="48"/>
                  </a:cubicBezTo>
                  <a:cubicBezTo>
                    <a:pt x="34" y="148"/>
                    <a:pt x="1" y="282"/>
                    <a:pt x="68" y="415"/>
                  </a:cubicBezTo>
                  <a:cubicBezTo>
                    <a:pt x="114" y="474"/>
                    <a:pt x="182" y="499"/>
                    <a:pt x="250" y="499"/>
                  </a:cubicBezTo>
                  <a:cubicBezTo>
                    <a:pt x="375" y="499"/>
                    <a:pt x="501" y="412"/>
                    <a:pt x="501" y="282"/>
                  </a:cubicBezTo>
                  <a:cubicBezTo>
                    <a:pt x="526" y="132"/>
                    <a:pt x="401" y="0"/>
                    <a:pt x="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35"/>
            <p:cNvSpPr/>
            <p:nvPr/>
          </p:nvSpPr>
          <p:spPr>
            <a:xfrm>
              <a:off x="6082525" y="4748425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66" y="1"/>
                  </a:moveTo>
                  <a:cubicBezTo>
                    <a:pt x="158" y="1"/>
                    <a:pt x="62" y="65"/>
                    <a:pt x="34" y="176"/>
                  </a:cubicBezTo>
                  <a:cubicBezTo>
                    <a:pt x="1" y="309"/>
                    <a:pt x="67" y="443"/>
                    <a:pt x="201" y="476"/>
                  </a:cubicBezTo>
                  <a:cubicBezTo>
                    <a:pt x="219" y="481"/>
                    <a:pt x="236" y="483"/>
                    <a:pt x="254" y="483"/>
                  </a:cubicBezTo>
                  <a:cubicBezTo>
                    <a:pt x="368" y="483"/>
                    <a:pt x="472" y="396"/>
                    <a:pt x="501" y="309"/>
                  </a:cubicBezTo>
                  <a:cubicBezTo>
                    <a:pt x="534" y="176"/>
                    <a:pt x="468" y="42"/>
                    <a:pt x="334" y="9"/>
                  </a:cubicBezTo>
                  <a:cubicBezTo>
                    <a:pt x="311" y="3"/>
                    <a:pt x="288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35"/>
            <p:cNvSpPr/>
            <p:nvPr/>
          </p:nvSpPr>
          <p:spPr>
            <a:xfrm>
              <a:off x="6136350" y="4683150"/>
              <a:ext cx="14575" cy="11525"/>
            </a:xfrm>
            <a:custGeom>
              <a:avLst/>
              <a:gdLst/>
              <a:ahLst/>
              <a:cxnLst/>
              <a:rect l="l" t="t" r="r" b="b"/>
              <a:pathLst>
                <a:path w="583" h="461" extrusionOk="0">
                  <a:moveTo>
                    <a:pt x="328" y="0"/>
                  </a:moveTo>
                  <a:cubicBezTo>
                    <a:pt x="147" y="0"/>
                    <a:pt x="0" y="211"/>
                    <a:pt x="149" y="385"/>
                  </a:cubicBezTo>
                  <a:cubicBezTo>
                    <a:pt x="199" y="435"/>
                    <a:pt x="266" y="460"/>
                    <a:pt x="328" y="460"/>
                  </a:cubicBezTo>
                  <a:cubicBezTo>
                    <a:pt x="391" y="460"/>
                    <a:pt x="449" y="435"/>
                    <a:pt x="483" y="385"/>
                  </a:cubicBezTo>
                  <a:cubicBezTo>
                    <a:pt x="583" y="318"/>
                    <a:pt x="583" y="152"/>
                    <a:pt x="516" y="85"/>
                  </a:cubicBezTo>
                  <a:cubicBezTo>
                    <a:pt x="456" y="25"/>
                    <a:pt x="390" y="0"/>
                    <a:pt x="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35"/>
            <p:cNvSpPr/>
            <p:nvPr/>
          </p:nvSpPr>
          <p:spPr>
            <a:xfrm>
              <a:off x="5972675" y="4545325"/>
              <a:ext cx="15650" cy="12450"/>
            </a:xfrm>
            <a:custGeom>
              <a:avLst/>
              <a:gdLst/>
              <a:ahLst/>
              <a:cxnLst/>
              <a:rect l="l" t="t" r="r" b="b"/>
              <a:pathLst>
                <a:path w="626" h="498" extrusionOk="0">
                  <a:moveTo>
                    <a:pt x="310" y="0"/>
                  </a:moveTo>
                  <a:cubicBezTo>
                    <a:pt x="236" y="0"/>
                    <a:pt x="164" y="36"/>
                    <a:pt x="125" y="94"/>
                  </a:cubicBezTo>
                  <a:cubicBezTo>
                    <a:pt x="0" y="281"/>
                    <a:pt x="138" y="497"/>
                    <a:pt x="320" y="497"/>
                  </a:cubicBezTo>
                  <a:cubicBezTo>
                    <a:pt x="332" y="497"/>
                    <a:pt x="345" y="496"/>
                    <a:pt x="358" y="494"/>
                  </a:cubicBezTo>
                  <a:cubicBezTo>
                    <a:pt x="592" y="428"/>
                    <a:pt x="625" y="161"/>
                    <a:pt x="458" y="61"/>
                  </a:cubicBezTo>
                  <a:cubicBezTo>
                    <a:pt x="416" y="19"/>
                    <a:pt x="363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35"/>
            <p:cNvSpPr/>
            <p:nvPr/>
          </p:nvSpPr>
          <p:spPr>
            <a:xfrm>
              <a:off x="5663900" y="4575875"/>
              <a:ext cx="11700" cy="11850"/>
            </a:xfrm>
            <a:custGeom>
              <a:avLst/>
              <a:gdLst/>
              <a:ahLst/>
              <a:cxnLst/>
              <a:rect l="l" t="t" r="r" b="b"/>
              <a:pathLst>
                <a:path w="468" h="474" extrusionOk="0">
                  <a:moveTo>
                    <a:pt x="193" y="1"/>
                  </a:moveTo>
                  <a:cubicBezTo>
                    <a:pt x="80" y="1"/>
                    <a:pt x="0" y="120"/>
                    <a:pt x="0" y="240"/>
                  </a:cubicBezTo>
                  <a:cubicBezTo>
                    <a:pt x="0" y="373"/>
                    <a:pt x="100" y="473"/>
                    <a:pt x="234" y="473"/>
                  </a:cubicBezTo>
                  <a:cubicBezTo>
                    <a:pt x="367" y="473"/>
                    <a:pt x="467" y="373"/>
                    <a:pt x="467" y="240"/>
                  </a:cubicBezTo>
                  <a:cubicBezTo>
                    <a:pt x="467" y="120"/>
                    <a:pt x="387" y="1"/>
                    <a:pt x="275" y="1"/>
                  </a:cubicBezTo>
                  <a:cubicBezTo>
                    <a:pt x="262" y="1"/>
                    <a:pt x="248" y="3"/>
                    <a:pt x="234" y="6"/>
                  </a:cubicBezTo>
                  <a:cubicBezTo>
                    <a:pt x="220" y="3"/>
                    <a:pt x="206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35"/>
            <p:cNvSpPr/>
            <p:nvPr/>
          </p:nvSpPr>
          <p:spPr>
            <a:xfrm>
              <a:off x="5740825" y="4697700"/>
              <a:ext cx="15650" cy="12025"/>
            </a:xfrm>
            <a:custGeom>
              <a:avLst/>
              <a:gdLst/>
              <a:ahLst/>
              <a:cxnLst/>
              <a:rect l="l" t="t" r="r" b="b"/>
              <a:pathLst>
                <a:path w="626" h="481" extrusionOk="0">
                  <a:moveTo>
                    <a:pt x="320" y="0"/>
                  </a:moveTo>
                  <a:cubicBezTo>
                    <a:pt x="138" y="0"/>
                    <a:pt x="1" y="214"/>
                    <a:pt x="126" y="370"/>
                  </a:cubicBezTo>
                  <a:cubicBezTo>
                    <a:pt x="165" y="448"/>
                    <a:pt x="238" y="481"/>
                    <a:pt x="312" y="481"/>
                  </a:cubicBezTo>
                  <a:cubicBezTo>
                    <a:pt x="365" y="481"/>
                    <a:pt x="418" y="465"/>
                    <a:pt x="459" y="437"/>
                  </a:cubicBezTo>
                  <a:cubicBezTo>
                    <a:pt x="626" y="304"/>
                    <a:pt x="593" y="37"/>
                    <a:pt x="359" y="3"/>
                  </a:cubicBezTo>
                  <a:cubicBezTo>
                    <a:pt x="346" y="1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35"/>
            <p:cNvSpPr/>
            <p:nvPr/>
          </p:nvSpPr>
          <p:spPr>
            <a:xfrm>
              <a:off x="5898225" y="4665075"/>
              <a:ext cx="12525" cy="11875"/>
            </a:xfrm>
            <a:custGeom>
              <a:avLst/>
              <a:gdLst/>
              <a:ahLst/>
              <a:cxnLst/>
              <a:rect l="l" t="t" r="r" b="b"/>
              <a:pathLst>
                <a:path w="501" h="475" extrusionOk="0">
                  <a:moveTo>
                    <a:pt x="285" y="1"/>
                  </a:moveTo>
                  <a:cubicBezTo>
                    <a:pt x="269" y="1"/>
                    <a:pt x="252" y="3"/>
                    <a:pt x="234" y="7"/>
                  </a:cubicBezTo>
                  <a:cubicBezTo>
                    <a:pt x="101" y="7"/>
                    <a:pt x="1" y="107"/>
                    <a:pt x="1" y="241"/>
                  </a:cubicBezTo>
                  <a:cubicBezTo>
                    <a:pt x="34" y="374"/>
                    <a:pt x="134" y="474"/>
                    <a:pt x="267" y="474"/>
                  </a:cubicBezTo>
                  <a:cubicBezTo>
                    <a:pt x="401" y="474"/>
                    <a:pt x="501" y="341"/>
                    <a:pt x="501" y="208"/>
                  </a:cubicBezTo>
                  <a:cubicBezTo>
                    <a:pt x="472" y="92"/>
                    <a:pt x="39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35"/>
            <p:cNvSpPr/>
            <p:nvPr/>
          </p:nvSpPr>
          <p:spPr>
            <a:xfrm>
              <a:off x="5876550" y="4570700"/>
              <a:ext cx="15525" cy="12350"/>
            </a:xfrm>
            <a:custGeom>
              <a:avLst/>
              <a:gdLst/>
              <a:ahLst/>
              <a:cxnLst/>
              <a:rect l="l" t="t" r="r" b="b"/>
              <a:pathLst>
                <a:path w="621" h="494" extrusionOk="0">
                  <a:moveTo>
                    <a:pt x="294" y="1"/>
                  </a:moveTo>
                  <a:cubicBezTo>
                    <a:pt x="263" y="1"/>
                    <a:pt x="232" y="5"/>
                    <a:pt x="200" y="13"/>
                  </a:cubicBezTo>
                  <a:cubicBezTo>
                    <a:pt x="0" y="113"/>
                    <a:pt x="34" y="413"/>
                    <a:pt x="234" y="480"/>
                  </a:cubicBezTo>
                  <a:cubicBezTo>
                    <a:pt x="261" y="489"/>
                    <a:pt x="287" y="493"/>
                    <a:pt x="314" y="493"/>
                  </a:cubicBezTo>
                  <a:cubicBezTo>
                    <a:pt x="482" y="493"/>
                    <a:pt x="621" y="320"/>
                    <a:pt x="534" y="146"/>
                  </a:cubicBezTo>
                  <a:cubicBezTo>
                    <a:pt x="483" y="44"/>
                    <a:pt x="393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35"/>
            <p:cNvSpPr/>
            <p:nvPr/>
          </p:nvSpPr>
          <p:spPr>
            <a:xfrm>
              <a:off x="5769225" y="4569300"/>
              <a:ext cx="14775" cy="12575"/>
            </a:xfrm>
            <a:custGeom>
              <a:avLst/>
              <a:gdLst/>
              <a:ahLst/>
              <a:cxnLst/>
              <a:rect l="l" t="t" r="r" b="b"/>
              <a:pathLst>
                <a:path w="591" h="503" extrusionOk="0">
                  <a:moveTo>
                    <a:pt x="327" y="1"/>
                  </a:moveTo>
                  <a:cubicBezTo>
                    <a:pt x="53" y="1"/>
                    <a:pt x="1" y="438"/>
                    <a:pt x="290" y="503"/>
                  </a:cubicBezTo>
                  <a:cubicBezTo>
                    <a:pt x="424" y="503"/>
                    <a:pt x="557" y="403"/>
                    <a:pt x="557" y="269"/>
                  </a:cubicBezTo>
                  <a:cubicBezTo>
                    <a:pt x="591" y="136"/>
                    <a:pt x="491" y="36"/>
                    <a:pt x="357" y="2"/>
                  </a:cubicBezTo>
                  <a:cubicBezTo>
                    <a:pt x="347" y="1"/>
                    <a:pt x="337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35"/>
            <p:cNvSpPr/>
            <p:nvPr/>
          </p:nvSpPr>
          <p:spPr>
            <a:xfrm>
              <a:off x="5721825" y="4680475"/>
              <a:ext cx="15075" cy="12100"/>
            </a:xfrm>
            <a:custGeom>
              <a:avLst/>
              <a:gdLst/>
              <a:ahLst/>
              <a:cxnLst/>
              <a:rect l="l" t="t" r="r" b="b"/>
              <a:pathLst>
                <a:path w="603" h="484" extrusionOk="0">
                  <a:moveTo>
                    <a:pt x="298" y="0"/>
                  </a:moveTo>
                  <a:cubicBezTo>
                    <a:pt x="209" y="0"/>
                    <a:pt x="122" y="47"/>
                    <a:pt x="85" y="159"/>
                  </a:cubicBezTo>
                  <a:cubicBezTo>
                    <a:pt x="1" y="348"/>
                    <a:pt x="155" y="484"/>
                    <a:pt x="305" y="484"/>
                  </a:cubicBezTo>
                  <a:cubicBezTo>
                    <a:pt x="394" y="484"/>
                    <a:pt x="482" y="437"/>
                    <a:pt x="519" y="325"/>
                  </a:cubicBezTo>
                  <a:cubicBezTo>
                    <a:pt x="603" y="136"/>
                    <a:pt x="449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35"/>
            <p:cNvSpPr/>
            <p:nvPr/>
          </p:nvSpPr>
          <p:spPr>
            <a:xfrm>
              <a:off x="5857375" y="4686900"/>
              <a:ext cx="13175" cy="12600"/>
            </a:xfrm>
            <a:custGeom>
              <a:avLst/>
              <a:gdLst/>
              <a:ahLst/>
              <a:cxnLst/>
              <a:rect l="l" t="t" r="r" b="b"/>
              <a:pathLst>
                <a:path w="527" h="504" extrusionOk="0">
                  <a:moveTo>
                    <a:pt x="289" y="0"/>
                  </a:moveTo>
                  <a:cubicBezTo>
                    <a:pt x="282" y="0"/>
                    <a:pt x="275" y="1"/>
                    <a:pt x="267" y="2"/>
                  </a:cubicBezTo>
                  <a:cubicBezTo>
                    <a:pt x="134" y="2"/>
                    <a:pt x="33" y="102"/>
                    <a:pt x="33" y="235"/>
                  </a:cubicBezTo>
                  <a:cubicBezTo>
                    <a:pt x="0" y="369"/>
                    <a:pt x="134" y="502"/>
                    <a:pt x="267" y="502"/>
                  </a:cubicBezTo>
                  <a:cubicBezTo>
                    <a:pt x="275" y="503"/>
                    <a:pt x="282" y="503"/>
                    <a:pt x="289" y="503"/>
                  </a:cubicBezTo>
                  <a:cubicBezTo>
                    <a:pt x="526" y="503"/>
                    <a:pt x="526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35"/>
            <p:cNvSpPr/>
            <p:nvPr/>
          </p:nvSpPr>
          <p:spPr>
            <a:xfrm>
              <a:off x="6004125" y="4545000"/>
              <a:ext cx="16300" cy="11900"/>
            </a:xfrm>
            <a:custGeom>
              <a:avLst/>
              <a:gdLst/>
              <a:ahLst/>
              <a:cxnLst/>
              <a:rect l="l" t="t" r="r" b="b"/>
              <a:pathLst>
                <a:path w="652" h="476" extrusionOk="0">
                  <a:moveTo>
                    <a:pt x="298" y="1"/>
                  </a:moveTo>
                  <a:cubicBezTo>
                    <a:pt x="256" y="1"/>
                    <a:pt x="212" y="13"/>
                    <a:pt x="168" y="40"/>
                  </a:cubicBezTo>
                  <a:cubicBezTo>
                    <a:pt x="34" y="107"/>
                    <a:pt x="1" y="274"/>
                    <a:pt x="68" y="374"/>
                  </a:cubicBezTo>
                  <a:cubicBezTo>
                    <a:pt x="132" y="438"/>
                    <a:pt x="211" y="475"/>
                    <a:pt x="285" y="475"/>
                  </a:cubicBezTo>
                  <a:cubicBezTo>
                    <a:pt x="326" y="475"/>
                    <a:pt x="366" y="464"/>
                    <a:pt x="401" y="441"/>
                  </a:cubicBezTo>
                  <a:lnTo>
                    <a:pt x="401" y="474"/>
                  </a:lnTo>
                  <a:cubicBezTo>
                    <a:pt x="652" y="307"/>
                    <a:pt x="507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35"/>
            <p:cNvSpPr/>
            <p:nvPr/>
          </p:nvSpPr>
          <p:spPr>
            <a:xfrm>
              <a:off x="5808225" y="4480725"/>
              <a:ext cx="11650" cy="10250"/>
            </a:xfrm>
            <a:custGeom>
              <a:avLst/>
              <a:gdLst/>
              <a:ahLst/>
              <a:cxnLst/>
              <a:rect l="l" t="t" r="r" b="b"/>
              <a:pathLst>
                <a:path w="466" h="410" extrusionOk="0">
                  <a:moveTo>
                    <a:pt x="205" y="0"/>
                  </a:moveTo>
                  <a:cubicBezTo>
                    <a:pt x="1" y="0"/>
                    <a:pt x="183" y="410"/>
                    <a:pt x="331" y="410"/>
                  </a:cubicBezTo>
                  <a:cubicBezTo>
                    <a:pt x="369" y="410"/>
                    <a:pt x="406" y="381"/>
                    <a:pt x="432" y="310"/>
                  </a:cubicBezTo>
                  <a:cubicBezTo>
                    <a:pt x="465" y="176"/>
                    <a:pt x="365" y="43"/>
                    <a:pt x="265" y="9"/>
                  </a:cubicBezTo>
                  <a:cubicBezTo>
                    <a:pt x="242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35"/>
            <p:cNvSpPr/>
            <p:nvPr/>
          </p:nvSpPr>
          <p:spPr>
            <a:xfrm>
              <a:off x="5604625" y="4579825"/>
              <a:ext cx="17700" cy="12425"/>
            </a:xfrm>
            <a:custGeom>
              <a:avLst/>
              <a:gdLst/>
              <a:ahLst/>
              <a:cxnLst/>
              <a:rect l="l" t="t" r="r" b="b"/>
              <a:pathLst>
                <a:path w="708" h="497" extrusionOk="0">
                  <a:moveTo>
                    <a:pt x="352" y="1"/>
                  </a:moveTo>
                  <a:cubicBezTo>
                    <a:pt x="326" y="1"/>
                    <a:pt x="298" y="5"/>
                    <a:pt x="270" y="15"/>
                  </a:cubicBezTo>
                  <a:cubicBezTo>
                    <a:pt x="0" y="135"/>
                    <a:pt x="107" y="497"/>
                    <a:pt x="349" y="497"/>
                  </a:cubicBezTo>
                  <a:cubicBezTo>
                    <a:pt x="377" y="497"/>
                    <a:pt x="406" y="492"/>
                    <a:pt x="437" y="482"/>
                  </a:cubicBezTo>
                  <a:cubicBezTo>
                    <a:pt x="708" y="391"/>
                    <a:pt x="598" y="1"/>
                    <a:pt x="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35"/>
            <p:cNvSpPr/>
            <p:nvPr/>
          </p:nvSpPr>
          <p:spPr>
            <a:xfrm>
              <a:off x="5700575" y="4601650"/>
              <a:ext cx="15150" cy="12275"/>
            </a:xfrm>
            <a:custGeom>
              <a:avLst/>
              <a:gdLst/>
              <a:ahLst/>
              <a:cxnLst/>
              <a:rect l="l" t="t" r="r" b="b"/>
              <a:pathLst>
                <a:path w="606" h="491" extrusionOk="0">
                  <a:moveTo>
                    <a:pt x="266" y="1"/>
                  </a:moveTo>
                  <a:cubicBezTo>
                    <a:pt x="158" y="1"/>
                    <a:pt x="62" y="65"/>
                    <a:pt x="34" y="176"/>
                  </a:cubicBezTo>
                  <a:cubicBezTo>
                    <a:pt x="1" y="309"/>
                    <a:pt x="68" y="443"/>
                    <a:pt x="201" y="476"/>
                  </a:cubicBezTo>
                  <a:cubicBezTo>
                    <a:pt x="230" y="486"/>
                    <a:pt x="257" y="490"/>
                    <a:pt x="283" y="490"/>
                  </a:cubicBezTo>
                  <a:cubicBezTo>
                    <a:pt x="523" y="490"/>
                    <a:pt x="606" y="100"/>
                    <a:pt x="335" y="9"/>
                  </a:cubicBezTo>
                  <a:cubicBezTo>
                    <a:pt x="312" y="3"/>
                    <a:pt x="289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35"/>
            <p:cNvSpPr/>
            <p:nvPr/>
          </p:nvSpPr>
          <p:spPr>
            <a:xfrm>
              <a:off x="5727525" y="4513025"/>
              <a:ext cx="14950" cy="8200"/>
            </a:xfrm>
            <a:custGeom>
              <a:avLst/>
              <a:gdLst/>
              <a:ahLst/>
              <a:cxnLst/>
              <a:rect l="l" t="t" r="r" b="b"/>
              <a:pathLst>
                <a:path w="598" h="328" extrusionOk="0">
                  <a:moveTo>
                    <a:pt x="482" y="1"/>
                  </a:moveTo>
                  <a:cubicBezTo>
                    <a:pt x="316" y="1"/>
                    <a:pt x="0" y="225"/>
                    <a:pt x="257" y="319"/>
                  </a:cubicBezTo>
                  <a:cubicBezTo>
                    <a:pt x="280" y="324"/>
                    <a:pt x="303" y="327"/>
                    <a:pt x="325" y="327"/>
                  </a:cubicBezTo>
                  <a:cubicBezTo>
                    <a:pt x="433" y="327"/>
                    <a:pt x="530" y="262"/>
                    <a:pt x="557" y="152"/>
                  </a:cubicBezTo>
                  <a:cubicBezTo>
                    <a:pt x="597" y="42"/>
                    <a:pt x="554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35"/>
            <p:cNvSpPr/>
            <p:nvPr/>
          </p:nvSpPr>
          <p:spPr>
            <a:xfrm>
              <a:off x="5600675" y="4446750"/>
              <a:ext cx="14875" cy="12625"/>
            </a:xfrm>
            <a:custGeom>
              <a:avLst/>
              <a:gdLst/>
              <a:ahLst/>
              <a:cxnLst/>
              <a:rect l="l" t="t" r="r" b="b"/>
              <a:pathLst>
                <a:path w="595" h="505" extrusionOk="0">
                  <a:moveTo>
                    <a:pt x="297" y="1"/>
                  </a:moveTo>
                  <a:cubicBezTo>
                    <a:pt x="213" y="1"/>
                    <a:pt x="139" y="45"/>
                    <a:pt x="94" y="134"/>
                  </a:cubicBezTo>
                  <a:cubicBezTo>
                    <a:pt x="1" y="290"/>
                    <a:pt x="140" y="504"/>
                    <a:pt x="322" y="504"/>
                  </a:cubicBezTo>
                  <a:cubicBezTo>
                    <a:pt x="335" y="504"/>
                    <a:pt x="348" y="503"/>
                    <a:pt x="361" y="501"/>
                  </a:cubicBezTo>
                  <a:cubicBezTo>
                    <a:pt x="561" y="434"/>
                    <a:pt x="595" y="168"/>
                    <a:pt x="428" y="34"/>
                  </a:cubicBezTo>
                  <a:cubicBezTo>
                    <a:pt x="383" y="12"/>
                    <a:pt x="339" y="1"/>
                    <a:pt x="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35"/>
            <p:cNvSpPr/>
            <p:nvPr/>
          </p:nvSpPr>
          <p:spPr>
            <a:xfrm>
              <a:off x="5467925" y="4506575"/>
              <a:ext cx="13375" cy="12075"/>
            </a:xfrm>
            <a:custGeom>
              <a:avLst/>
              <a:gdLst/>
              <a:ahLst/>
              <a:cxnLst/>
              <a:rect l="l" t="t" r="r" b="b"/>
              <a:pathLst>
                <a:path w="535" h="483" extrusionOk="0">
                  <a:moveTo>
                    <a:pt x="269" y="1"/>
                  </a:moveTo>
                  <a:cubicBezTo>
                    <a:pt x="246" y="1"/>
                    <a:pt x="223" y="4"/>
                    <a:pt x="200" y="9"/>
                  </a:cubicBezTo>
                  <a:cubicBezTo>
                    <a:pt x="67" y="43"/>
                    <a:pt x="0" y="176"/>
                    <a:pt x="34" y="276"/>
                  </a:cubicBezTo>
                  <a:cubicBezTo>
                    <a:pt x="63" y="392"/>
                    <a:pt x="167" y="483"/>
                    <a:pt x="281" y="483"/>
                  </a:cubicBezTo>
                  <a:cubicBezTo>
                    <a:pt x="299" y="483"/>
                    <a:pt x="316" y="481"/>
                    <a:pt x="334" y="476"/>
                  </a:cubicBezTo>
                  <a:cubicBezTo>
                    <a:pt x="434" y="410"/>
                    <a:pt x="534" y="276"/>
                    <a:pt x="501" y="176"/>
                  </a:cubicBezTo>
                  <a:cubicBezTo>
                    <a:pt x="473" y="66"/>
                    <a:pt x="377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35"/>
            <p:cNvSpPr/>
            <p:nvPr/>
          </p:nvSpPr>
          <p:spPr>
            <a:xfrm>
              <a:off x="5484600" y="4547650"/>
              <a:ext cx="14200" cy="12375"/>
            </a:xfrm>
            <a:custGeom>
              <a:avLst/>
              <a:gdLst/>
              <a:ahLst/>
              <a:cxnLst/>
              <a:rect l="l" t="t" r="r" b="b"/>
              <a:pathLst>
                <a:path w="568" h="495" extrusionOk="0">
                  <a:moveTo>
                    <a:pt x="298" y="1"/>
                  </a:moveTo>
                  <a:cubicBezTo>
                    <a:pt x="256" y="1"/>
                    <a:pt x="212" y="12"/>
                    <a:pt x="167" y="34"/>
                  </a:cubicBezTo>
                  <a:cubicBezTo>
                    <a:pt x="67" y="101"/>
                    <a:pt x="0" y="234"/>
                    <a:pt x="67" y="335"/>
                  </a:cubicBezTo>
                  <a:cubicBezTo>
                    <a:pt x="116" y="432"/>
                    <a:pt x="201" y="494"/>
                    <a:pt x="295" y="494"/>
                  </a:cubicBezTo>
                  <a:cubicBezTo>
                    <a:pt x="329" y="494"/>
                    <a:pt x="365" y="486"/>
                    <a:pt x="401" y="468"/>
                  </a:cubicBezTo>
                  <a:cubicBezTo>
                    <a:pt x="501" y="401"/>
                    <a:pt x="568" y="268"/>
                    <a:pt x="501" y="134"/>
                  </a:cubicBezTo>
                  <a:cubicBezTo>
                    <a:pt x="456" y="45"/>
                    <a:pt x="382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35"/>
            <p:cNvSpPr/>
            <p:nvPr/>
          </p:nvSpPr>
          <p:spPr>
            <a:xfrm>
              <a:off x="5573125" y="4477725"/>
              <a:ext cx="14075" cy="11625"/>
            </a:xfrm>
            <a:custGeom>
              <a:avLst/>
              <a:gdLst/>
              <a:ahLst/>
              <a:cxnLst/>
              <a:rect l="l" t="t" r="r" b="b"/>
              <a:pathLst>
                <a:path w="563" h="465" extrusionOk="0">
                  <a:moveTo>
                    <a:pt x="318" y="0"/>
                  </a:moveTo>
                  <a:cubicBezTo>
                    <a:pt x="159" y="0"/>
                    <a:pt x="0" y="173"/>
                    <a:pt x="95" y="363"/>
                  </a:cubicBezTo>
                  <a:cubicBezTo>
                    <a:pt x="138" y="428"/>
                    <a:pt x="209" y="464"/>
                    <a:pt x="290" y="464"/>
                  </a:cubicBezTo>
                  <a:cubicBezTo>
                    <a:pt x="334" y="464"/>
                    <a:pt x="382" y="453"/>
                    <a:pt x="429" y="430"/>
                  </a:cubicBezTo>
                  <a:cubicBezTo>
                    <a:pt x="529" y="363"/>
                    <a:pt x="562" y="229"/>
                    <a:pt x="496" y="96"/>
                  </a:cubicBezTo>
                  <a:cubicBezTo>
                    <a:pt x="447" y="29"/>
                    <a:pt x="383" y="0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35"/>
            <p:cNvSpPr/>
            <p:nvPr/>
          </p:nvSpPr>
          <p:spPr>
            <a:xfrm>
              <a:off x="5553825" y="4380225"/>
              <a:ext cx="14725" cy="12175"/>
            </a:xfrm>
            <a:custGeom>
              <a:avLst/>
              <a:gdLst/>
              <a:ahLst/>
              <a:cxnLst/>
              <a:rect l="l" t="t" r="r" b="b"/>
              <a:pathLst>
                <a:path w="589" h="487" extrusionOk="0">
                  <a:moveTo>
                    <a:pt x="339" y="0"/>
                  </a:moveTo>
                  <a:cubicBezTo>
                    <a:pt x="305" y="0"/>
                    <a:pt x="269" y="9"/>
                    <a:pt x="234" y="27"/>
                  </a:cubicBezTo>
                  <a:cubicBezTo>
                    <a:pt x="33" y="60"/>
                    <a:pt x="0" y="360"/>
                    <a:pt x="200" y="460"/>
                  </a:cubicBezTo>
                  <a:cubicBezTo>
                    <a:pt x="231" y="479"/>
                    <a:pt x="264" y="487"/>
                    <a:pt x="297" y="487"/>
                  </a:cubicBezTo>
                  <a:cubicBezTo>
                    <a:pt x="443" y="487"/>
                    <a:pt x="588" y="323"/>
                    <a:pt x="534" y="160"/>
                  </a:cubicBezTo>
                  <a:cubicBezTo>
                    <a:pt x="509" y="62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35"/>
            <p:cNvSpPr/>
            <p:nvPr/>
          </p:nvSpPr>
          <p:spPr>
            <a:xfrm>
              <a:off x="5438100" y="4367375"/>
              <a:ext cx="14000" cy="12575"/>
            </a:xfrm>
            <a:custGeom>
              <a:avLst/>
              <a:gdLst/>
              <a:ahLst/>
              <a:cxnLst/>
              <a:rect l="l" t="t" r="r" b="b"/>
              <a:pathLst>
                <a:path w="560" h="503" extrusionOk="0">
                  <a:moveTo>
                    <a:pt x="275" y="0"/>
                  </a:moveTo>
                  <a:cubicBezTo>
                    <a:pt x="167" y="0"/>
                    <a:pt x="88" y="91"/>
                    <a:pt x="59" y="207"/>
                  </a:cubicBezTo>
                  <a:cubicBezTo>
                    <a:pt x="0" y="384"/>
                    <a:pt x="138" y="503"/>
                    <a:pt x="281" y="503"/>
                  </a:cubicBezTo>
                  <a:cubicBezTo>
                    <a:pt x="382" y="503"/>
                    <a:pt x="485" y="444"/>
                    <a:pt x="526" y="307"/>
                  </a:cubicBezTo>
                  <a:cubicBezTo>
                    <a:pt x="560" y="174"/>
                    <a:pt x="459" y="40"/>
                    <a:pt x="326" y="7"/>
                  </a:cubicBezTo>
                  <a:cubicBezTo>
                    <a:pt x="308" y="2"/>
                    <a:pt x="291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35"/>
            <p:cNvSpPr/>
            <p:nvPr/>
          </p:nvSpPr>
          <p:spPr>
            <a:xfrm>
              <a:off x="5332100" y="4309700"/>
              <a:ext cx="14925" cy="12200"/>
            </a:xfrm>
            <a:custGeom>
              <a:avLst/>
              <a:gdLst/>
              <a:ahLst/>
              <a:cxnLst/>
              <a:rect l="l" t="t" r="r" b="b"/>
              <a:pathLst>
                <a:path w="597" h="488" extrusionOk="0">
                  <a:moveTo>
                    <a:pt x="330" y="0"/>
                  </a:moveTo>
                  <a:cubicBezTo>
                    <a:pt x="145" y="0"/>
                    <a:pt x="1" y="250"/>
                    <a:pt x="163" y="412"/>
                  </a:cubicBezTo>
                  <a:cubicBezTo>
                    <a:pt x="213" y="463"/>
                    <a:pt x="271" y="488"/>
                    <a:pt x="330" y="488"/>
                  </a:cubicBezTo>
                  <a:cubicBezTo>
                    <a:pt x="388" y="488"/>
                    <a:pt x="446" y="463"/>
                    <a:pt x="496" y="412"/>
                  </a:cubicBezTo>
                  <a:cubicBezTo>
                    <a:pt x="597" y="279"/>
                    <a:pt x="563" y="146"/>
                    <a:pt x="463" y="46"/>
                  </a:cubicBezTo>
                  <a:cubicBezTo>
                    <a:pt x="419" y="14"/>
                    <a:pt x="373" y="0"/>
                    <a:pt x="3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35"/>
            <p:cNvSpPr/>
            <p:nvPr/>
          </p:nvSpPr>
          <p:spPr>
            <a:xfrm>
              <a:off x="5364525" y="4283275"/>
              <a:ext cx="14200" cy="11775"/>
            </a:xfrm>
            <a:custGeom>
              <a:avLst/>
              <a:gdLst/>
              <a:ahLst/>
              <a:cxnLst/>
              <a:rect l="l" t="t" r="r" b="b"/>
              <a:pathLst>
                <a:path w="568" h="471" extrusionOk="0">
                  <a:moveTo>
                    <a:pt x="291" y="0"/>
                  </a:moveTo>
                  <a:cubicBezTo>
                    <a:pt x="246" y="0"/>
                    <a:pt x="202" y="11"/>
                    <a:pt x="167" y="35"/>
                  </a:cubicBezTo>
                  <a:cubicBezTo>
                    <a:pt x="67" y="102"/>
                    <a:pt x="0" y="235"/>
                    <a:pt x="67" y="369"/>
                  </a:cubicBezTo>
                  <a:cubicBezTo>
                    <a:pt x="131" y="433"/>
                    <a:pt x="210" y="470"/>
                    <a:pt x="293" y="470"/>
                  </a:cubicBezTo>
                  <a:cubicBezTo>
                    <a:pt x="339" y="470"/>
                    <a:pt x="386" y="459"/>
                    <a:pt x="434" y="435"/>
                  </a:cubicBezTo>
                  <a:cubicBezTo>
                    <a:pt x="534" y="369"/>
                    <a:pt x="567" y="235"/>
                    <a:pt x="500" y="102"/>
                  </a:cubicBezTo>
                  <a:cubicBezTo>
                    <a:pt x="457" y="37"/>
                    <a:pt x="372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35"/>
            <p:cNvSpPr/>
            <p:nvPr/>
          </p:nvSpPr>
          <p:spPr>
            <a:xfrm>
              <a:off x="5299475" y="4180700"/>
              <a:ext cx="15650" cy="11825"/>
            </a:xfrm>
            <a:custGeom>
              <a:avLst/>
              <a:gdLst/>
              <a:ahLst/>
              <a:cxnLst/>
              <a:rect l="l" t="t" r="r" b="b"/>
              <a:pathLst>
                <a:path w="626" h="473" extrusionOk="0">
                  <a:moveTo>
                    <a:pt x="291" y="0"/>
                  </a:moveTo>
                  <a:cubicBezTo>
                    <a:pt x="246" y="0"/>
                    <a:pt x="202" y="12"/>
                    <a:pt x="167" y="35"/>
                  </a:cubicBezTo>
                  <a:cubicBezTo>
                    <a:pt x="0" y="169"/>
                    <a:pt x="67" y="469"/>
                    <a:pt x="300" y="469"/>
                  </a:cubicBezTo>
                  <a:cubicBezTo>
                    <a:pt x="313" y="471"/>
                    <a:pt x="326" y="472"/>
                    <a:pt x="339" y="472"/>
                  </a:cubicBezTo>
                  <a:cubicBezTo>
                    <a:pt x="517" y="472"/>
                    <a:pt x="625" y="258"/>
                    <a:pt x="501" y="102"/>
                  </a:cubicBezTo>
                  <a:cubicBezTo>
                    <a:pt x="457" y="37"/>
                    <a:pt x="373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35"/>
            <p:cNvSpPr/>
            <p:nvPr/>
          </p:nvSpPr>
          <p:spPr>
            <a:xfrm>
              <a:off x="5292800" y="4354875"/>
              <a:ext cx="17050" cy="12675"/>
            </a:xfrm>
            <a:custGeom>
              <a:avLst/>
              <a:gdLst/>
              <a:ahLst/>
              <a:cxnLst/>
              <a:rect l="l" t="t" r="r" b="b"/>
              <a:pathLst>
                <a:path w="682" h="507" extrusionOk="0">
                  <a:moveTo>
                    <a:pt x="356" y="1"/>
                  </a:moveTo>
                  <a:cubicBezTo>
                    <a:pt x="339" y="1"/>
                    <a:pt x="320" y="3"/>
                    <a:pt x="301" y="6"/>
                  </a:cubicBezTo>
                  <a:cubicBezTo>
                    <a:pt x="0" y="73"/>
                    <a:pt x="67" y="507"/>
                    <a:pt x="367" y="507"/>
                  </a:cubicBezTo>
                  <a:cubicBezTo>
                    <a:pt x="681" y="475"/>
                    <a:pt x="641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35"/>
            <p:cNvSpPr/>
            <p:nvPr/>
          </p:nvSpPr>
          <p:spPr>
            <a:xfrm>
              <a:off x="5565500" y="4631000"/>
              <a:ext cx="27300" cy="20750"/>
            </a:xfrm>
            <a:custGeom>
              <a:avLst/>
              <a:gdLst/>
              <a:ahLst/>
              <a:cxnLst/>
              <a:rect l="l" t="t" r="r" b="b"/>
              <a:pathLst>
                <a:path w="1092" h="830" extrusionOk="0">
                  <a:moveTo>
                    <a:pt x="543" y="1"/>
                  </a:moveTo>
                  <a:cubicBezTo>
                    <a:pt x="529" y="1"/>
                    <a:pt x="515" y="1"/>
                    <a:pt x="500" y="3"/>
                  </a:cubicBezTo>
                  <a:cubicBezTo>
                    <a:pt x="134" y="36"/>
                    <a:pt x="0" y="503"/>
                    <a:pt x="267" y="737"/>
                  </a:cubicBezTo>
                  <a:cubicBezTo>
                    <a:pt x="357" y="797"/>
                    <a:pt x="460" y="830"/>
                    <a:pt x="559" y="830"/>
                  </a:cubicBezTo>
                  <a:cubicBezTo>
                    <a:pt x="680" y="830"/>
                    <a:pt x="794" y="780"/>
                    <a:pt x="867" y="670"/>
                  </a:cubicBezTo>
                  <a:cubicBezTo>
                    <a:pt x="1092" y="381"/>
                    <a:pt x="885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35"/>
            <p:cNvSpPr/>
            <p:nvPr/>
          </p:nvSpPr>
          <p:spPr>
            <a:xfrm>
              <a:off x="5657225" y="4622700"/>
              <a:ext cx="28925" cy="20900"/>
            </a:xfrm>
            <a:custGeom>
              <a:avLst/>
              <a:gdLst/>
              <a:ahLst/>
              <a:cxnLst/>
              <a:rect l="l" t="t" r="r" b="b"/>
              <a:pathLst>
                <a:path w="1157" h="836" extrusionOk="0">
                  <a:moveTo>
                    <a:pt x="600" y="0"/>
                  </a:moveTo>
                  <a:cubicBezTo>
                    <a:pt x="589" y="0"/>
                    <a:pt x="579" y="0"/>
                    <a:pt x="567" y="1"/>
                  </a:cubicBezTo>
                  <a:cubicBezTo>
                    <a:pt x="0" y="1"/>
                    <a:pt x="34" y="835"/>
                    <a:pt x="601" y="835"/>
                  </a:cubicBezTo>
                  <a:cubicBezTo>
                    <a:pt x="1157" y="802"/>
                    <a:pt x="1136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35"/>
            <p:cNvSpPr/>
            <p:nvPr/>
          </p:nvSpPr>
          <p:spPr>
            <a:xfrm>
              <a:off x="5630200" y="4512300"/>
              <a:ext cx="26075" cy="20975"/>
            </a:xfrm>
            <a:custGeom>
              <a:avLst/>
              <a:gdLst/>
              <a:ahLst/>
              <a:cxnLst/>
              <a:rect l="l" t="t" r="r" b="b"/>
              <a:pathLst>
                <a:path w="1043" h="839" extrusionOk="0">
                  <a:moveTo>
                    <a:pt x="530" y="1"/>
                  </a:moveTo>
                  <a:cubicBezTo>
                    <a:pt x="264" y="1"/>
                    <a:pt x="0" y="244"/>
                    <a:pt x="147" y="581"/>
                  </a:cubicBezTo>
                  <a:cubicBezTo>
                    <a:pt x="220" y="762"/>
                    <a:pt x="366" y="838"/>
                    <a:pt x="514" y="838"/>
                  </a:cubicBezTo>
                  <a:cubicBezTo>
                    <a:pt x="776" y="838"/>
                    <a:pt x="1042" y="600"/>
                    <a:pt x="915" y="281"/>
                  </a:cubicBezTo>
                  <a:cubicBezTo>
                    <a:pt x="841" y="84"/>
                    <a:pt x="685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35"/>
            <p:cNvSpPr/>
            <p:nvPr/>
          </p:nvSpPr>
          <p:spPr>
            <a:xfrm>
              <a:off x="5564375" y="4513025"/>
              <a:ext cx="25325" cy="20425"/>
            </a:xfrm>
            <a:custGeom>
              <a:avLst/>
              <a:gdLst/>
              <a:ahLst/>
              <a:cxnLst/>
              <a:rect l="l" t="t" r="r" b="b"/>
              <a:pathLst>
                <a:path w="1013" h="817" extrusionOk="0">
                  <a:moveTo>
                    <a:pt x="470" y="1"/>
                  </a:moveTo>
                  <a:cubicBezTo>
                    <a:pt x="301" y="1"/>
                    <a:pt x="133" y="121"/>
                    <a:pt x="78" y="285"/>
                  </a:cubicBezTo>
                  <a:cubicBezTo>
                    <a:pt x="0" y="571"/>
                    <a:pt x="226" y="816"/>
                    <a:pt x="471" y="816"/>
                  </a:cubicBezTo>
                  <a:cubicBezTo>
                    <a:pt x="541" y="816"/>
                    <a:pt x="612" y="796"/>
                    <a:pt x="679" y="752"/>
                  </a:cubicBezTo>
                  <a:cubicBezTo>
                    <a:pt x="1012" y="585"/>
                    <a:pt x="946" y="85"/>
                    <a:pt x="579" y="18"/>
                  </a:cubicBezTo>
                  <a:cubicBezTo>
                    <a:pt x="543" y="7"/>
                    <a:pt x="507" y="1"/>
                    <a:pt x="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35"/>
            <p:cNvSpPr/>
            <p:nvPr/>
          </p:nvSpPr>
          <p:spPr>
            <a:xfrm>
              <a:off x="5647425" y="4651850"/>
              <a:ext cx="27325" cy="20475"/>
            </a:xfrm>
            <a:custGeom>
              <a:avLst/>
              <a:gdLst/>
              <a:ahLst/>
              <a:cxnLst/>
              <a:rect l="l" t="t" r="r" b="b"/>
              <a:pathLst>
                <a:path w="1093" h="819" extrusionOk="0">
                  <a:moveTo>
                    <a:pt x="553" y="1"/>
                  </a:moveTo>
                  <a:cubicBezTo>
                    <a:pt x="209" y="1"/>
                    <a:pt x="1" y="413"/>
                    <a:pt x="226" y="670"/>
                  </a:cubicBezTo>
                  <a:cubicBezTo>
                    <a:pt x="323" y="767"/>
                    <a:pt x="443" y="819"/>
                    <a:pt x="565" y="819"/>
                  </a:cubicBezTo>
                  <a:cubicBezTo>
                    <a:pt x="653" y="819"/>
                    <a:pt x="742" y="792"/>
                    <a:pt x="826" y="737"/>
                  </a:cubicBezTo>
                  <a:cubicBezTo>
                    <a:pt x="1093" y="503"/>
                    <a:pt x="959" y="36"/>
                    <a:pt x="593" y="3"/>
                  </a:cubicBezTo>
                  <a:cubicBezTo>
                    <a:pt x="579" y="1"/>
                    <a:pt x="56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35"/>
            <p:cNvSpPr/>
            <p:nvPr/>
          </p:nvSpPr>
          <p:spPr>
            <a:xfrm>
              <a:off x="5838175" y="4650225"/>
              <a:ext cx="24225" cy="20875"/>
            </a:xfrm>
            <a:custGeom>
              <a:avLst/>
              <a:gdLst/>
              <a:ahLst/>
              <a:cxnLst/>
              <a:rect l="l" t="t" r="r" b="b"/>
              <a:pathLst>
                <a:path w="969" h="835" extrusionOk="0">
                  <a:moveTo>
                    <a:pt x="533" y="1"/>
                  </a:moveTo>
                  <a:cubicBezTo>
                    <a:pt x="440" y="1"/>
                    <a:pt x="347" y="32"/>
                    <a:pt x="268" y="101"/>
                  </a:cubicBezTo>
                  <a:cubicBezTo>
                    <a:pt x="1" y="335"/>
                    <a:pt x="134" y="802"/>
                    <a:pt x="535" y="835"/>
                  </a:cubicBezTo>
                  <a:cubicBezTo>
                    <a:pt x="735" y="835"/>
                    <a:pt x="935" y="668"/>
                    <a:pt x="968" y="435"/>
                  </a:cubicBezTo>
                  <a:cubicBezTo>
                    <a:pt x="968" y="176"/>
                    <a:pt x="753" y="1"/>
                    <a:pt x="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35"/>
            <p:cNvSpPr/>
            <p:nvPr/>
          </p:nvSpPr>
          <p:spPr>
            <a:xfrm>
              <a:off x="5840675" y="4546725"/>
              <a:ext cx="24850" cy="21150"/>
            </a:xfrm>
            <a:custGeom>
              <a:avLst/>
              <a:gdLst/>
              <a:ahLst/>
              <a:cxnLst/>
              <a:rect l="l" t="t" r="r" b="b"/>
              <a:pathLst>
                <a:path w="994" h="846" extrusionOk="0">
                  <a:moveTo>
                    <a:pt x="553" y="0"/>
                  </a:moveTo>
                  <a:cubicBezTo>
                    <a:pt x="536" y="0"/>
                    <a:pt x="518" y="2"/>
                    <a:pt x="501" y="5"/>
                  </a:cubicBezTo>
                  <a:cubicBezTo>
                    <a:pt x="101" y="71"/>
                    <a:pt x="1" y="538"/>
                    <a:pt x="301" y="772"/>
                  </a:cubicBezTo>
                  <a:cubicBezTo>
                    <a:pt x="377" y="822"/>
                    <a:pt x="459" y="845"/>
                    <a:pt x="540" y="845"/>
                  </a:cubicBezTo>
                  <a:cubicBezTo>
                    <a:pt x="776" y="845"/>
                    <a:pt x="993" y="646"/>
                    <a:pt x="968" y="372"/>
                  </a:cubicBezTo>
                  <a:cubicBezTo>
                    <a:pt x="938" y="158"/>
                    <a:pt x="740" y="0"/>
                    <a:pt x="5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35"/>
            <p:cNvSpPr/>
            <p:nvPr/>
          </p:nvSpPr>
          <p:spPr>
            <a:xfrm>
              <a:off x="5726700" y="4538125"/>
              <a:ext cx="23125" cy="21175"/>
            </a:xfrm>
            <a:custGeom>
              <a:avLst/>
              <a:gdLst/>
              <a:ahLst/>
              <a:cxnLst/>
              <a:rect l="l" t="t" r="r" b="b"/>
              <a:pathLst>
                <a:path w="925" h="847" extrusionOk="0">
                  <a:moveTo>
                    <a:pt x="452" y="0"/>
                  </a:moveTo>
                  <a:cubicBezTo>
                    <a:pt x="258" y="0"/>
                    <a:pt x="85" y="150"/>
                    <a:pt x="57" y="349"/>
                  </a:cubicBezTo>
                  <a:cubicBezTo>
                    <a:pt x="1" y="665"/>
                    <a:pt x="236" y="846"/>
                    <a:pt x="472" y="846"/>
                  </a:cubicBezTo>
                  <a:cubicBezTo>
                    <a:pt x="659" y="846"/>
                    <a:pt x="846" y="733"/>
                    <a:pt x="891" y="482"/>
                  </a:cubicBezTo>
                  <a:cubicBezTo>
                    <a:pt x="924" y="249"/>
                    <a:pt x="791" y="48"/>
                    <a:pt x="557" y="15"/>
                  </a:cubicBezTo>
                  <a:cubicBezTo>
                    <a:pt x="522" y="5"/>
                    <a:pt x="487" y="0"/>
                    <a:pt x="4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35"/>
            <p:cNvSpPr/>
            <p:nvPr/>
          </p:nvSpPr>
          <p:spPr>
            <a:xfrm>
              <a:off x="5731450" y="4628950"/>
              <a:ext cx="23675" cy="20825"/>
            </a:xfrm>
            <a:custGeom>
              <a:avLst/>
              <a:gdLst/>
              <a:ahLst/>
              <a:cxnLst/>
              <a:rect l="l" t="t" r="r" b="b"/>
              <a:pathLst>
                <a:path w="947" h="833" extrusionOk="0">
                  <a:moveTo>
                    <a:pt x="488" y="1"/>
                  </a:moveTo>
                  <a:cubicBezTo>
                    <a:pt x="448" y="1"/>
                    <a:pt x="408" y="6"/>
                    <a:pt x="367" y="18"/>
                  </a:cubicBezTo>
                  <a:cubicBezTo>
                    <a:pt x="134" y="51"/>
                    <a:pt x="0" y="285"/>
                    <a:pt x="67" y="518"/>
                  </a:cubicBezTo>
                  <a:cubicBezTo>
                    <a:pt x="121" y="737"/>
                    <a:pt x="288" y="832"/>
                    <a:pt x="456" y="832"/>
                  </a:cubicBezTo>
                  <a:cubicBezTo>
                    <a:pt x="699" y="832"/>
                    <a:pt x="946" y="633"/>
                    <a:pt x="867" y="318"/>
                  </a:cubicBezTo>
                  <a:cubicBezTo>
                    <a:pt x="840" y="125"/>
                    <a:pt x="676" y="1"/>
                    <a:pt x="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35"/>
            <p:cNvSpPr/>
            <p:nvPr/>
          </p:nvSpPr>
          <p:spPr>
            <a:xfrm>
              <a:off x="5955725" y="4663375"/>
              <a:ext cx="30125" cy="21275"/>
            </a:xfrm>
            <a:custGeom>
              <a:avLst/>
              <a:gdLst/>
              <a:ahLst/>
              <a:cxnLst/>
              <a:rect l="l" t="t" r="r" b="b"/>
              <a:pathLst>
                <a:path w="1205" h="851" extrusionOk="0">
                  <a:moveTo>
                    <a:pt x="583" y="0"/>
                  </a:moveTo>
                  <a:cubicBezTo>
                    <a:pt x="119" y="0"/>
                    <a:pt x="1" y="748"/>
                    <a:pt x="536" y="843"/>
                  </a:cubicBezTo>
                  <a:cubicBezTo>
                    <a:pt x="568" y="848"/>
                    <a:pt x="599" y="851"/>
                    <a:pt x="628" y="851"/>
                  </a:cubicBezTo>
                  <a:cubicBezTo>
                    <a:pt x="1116" y="851"/>
                    <a:pt x="1204" y="103"/>
                    <a:pt x="669" y="9"/>
                  </a:cubicBezTo>
                  <a:cubicBezTo>
                    <a:pt x="639" y="3"/>
                    <a:pt x="61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35"/>
            <p:cNvSpPr/>
            <p:nvPr/>
          </p:nvSpPr>
          <p:spPr>
            <a:xfrm>
              <a:off x="6175925" y="4697775"/>
              <a:ext cx="28375" cy="21500"/>
            </a:xfrm>
            <a:custGeom>
              <a:avLst/>
              <a:gdLst/>
              <a:ahLst/>
              <a:cxnLst/>
              <a:rect l="l" t="t" r="r" b="b"/>
              <a:pathLst>
                <a:path w="1135" h="860" extrusionOk="0">
                  <a:moveTo>
                    <a:pt x="568" y="0"/>
                  </a:moveTo>
                  <a:cubicBezTo>
                    <a:pt x="201" y="0"/>
                    <a:pt x="1" y="467"/>
                    <a:pt x="267" y="734"/>
                  </a:cubicBezTo>
                  <a:cubicBezTo>
                    <a:pt x="351" y="818"/>
                    <a:pt x="459" y="859"/>
                    <a:pt x="568" y="859"/>
                  </a:cubicBezTo>
                  <a:cubicBezTo>
                    <a:pt x="676" y="859"/>
                    <a:pt x="784" y="818"/>
                    <a:pt x="868" y="734"/>
                  </a:cubicBezTo>
                  <a:cubicBezTo>
                    <a:pt x="1135" y="467"/>
                    <a:pt x="935" y="0"/>
                    <a:pt x="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35"/>
            <p:cNvSpPr/>
            <p:nvPr/>
          </p:nvSpPr>
          <p:spPr>
            <a:xfrm>
              <a:off x="6559525" y="4697025"/>
              <a:ext cx="24225" cy="20775"/>
            </a:xfrm>
            <a:custGeom>
              <a:avLst/>
              <a:gdLst/>
              <a:ahLst/>
              <a:cxnLst/>
              <a:rect l="l" t="t" r="r" b="b"/>
              <a:pathLst>
                <a:path w="969" h="831" extrusionOk="0">
                  <a:moveTo>
                    <a:pt x="568" y="1"/>
                  </a:moveTo>
                  <a:cubicBezTo>
                    <a:pt x="464" y="1"/>
                    <a:pt x="357" y="41"/>
                    <a:pt x="268" y="130"/>
                  </a:cubicBezTo>
                  <a:cubicBezTo>
                    <a:pt x="1" y="397"/>
                    <a:pt x="201" y="831"/>
                    <a:pt x="568" y="831"/>
                  </a:cubicBezTo>
                  <a:cubicBezTo>
                    <a:pt x="801" y="831"/>
                    <a:pt x="968" y="631"/>
                    <a:pt x="968" y="431"/>
                  </a:cubicBezTo>
                  <a:cubicBezTo>
                    <a:pt x="968" y="164"/>
                    <a:pt x="775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35"/>
            <p:cNvSpPr/>
            <p:nvPr/>
          </p:nvSpPr>
          <p:spPr>
            <a:xfrm>
              <a:off x="6620850" y="4690450"/>
              <a:ext cx="24600" cy="20875"/>
            </a:xfrm>
            <a:custGeom>
              <a:avLst/>
              <a:gdLst/>
              <a:ahLst/>
              <a:cxnLst/>
              <a:rect l="l" t="t" r="r" b="b"/>
              <a:pathLst>
                <a:path w="984" h="835" extrusionOk="0">
                  <a:moveTo>
                    <a:pt x="545" y="0"/>
                  </a:moveTo>
                  <a:cubicBezTo>
                    <a:pt x="421" y="0"/>
                    <a:pt x="297" y="59"/>
                    <a:pt x="216" y="193"/>
                  </a:cubicBezTo>
                  <a:cubicBezTo>
                    <a:pt x="0" y="471"/>
                    <a:pt x="213" y="834"/>
                    <a:pt x="536" y="834"/>
                  </a:cubicBezTo>
                  <a:cubicBezTo>
                    <a:pt x="562" y="834"/>
                    <a:pt x="589" y="832"/>
                    <a:pt x="617" y="827"/>
                  </a:cubicBezTo>
                  <a:cubicBezTo>
                    <a:pt x="850" y="794"/>
                    <a:pt x="984" y="560"/>
                    <a:pt x="950" y="327"/>
                  </a:cubicBezTo>
                  <a:cubicBezTo>
                    <a:pt x="910" y="128"/>
                    <a:pt x="728" y="0"/>
                    <a:pt x="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35"/>
            <p:cNvSpPr/>
            <p:nvPr/>
          </p:nvSpPr>
          <p:spPr>
            <a:xfrm>
              <a:off x="6299350" y="4668575"/>
              <a:ext cx="27550" cy="20875"/>
            </a:xfrm>
            <a:custGeom>
              <a:avLst/>
              <a:gdLst/>
              <a:ahLst/>
              <a:cxnLst/>
              <a:rect l="l" t="t" r="r" b="b"/>
              <a:pathLst>
                <a:path w="1102" h="835" extrusionOk="0">
                  <a:moveTo>
                    <a:pt x="534" y="1"/>
                  </a:moveTo>
                  <a:cubicBezTo>
                    <a:pt x="0" y="1"/>
                    <a:pt x="0" y="835"/>
                    <a:pt x="534" y="835"/>
                  </a:cubicBezTo>
                  <a:cubicBezTo>
                    <a:pt x="1101" y="835"/>
                    <a:pt x="1101" y="1"/>
                    <a:pt x="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35"/>
            <p:cNvSpPr/>
            <p:nvPr/>
          </p:nvSpPr>
          <p:spPr>
            <a:xfrm>
              <a:off x="6156750" y="4742925"/>
              <a:ext cx="25275" cy="20775"/>
            </a:xfrm>
            <a:custGeom>
              <a:avLst/>
              <a:gdLst/>
              <a:ahLst/>
              <a:cxnLst/>
              <a:rect l="l" t="t" r="r" b="b"/>
              <a:pathLst>
                <a:path w="1011" h="831" extrusionOk="0">
                  <a:moveTo>
                    <a:pt x="489" y="1"/>
                  </a:moveTo>
                  <a:cubicBezTo>
                    <a:pt x="439" y="1"/>
                    <a:pt x="387" y="10"/>
                    <a:pt x="334" y="29"/>
                  </a:cubicBezTo>
                  <a:cubicBezTo>
                    <a:pt x="134" y="96"/>
                    <a:pt x="0" y="329"/>
                    <a:pt x="100" y="563"/>
                  </a:cubicBezTo>
                  <a:cubicBezTo>
                    <a:pt x="153" y="738"/>
                    <a:pt x="316" y="830"/>
                    <a:pt x="483" y="830"/>
                  </a:cubicBezTo>
                  <a:cubicBezTo>
                    <a:pt x="634" y="830"/>
                    <a:pt x="788" y="754"/>
                    <a:pt x="868" y="596"/>
                  </a:cubicBezTo>
                  <a:cubicBezTo>
                    <a:pt x="1010" y="311"/>
                    <a:pt x="787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35"/>
            <p:cNvSpPr/>
            <p:nvPr/>
          </p:nvSpPr>
          <p:spPr>
            <a:xfrm>
              <a:off x="6466125" y="4748650"/>
              <a:ext cx="24225" cy="20875"/>
            </a:xfrm>
            <a:custGeom>
              <a:avLst/>
              <a:gdLst/>
              <a:ahLst/>
              <a:cxnLst/>
              <a:rect l="l" t="t" r="r" b="b"/>
              <a:pathLst>
                <a:path w="969" h="835" extrusionOk="0">
                  <a:moveTo>
                    <a:pt x="535" y="0"/>
                  </a:moveTo>
                  <a:cubicBezTo>
                    <a:pt x="1" y="0"/>
                    <a:pt x="1" y="834"/>
                    <a:pt x="535" y="834"/>
                  </a:cubicBezTo>
                  <a:cubicBezTo>
                    <a:pt x="768" y="834"/>
                    <a:pt x="968" y="634"/>
                    <a:pt x="968" y="434"/>
                  </a:cubicBezTo>
                  <a:cubicBezTo>
                    <a:pt x="968" y="200"/>
                    <a:pt x="768" y="0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35"/>
            <p:cNvSpPr/>
            <p:nvPr/>
          </p:nvSpPr>
          <p:spPr>
            <a:xfrm>
              <a:off x="6638450" y="4651700"/>
              <a:ext cx="24525" cy="21000"/>
            </a:xfrm>
            <a:custGeom>
              <a:avLst/>
              <a:gdLst/>
              <a:ahLst/>
              <a:cxnLst/>
              <a:rect l="l" t="t" r="r" b="b"/>
              <a:pathLst>
                <a:path w="981" h="840" extrusionOk="0">
                  <a:moveTo>
                    <a:pt x="496" y="0"/>
                  </a:moveTo>
                  <a:cubicBezTo>
                    <a:pt x="338" y="0"/>
                    <a:pt x="180" y="92"/>
                    <a:pt x="113" y="276"/>
                  </a:cubicBezTo>
                  <a:cubicBezTo>
                    <a:pt x="0" y="557"/>
                    <a:pt x="245" y="839"/>
                    <a:pt x="525" y="839"/>
                  </a:cubicBezTo>
                  <a:cubicBezTo>
                    <a:pt x="576" y="839"/>
                    <a:pt x="628" y="830"/>
                    <a:pt x="680" y="809"/>
                  </a:cubicBezTo>
                  <a:cubicBezTo>
                    <a:pt x="880" y="709"/>
                    <a:pt x="980" y="476"/>
                    <a:pt x="880" y="276"/>
                  </a:cubicBezTo>
                  <a:cubicBezTo>
                    <a:pt x="813" y="92"/>
                    <a:pt x="655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35"/>
            <p:cNvSpPr/>
            <p:nvPr/>
          </p:nvSpPr>
          <p:spPr>
            <a:xfrm>
              <a:off x="6580000" y="4639300"/>
              <a:ext cx="25425" cy="20800"/>
            </a:xfrm>
            <a:custGeom>
              <a:avLst/>
              <a:gdLst/>
              <a:ahLst/>
              <a:cxnLst/>
              <a:rect l="l" t="t" r="r" b="b"/>
              <a:pathLst>
                <a:path w="1017" h="832" extrusionOk="0">
                  <a:moveTo>
                    <a:pt x="431" y="0"/>
                  </a:moveTo>
                  <a:cubicBezTo>
                    <a:pt x="244" y="0"/>
                    <a:pt x="49" y="158"/>
                    <a:pt x="49" y="371"/>
                  </a:cubicBezTo>
                  <a:cubicBezTo>
                    <a:pt x="1" y="636"/>
                    <a:pt x="214" y="832"/>
                    <a:pt x="449" y="832"/>
                  </a:cubicBezTo>
                  <a:cubicBezTo>
                    <a:pt x="539" y="832"/>
                    <a:pt x="633" y="803"/>
                    <a:pt x="716" y="738"/>
                  </a:cubicBezTo>
                  <a:cubicBezTo>
                    <a:pt x="1016" y="505"/>
                    <a:pt x="850" y="38"/>
                    <a:pt x="483" y="4"/>
                  </a:cubicBezTo>
                  <a:cubicBezTo>
                    <a:pt x="466" y="1"/>
                    <a:pt x="448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35"/>
            <p:cNvSpPr/>
            <p:nvPr/>
          </p:nvSpPr>
          <p:spPr>
            <a:xfrm>
              <a:off x="6520350" y="4712100"/>
              <a:ext cx="22300" cy="20900"/>
            </a:xfrm>
            <a:custGeom>
              <a:avLst/>
              <a:gdLst/>
              <a:ahLst/>
              <a:cxnLst/>
              <a:rect l="l" t="t" r="r" b="b"/>
              <a:pathLst>
                <a:path w="892" h="836" extrusionOk="0">
                  <a:moveTo>
                    <a:pt x="447" y="1"/>
                  </a:moveTo>
                  <a:cubicBezTo>
                    <a:pt x="361" y="1"/>
                    <a:pt x="274" y="30"/>
                    <a:pt x="200" y="94"/>
                  </a:cubicBezTo>
                  <a:cubicBezTo>
                    <a:pt x="33" y="261"/>
                    <a:pt x="0" y="528"/>
                    <a:pt x="133" y="695"/>
                  </a:cubicBezTo>
                  <a:cubicBezTo>
                    <a:pt x="230" y="791"/>
                    <a:pt x="347" y="835"/>
                    <a:pt x="460" y="835"/>
                  </a:cubicBezTo>
                  <a:cubicBezTo>
                    <a:pt x="661" y="835"/>
                    <a:pt x="846" y="696"/>
                    <a:pt x="867" y="461"/>
                  </a:cubicBezTo>
                  <a:cubicBezTo>
                    <a:pt x="891" y="196"/>
                    <a:pt x="672" y="1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35"/>
            <p:cNvSpPr/>
            <p:nvPr/>
          </p:nvSpPr>
          <p:spPr>
            <a:xfrm>
              <a:off x="6785925" y="4667325"/>
              <a:ext cx="24650" cy="20625"/>
            </a:xfrm>
            <a:custGeom>
              <a:avLst/>
              <a:gdLst/>
              <a:ahLst/>
              <a:cxnLst/>
              <a:rect l="l" t="t" r="r" b="b"/>
              <a:pathLst>
                <a:path w="986" h="825" extrusionOk="0">
                  <a:moveTo>
                    <a:pt x="538" y="0"/>
                  </a:moveTo>
                  <a:cubicBezTo>
                    <a:pt x="416" y="0"/>
                    <a:pt x="295" y="48"/>
                    <a:pt x="218" y="151"/>
                  </a:cubicBezTo>
                  <a:cubicBezTo>
                    <a:pt x="1" y="430"/>
                    <a:pt x="188" y="825"/>
                    <a:pt x="510" y="825"/>
                  </a:cubicBezTo>
                  <a:cubicBezTo>
                    <a:pt x="534" y="825"/>
                    <a:pt x="559" y="823"/>
                    <a:pt x="585" y="818"/>
                  </a:cubicBezTo>
                  <a:cubicBezTo>
                    <a:pt x="819" y="785"/>
                    <a:pt x="985" y="585"/>
                    <a:pt x="952" y="351"/>
                  </a:cubicBezTo>
                  <a:cubicBezTo>
                    <a:pt x="931" y="125"/>
                    <a:pt x="733" y="0"/>
                    <a:pt x="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35"/>
            <p:cNvSpPr/>
            <p:nvPr/>
          </p:nvSpPr>
          <p:spPr>
            <a:xfrm>
              <a:off x="7003575" y="4631275"/>
              <a:ext cx="24650" cy="20850"/>
            </a:xfrm>
            <a:custGeom>
              <a:avLst/>
              <a:gdLst/>
              <a:ahLst/>
              <a:cxnLst/>
              <a:rect l="l" t="t" r="r" b="b"/>
              <a:pathLst>
                <a:path w="986" h="834" extrusionOk="0">
                  <a:moveTo>
                    <a:pt x="531" y="0"/>
                  </a:moveTo>
                  <a:cubicBezTo>
                    <a:pt x="393" y="0"/>
                    <a:pt x="257" y="61"/>
                    <a:pt x="185" y="192"/>
                  </a:cubicBezTo>
                  <a:cubicBezTo>
                    <a:pt x="1" y="499"/>
                    <a:pt x="240" y="834"/>
                    <a:pt x="565" y="834"/>
                  </a:cubicBezTo>
                  <a:cubicBezTo>
                    <a:pt x="593" y="834"/>
                    <a:pt x="622" y="831"/>
                    <a:pt x="652" y="826"/>
                  </a:cubicBezTo>
                  <a:cubicBezTo>
                    <a:pt x="852" y="759"/>
                    <a:pt x="986" y="525"/>
                    <a:pt x="952" y="292"/>
                  </a:cubicBezTo>
                  <a:cubicBezTo>
                    <a:pt x="896" y="103"/>
                    <a:pt x="711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35"/>
            <p:cNvSpPr/>
            <p:nvPr/>
          </p:nvSpPr>
          <p:spPr>
            <a:xfrm>
              <a:off x="6827225" y="4679825"/>
              <a:ext cx="25325" cy="20425"/>
            </a:xfrm>
            <a:custGeom>
              <a:avLst/>
              <a:gdLst/>
              <a:ahLst/>
              <a:cxnLst/>
              <a:rect l="l" t="t" r="r" b="b"/>
              <a:pathLst>
                <a:path w="1013" h="817" extrusionOk="0">
                  <a:moveTo>
                    <a:pt x="553" y="1"/>
                  </a:moveTo>
                  <a:cubicBezTo>
                    <a:pt x="514" y="1"/>
                    <a:pt x="475" y="6"/>
                    <a:pt x="434" y="18"/>
                  </a:cubicBezTo>
                  <a:cubicBezTo>
                    <a:pt x="67" y="85"/>
                    <a:pt x="0" y="585"/>
                    <a:pt x="334" y="752"/>
                  </a:cubicBezTo>
                  <a:cubicBezTo>
                    <a:pt x="401" y="796"/>
                    <a:pt x="473" y="816"/>
                    <a:pt x="543" y="816"/>
                  </a:cubicBezTo>
                  <a:cubicBezTo>
                    <a:pt x="788" y="816"/>
                    <a:pt x="1012" y="577"/>
                    <a:pt x="934" y="318"/>
                  </a:cubicBezTo>
                  <a:cubicBezTo>
                    <a:pt x="879" y="125"/>
                    <a:pt x="733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35"/>
            <p:cNvSpPr/>
            <p:nvPr/>
          </p:nvSpPr>
          <p:spPr>
            <a:xfrm>
              <a:off x="6791375" y="4716750"/>
              <a:ext cx="21700" cy="20800"/>
            </a:xfrm>
            <a:custGeom>
              <a:avLst/>
              <a:gdLst/>
              <a:ahLst/>
              <a:cxnLst/>
              <a:rect l="l" t="t" r="r" b="b"/>
              <a:pathLst>
                <a:path w="868" h="832" extrusionOk="0">
                  <a:moveTo>
                    <a:pt x="452" y="1"/>
                  </a:moveTo>
                  <a:cubicBezTo>
                    <a:pt x="353" y="1"/>
                    <a:pt x="251" y="35"/>
                    <a:pt x="167" y="109"/>
                  </a:cubicBezTo>
                  <a:cubicBezTo>
                    <a:pt x="0" y="275"/>
                    <a:pt x="0" y="542"/>
                    <a:pt x="167" y="709"/>
                  </a:cubicBezTo>
                  <a:cubicBezTo>
                    <a:pt x="252" y="794"/>
                    <a:pt x="354" y="832"/>
                    <a:pt x="453" y="832"/>
                  </a:cubicBezTo>
                  <a:cubicBezTo>
                    <a:pt x="666" y="832"/>
                    <a:pt x="867" y="659"/>
                    <a:pt x="867" y="409"/>
                  </a:cubicBezTo>
                  <a:cubicBezTo>
                    <a:pt x="867" y="158"/>
                    <a:pt x="66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35"/>
            <p:cNvSpPr/>
            <p:nvPr/>
          </p:nvSpPr>
          <p:spPr>
            <a:xfrm>
              <a:off x="7213425" y="4461450"/>
              <a:ext cx="27450" cy="20950"/>
            </a:xfrm>
            <a:custGeom>
              <a:avLst/>
              <a:gdLst/>
              <a:ahLst/>
              <a:cxnLst/>
              <a:rect l="l" t="t" r="r" b="b"/>
              <a:pathLst>
                <a:path w="1098" h="838" extrusionOk="0">
                  <a:moveTo>
                    <a:pt x="595" y="1"/>
                  </a:moveTo>
                  <a:cubicBezTo>
                    <a:pt x="527" y="1"/>
                    <a:pt x="459" y="16"/>
                    <a:pt x="397" y="47"/>
                  </a:cubicBezTo>
                  <a:cubicBezTo>
                    <a:pt x="0" y="273"/>
                    <a:pt x="230" y="838"/>
                    <a:pt x="615" y="838"/>
                  </a:cubicBezTo>
                  <a:cubicBezTo>
                    <a:pt x="683" y="838"/>
                    <a:pt x="756" y="820"/>
                    <a:pt x="831" y="780"/>
                  </a:cubicBezTo>
                  <a:cubicBezTo>
                    <a:pt x="1031" y="647"/>
                    <a:pt x="1098" y="413"/>
                    <a:pt x="964" y="213"/>
                  </a:cubicBezTo>
                  <a:cubicBezTo>
                    <a:pt x="895" y="75"/>
                    <a:pt x="746" y="1"/>
                    <a:pt x="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35"/>
            <p:cNvSpPr/>
            <p:nvPr/>
          </p:nvSpPr>
          <p:spPr>
            <a:xfrm>
              <a:off x="7489750" y="4278125"/>
              <a:ext cx="27150" cy="20750"/>
            </a:xfrm>
            <a:custGeom>
              <a:avLst/>
              <a:gdLst/>
              <a:ahLst/>
              <a:cxnLst/>
              <a:rect l="l" t="t" r="r" b="b"/>
              <a:pathLst>
                <a:path w="1086" h="830" extrusionOk="0">
                  <a:moveTo>
                    <a:pt x="538" y="0"/>
                  </a:moveTo>
                  <a:cubicBezTo>
                    <a:pt x="215" y="0"/>
                    <a:pt x="0" y="364"/>
                    <a:pt x="185" y="641"/>
                  </a:cubicBezTo>
                  <a:cubicBezTo>
                    <a:pt x="271" y="770"/>
                    <a:pt x="411" y="829"/>
                    <a:pt x="545" y="829"/>
                  </a:cubicBezTo>
                  <a:cubicBezTo>
                    <a:pt x="620" y="829"/>
                    <a:pt x="692" y="811"/>
                    <a:pt x="752" y="775"/>
                  </a:cubicBezTo>
                  <a:cubicBezTo>
                    <a:pt x="1086" y="541"/>
                    <a:pt x="986" y="74"/>
                    <a:pt x="619" y="8"/>
                  </a:cubicBezTo>
                  <a:cubicBezTo>
                    <a:pt x="591" y="3"/>
                    <a:pt x="564" y="0"/>
                    <a:pt x="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35"/>
            <p:cNvSpPr/>
            <p:nvPr/>
          </p:nvSpPr>
          <p:spPr>
            <a:xfrm>
              <a:off x="7464350" y="4314000"/>
              <a:ext cx="23150" cy="20875"/>
            </a:xfrm>
            <a:custGeom>
              <a:avLst/>
              <a:gdLst/>
              <a:ahLst/>
              <a:cxnLst/>
              <a:rect l="l" t="t" r="r" b="b"/>
              <a:pathLst>
                <a:path w="926" h="835" extrusionOk="0">
                  <a:moveTo>
                    <a:pt x="479" y="0"/>
                  </a:moveTo>
                  <a:cubicBezTo>
                    <a:pt x="366" y="0"/>
                    <a:pt x="251" y="44"/>
                    <a:pt x="167" y="140"/>
                  </a:cubicBezTo>
                  <a:cubicBezTo>
                    <a:pt x="0" y="307"/>
                    <a:pt x="34" y="574"/>
                    <a:pt x="234" y="741"/>
                  </a:cubicBezTo>
                  <a:cubicBezTo>
                    <a:pt x="308" y="806"/>
                    <a:pt x="395" y="834"/>
                    <a:pt x="481" y="834"/>
                  </a:cubicBezTo>
                  <a:cubicBezTo>
                    <a:pt x="705" y="834"/>
                    <a:pt x="925" y="639"/>
                    <a:pt x="901" y="374"/>
                  </a:cubicBezTo>
                  <a:cubicBezTo>
                    <a:pt x="880" y="139"/>
                    <a:pt x="681" y="0"/>
                    <a:pt x="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35"/>
            <p:cNvSpPr/>
            <p:nvPr/>
          </p:nvSpPr>
          <p:spPr>
            <a:xfrm>
              <a:off x="7336750" y="4444475"/>
              <a:ext cx="27025" cy="21850"/>
            </a:xfrm>
            <a:custGeom>
              <a:avLst/>
              <a:gdLst/>
              <a:ahLst/>
              <a:cxnLst/>
              <a:rect l="l" t="t" r="r" b="b"/>
              <a:pathLst>
                <a:path w="1081" h="874" extrusionOk="0">
                  <a:moveTo>
                    <a:pt x="468" y="0"/>
                  </a:moveTo>
                  <a:cubicBezTo>
                    <a:pt x="359" y="0"/>
                    <a:pt x="251" y="42"/>
                    <a:pt x="167" y="125"/>
                  </a:cubicBezTo>
                  <a:cubicBezTo>
                    <a:pt x="1" y="292"/>
                    <a:pt x="1" y="592"/>
                    <a:pt x="201" y="759"/>
                  </a:cubicBezTo>
                  <a:cubicBezTo>
                    <a:pt x="288" y="839"/>
                    <a:pt x="384" y="873"/>
                    <a:pt x="475" y="873"/>
                  </a:cubicBezTo>
                  <a:cubicBezTo>
                    <a:pt x="803" y="873"/>
                    <a:pt x="1081" y="438"/>
                    <a:pt x="768" y="125"/>
                  </a:cubicBezTo>
                  <a:cubicBezTo>
                    <a:pt x="684" y="42"/>
                    <a:pt x="576" y="0"/>
                    <a:pt x="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35"/>
            <p:cNvSpPr/>
            <p:nvPr/>
          </p:nvSpPr>
          <p:spPr>
            <a:xfrm>
              <a:off x="7459600" y="4405325"/>
              <a:ext cx="31300" cy="21175"/>
            </a:xfrm>
            <a:custGeom>
              <a:avLst/>
              <a:gdLst/>
              <a:ahLst/>
              <a:cxnLst/>
              <a:rect l="l" t="t" r="r" b="b"/>
              <a:pathLst>
                <a:path w="1252" h="847" extrusionOk="0">
                  <a:moveTo>
                    <a:pt x="664" y="1"/>
                  </a:moveTo>
                  <a:cubicBezTo>
                    <a:pt x="599" y="1"/>
                    <a:pt x="530" y="18"/>
                    <a:pt x="457" y="57"/>
                  </a:cubicBezTo>
                  <a:cubicBezTo>
                    <a:pt x="1" y="256"/>
                    <a:pt x="227" y="846"/>
                    <a:pt x="615" y="846"/>
                  </a:cubicBezTo>
                  <a:cubicBezTo>
                    <a:pt x="681" y="846"/>
                    <a:pt x="752" y="829"/>
                    <a:pt x="824" y="790"/>
                  </a:cubicBezTo>
                  <a:cubicBezTo>
                    <a:pt x="1252" y="591"/>
                    <a:pt x="1046" y="1"/>
                    <a:pt x="6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35"/>
            <p:cNvSpPr/>
            <p:nvPr/>
          </p:nvSpPr>
          <p:spPr>
            <a:xfrm>
              <a:off x="7586975" y="4286625"/>
              <a:ext cx="30375" cy="21475"/>
            </a:xfrm>
            <a:custGeom>
              <a:avLst/>
              <a:gdLst/>
              <a:ahLst/>
              <a:cxnLst/>
              <a:rect l="l" t="t" r="r" b="b"/>
              <a:pathLst>
                <a:path w="1215" h="859" extrusionOk="0">
                  <a:moveTo>
                    <a:pt x="628" y="0"/>
                  </a:moveTo>
                  <a:cubicBezTo>
                    <a:pt x="541" y="0"/>
                    <a:pt x="451" y="31"/>
                    <a:pt x="366" y="101"/>
                  </a:cubicBezTo>
                  <a:cubicBezTo>
                    <a:pt x="1" y="388"/>
                    <a:pt x="288" y="859"/>
                    <a:pt x="622" y="859"/>
                  </a:cubicBezTo>
                  <a:cubicBezTo>
                    <a:pt x="715" y="859"/>
                    <a:pt x="812" y="822"/>
                    <a:pt x="899" y="735"/>
                  </a:cubicBezTo>
                  <a:cubicBezTo>
                    <a:pt x="1215" y="420"/>
                    <a:pt x="950" y="0"/>
                    <a:pt x="6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35"/>
            <p:cNvSpPr/>
            <p:nvPr/>
          </p:nvSpPr>
          <p:spPr>
            <a:xfrm>
              <a:off x="7443500" y="4345500"/>
              <a:ext cx="23725" cy="20400"/>
            </a:xfrm>
            <a:custGeom>
              <a:avLst/>
              <a:gdLst/>
              <a:ahLst/>
              <a:cxnLst/>
              <a:rect l="l" t="t" r="r" b="b"/>
              <a:pathLst>
                <a:path w="949" h="816" extrusionOk="0">
                  <a:moveTo>
                    <a:pt x="462" y="1"/>
                  </a:moveTo>
                  <a:cubicBezTo>
                    <a:pt x="399" y="1"/>
                    <a:pt x="332" y="15"/>
                    <a:pt x="267" y="48"/>
                  </a:cubicBezTo>
                  <a:cubicBezTo>
                    <a:pt x="67" y="148"/>
                    <a:pt x="0" y="381"/>
                    <a:pt x="100" y="582"/>
                  </a:cubicBezTo>
                  <a:cubicBezTo>
                    <a:pt x="180" y="740"/>
                    <a:pt x="327" y="816"/>
                    <a:pt x="473" y="816"/>
                  </a:cubicBezTo>
                  <a:cubicBezTo>
                    <a:pt x="636" y="816"/>
                    <a:pt x="798" y="723"/>
                    <a:pt x="868" y="548"/>
                  </a:cubicBezTo>
                  <a:cubicBezTo>
                    <a:pt x="948" y="253"/>
                    <a:pt x="726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35"/>
            <p:cNvSpPr/>
            <p:nvPr/>
          </p:nvSpPr>
          <p:spPr>
            <a:xfrm>
              <a:off x="7420150" y="4407150"/>
              <a:ext cx="24550" cy="21150"/>
            </a:xfrm>
            <a:custGeom>
              <a:avLst/>
              <a:gdLst/>
              <a:ahLst/>
              <a:cxnLst/>
              <a:rect l="l" t="t" r="r" b="b"/>
              <a:pathLst>
                <a:path w="982" h="846" extrusionOk="0">
                  <a:moveTo>
                    <a:pt x="484" y="0"/>
                  </a:moveTo>
                  <a:cubicBezTo>
                    <a:pt x="326" y="0"/>
                    <a:pt x="167" y="84"/>
                    <a:pt x="100" y="250"/>
                  </a:cubicBezTo>
                  <a:cubicBezTo>
                    <a:pt x="0" y="484"/>
                    <a:pt x="100" y="717"/>
                    <a:pt x="334" y="818"/>
                  </a:cubicBezTo>
                  <a:cubicBezTo>
                    <a:pt x="382" y="837"/>
                    <a:pt x="430" y="846"/>
                    <a:pt x="477" y="846"/>
                  </a:cubicBezTo>
                  <a:cubicBezTo>
                    <a:pt x="754" y="846"/>
                    <a:pt x="982" y="536"/>
                    <a:pt x="868" y="250"/>
                  </a:cubicBezTo>
                  <a:cubicBezTo>
                    <a:pt x="801" y="84"/>
                    <a:pt x="643" y="0"/>
                    <a:pt x="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35"/>
            <p:cNvSpPr/>
            <p:nvPr/>
          </p:nvSpPr>
          <p:spPr>
            <a:xfrm>
              <a:off x="7611375" y="4247750"/>
              <a:ext cx="23125" cy="20950"/>
            </a:xfrm>
            <a:custGeom>
              <a:avLst/>
              <a:gdLst/>
              <a:ahLst/>
              <a:cxnLst/>
              <a:rect l="l" t="t" r="r" b="b"/>
              <a:pathLst>
                <a:path w="925" h="838" extrusionOk="0">
                  <a:moveTo>
                    <a:pt x="447" y="0"/>
                  </a:moveTo>
                  <a:cubicBezTo>
                    <a:pt x="245" y="0"/>
                    <a:pt x="45" y="153"/>
                    <a:pt x="24" y="389"/>
                  </a:cubicBezTo>
                  <a:cubicBezTo>
                    <a:pt x="0" y="646"/>
                    <a:pt x="222" y="837"/>
                    <a:pt x="449" y="837"/>
                  </a:cubicBezTo>
                  <a:cubicBezTo>
                    <a:pt x="546" y="837"/>
                    <a:pt x="644" y="802"/>
                    <a:pt x="724" y="722"/>
                  </a:cubicBezTo>
                  <a:cubicBezTo>
                    <a:pt x="891" y="589"/>
                    <a:pt x="924" y="322"/>
                    <a:pt x="757" y="155"/>
                  </a:cubicBezTo>
                  <a:cubicBezTo>
                    <a:pt x="674" y="48"/>
                    <a:pt x="560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35"/>
            <p:cNvSpPr/>
            <p:nvPr/>
          </p:nvSpPr>
          <p:spPr>
            <a:xfrm>
              <a:off x="7616325" y="4118975"/>
              <a:ext cx="24850" cy="20875"/>
            </a:xfrm>
            <a:custGeom>
              <a:avLst/>
              <a:gdLst/>
              <a:ahLst/>
              <a:cxnLst/>
              <a:rect l="l" t="t" r="r" b="b"/>
              <a:pathLst>
                <a:path w="994" h="835" extrusionOk="0">
                  <a:moveTo>
                    <a:pt x="550" y="0"/>
                  </a:moveTo>
                  <a:cubicBezTo>
                    <a:pt x="208" y="0"/>
                    <a:pt x="0" y="381"/>
                    <a:pt x="192" y="670"/>
                  </a:cubicBezTo>
                  <a:cubicBezTo>
                    <a:pt x="281" y="783"/>
                    <a:pt x="403" y="835"/>
                    <a:pt x="524" y="835"/>
                  </a:cubicBezTo>
                  <a:cubicBezTo>
                    <a:pt x="723" y="835"/>
                    <a:pt x="918" y="697"/>
                    <a:pt x="960" y="469"/>
                  </a:cubicBezTo>
                  <a:cubicBezTo>
                    <a:pt x="993" y="236"/>
                    <a:pt x="826" y="36"/>
                    <a:pt x="593" y="2"/>
                  </a:cubicBezTo>
                  <a:cubicBezTo>
                    <a:pt x="578" y="1"/>
                    <a:pt x="56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35"/>
            <p:cNvSpPr/>
            <p:nvPr/>
          </p:nvSpPr>
          <p:spPr>
            <a:xfrm>
              <a:off x="7553750" y="4179575"/>
              <a:ext cx="27375" cy="21250"/>
            </a:xfrm>
            <a:custGeom>
              <a:avLst/>
              <a:gdLst/>
              <a:ahLst/>
              <a:cxnLst/>
              <a:rect l="l" t="t" r="r" b="b"/>
              <a:pathLst>
                <a:path w="1095" h="850" extrusionOk="0">
                  <a:moveTo>
                    <a:pt x="559" y="0"/>
                  </a:moveTo>
                  <a:cubicBezTo>
                    <a:pt x="430" y="0"/>
                    <a:pt x="294" y="60"/>
                    <a:pt x="194" y="180"/>
                  </a:cubicBezTo>
                  <a:cubicBezTo>
                    <a:pt x="1" y="437"/>
                    <a:pt x="211" y="849"/>
                    <a:pt x="554" y="849"/>
                  </a:cubicBezTo>
                  <a:cubicBezTo>
                    <a:pt x="567" y="849"/>
                    <a:pt x="581" y="849"/>
                    <a:pt x="594" y="847"/>
                  </a:cubicBezTo>
                  <a:cubicBezTo>
                    <a:pt x="961" y="781"/>
                    <a:pt x="1094" y="314"/>
                    <a:pt x="794" y="80"/>
                  </a:cubicBezTo>
                  <a:cubicBezTo>
                    <a:pt x="727" y="27"/>
                    <a:pt x="645" y="0"/>
                    <a:pt x="5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35"/>
            <p:cNvSpPr/>
            <p:nvPr/>
          </p:nvSpPr>
          <p:spPr>
            <a:xfrm>
              <a:off x="7591925" y="41849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5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35"/>
            <p:cNvSpPr/>
            <p:nvPr/>
          </p:nvSpPr>
          <p:spPr>
            <a:xfrm>
              <a:off x="7725675" y="3915875"/>
              <a:ext cx="28900" cy="21525"/>
            </a:xfrm>
            <a:custGeom>
              <a:avLst/>
              <a:gdLst/>
              <a:ahLst/>
              <a:cxnLst/>
              <a:rect l="l" t="t" r="r" b="b"/>
              <a:pathLst>
                <a:path w="1156" h="861" extrusionOk="0">
                  <a:moveTo>
                    <a:pt x="641" y="0"/>
                  </a:moveTo>
                  <a:cubicBezTo>
                    <a:pt x="229" y="0"/>
                    <a:pt x="1" y="620"/>
                    <a:pt x="488" y="821"/>
                  </a:cubicBezTo>
                  <a:cubicBezTo>
                    <a:pt x="542" y="848"/>
                    <a:pt x="601" y="860"/>
                    <a:pt x="659" y="860"/>
                  </a:cubicBezTo>
                  <a:cubicBezTo>
                    <a:pt x="820" y="860"/>
                    <a:pt x="982" y="768"/>
                    <a:pt x="1056" y="621"/>
                  </a:cubicBezTo>
                  <a:cubicBezTo>
                    <a:pt x="1156" y="421"/>
                    <a:pt x="1056" y="154"/>
                    <a:pt x="855" y="54"/>
                  </a:cubicBezTo>
                  <a:cubicBezTo>
                    <a:pt x="781" y="17"/>
                    <a:pt x="709" y="0"/>
                    <a:pt x="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35"/>
            <p:cNvSpPr/>
            <p:nvPr/>
          </p:nvSpPr>
          <p:spPr>
            <a:xfrm>
              <a:off x="7794325" y="3680800"/>
              <a:ext cx="25300" cy="21200"/>
            </a:xfrm>
            <a:custGeom>
              <a:avLst/>
              <a:gdLst/>
              <a:ahLst/>
              <a:cxnLst/>
              <a:rect l="l" t="t" r="r" b="b"/>
              <a:pathLst>
                <a:path w="1012" h="848" extrusionOk="0">
                  <a:moveTo>
                    <a:pt x="531" y="0"/>
                  </a:moveTo>
                  <a:cubicBezTo>
                    <a:pt x="242" y="0"/>
                    <a:pt x="0" y="322"/>
                    <a:pt x="178" y="617"/>
                  </a:cubicBezTo>
                  <a:cubicBezTo>
                    <a:pt x="255" y="772"/>
                    <a:pt x="397" y="848"/>
                    <a:pt x="541" y="848"/>
                  </a:cubicBezTo>
                  <a:cubicBezTo>
                    <a:pt x="706" y="848"/>
                    <a:pt x="873" y="747"/>
                    <a:pt x="945" y="551"/>
                  </a:cubicBezTo>
                  <a:cubicBezTo>
                    <a:pt x="1011" y="317"/>
                    <a:pt x="878" y="84"/>
                    <a:pt x="645" y="17"/>
                  </a:cubicBezTo>
                  <a:cubicBezTo>
                    <a:pt x="606" y="5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35"/>
            <p:cNvSpPr/>
            <p:nvPr/>
          </p:nvSpPr>
          <p:spPr>
            <a:xfrm>
              <a:off x="7782900" y="3759175"/>
              <a:ext cx="26350" cy="21000"/>
            </a:xfrm>
            <a:custGeom>
              <a:avLst/>
              <a:gdLst/>
              <a:ahLst/>
              <a:cxnLst/>
              <a:rect l="l" t="t" r="r" b="b"/>
              <a:pathLst>
                <a:path w="1054" h="840" extrusionOk="0">
                  <a:moveTo>
                    <a:pt x="461" y="0"/>
                  </a:moveTo>
                  <a:cubicBezTo>
                    <a:pt x="291" y="0"/>
                    <a:pt x="123" y="125"/>
                    <a:pt x="67" y="318"/>
                  </a:cubicBezTo>
                  <a:cubicBezTo>
                    <a:pt x="1" y="518"/>
                    <a:pt x="134" y="751"/>
                    <a:pt x="368" y="818"/>
                  </a:cubicBezTo>
                  <a:cubicBezTo>
                    <a:pt x="416" y="833"/>
                    <a:pt x="461" y="840"/>
                    <a:pt x="504" y="840"/>
                  </a:cubicBezTo>
                  <a:cubicBezTo>
                    <a:pt x="932" y="840"/>
                    <a:pt x="1053" y="139"/>
                    <a:pt x="568" y="17"/>
                  </a:cubicBezTo>
                  <a:cubicBezTo>
                    <a:pt x="533" y="6"/>
                    <a:pt x="497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35"/>
            <p:cNvSpPr/>
            <p:nvPr/>
          </p:nvSpPr>
          <p:spPr>
            <a:xfrm>
              <a:off x="7782075" y="3907875"/>
              <a:ext cx="24825" cy="21075"/>
            </a:xfrm>
            <a:custGeom>
              <a:avLst/>
              <a:gdLst/>
              <a:ahLst/>
              <a:cxnLst/>
              <a:rect l="l" t="t" r="r" b="b"/>
              <a:pathLst>
                <a:path w="993" h="843" extrusionOk="0">
                  <a:moveTo>
                    <a:pt x="455" y="0"/>
                  </a:moveTo>
                  <a:cubicBezTo>
                    <a:pt x="254" y="0"/>
                    <a:pt x="55" y="139"/>
                    <a:pt x="34" y="374"/>
                  </a:cubicBezTo>
                  <a:cubicBezTo>
                    <a:pt x="0" y="607"/>
                    <a:pt x="167" y="808"/>
                    <a:pt x="401" y="841"/>
                  </a:cubicBezTo>
                  <a:cubicBezTo>
                    <a:pt x="414" y="842"/>
                    <a:pt x="427" y="843"/>
                    <a:pt x="440" y="843"/>
                  </a:cubicBezTo>
                  <a:cubicBezTo>
                    <a:pt x="784" y="843"/>
                    <a:pt x="993" y="430"/>
                    <a:pt x="768" y="140"/>
                  </a:cubicBezTo>
                  <a:cubicBezTo>
                    <a:pt x="683" y="44"/>
                    <a:pt x="569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35"/>
            <p:cNvSpPr/>
            <p:nvPr/>
          </p:nvSpPr>
          <p:spPr>
            <a:xfrm>
              <a:off x="7859825" y="3647250"/>
              <a:ext cx="25425" cy="20650"/>
            </a:xfrm>
            <a:custGeom>
              <a:avLst/>
              <a:gdLst/>
              <a:ahLst/>
              <a:cxnLst/>
              <a:rect l="l" t="t" r="r" b="b"/>
              <a:pathLst>
                <a:path w="1017" h="826" extrusionOk="0">
                  <a:moveTo>
                    <a:pt x="503" y="1"/>
                  </a:moveTo>
                  <a:cubicBezTo>
                    <a:pt x="346" y="1"/>
                    <a:pt x="190" y="88"/>
                    <a:pt x="126" y="291"/>
                  </a:cubicBezTo>
                  <a:cubicBezTo>
                    <a:pt x="1" y="604"/>
                    <a:pt x="267" y="826"/>
                    <a:pt x="524" y="826"/>
                  </a:cubicBezTo>
                  <a:cubicBezTo>
                    <a:pt x="679" y="826"/>
                    <a:pt x="831" y="746"/>
                    <a:pt x="893" y="558"/>
                  </a:cubicBezTo>
                  <a:cubicBezTo>
                    <a:pt x="1017" y="228"/>
                    <a:pt x="758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35"/>
            <p:cNvSpPr/>
            <p:nvPr/>
          </p:nvSpPr>
          <p:spPr>
            <a:xfrm>
              <a:off x="7862125" y="3576050"/>
              <a:ext cx="23125" cy="21075"/>
            </a:xfrm>
            <a:custGeom>
              <a:avLst/>
              <a:gdLst/>
              <a:ahLst/>
              <a:cxnLst/>
              <a:rect l="l" t="t" r="r" b="b"/>
              <a:pathLst>
                <a:path w="925" h="843" extrusionOk="0">
                  <a:moveTo>
                    <a:pt x="441" y="0"/>
                  </a:moveTo>
                  <a:cubicBezTo>
                    <a:pt x="258" y="0"/>
                    <a:pt x="77" y="106"/>
                    <a:pt x="34" y="337"/>
                  </a:cubicBezTo>
                  <a:cubicBezTo>
                    <a:pt x="1" y="571"/>
                    <a:pt x="134" y="804"/>
                    <a:pt x="368" y="838"/>
                  </a:cubicBezTo>
                  <a:cubicBezTo>
                    <a:pt x="388" y="841"/>
                    <a:pt x="408" y="842"/>
                    <a:pt x="427" y="842"/>
                  </a:cubicBezTo>
                  <a:cubicBezTo>
                    <a:pt x="635" y="842"/>
                    <a:pt x="807" y="687"/>
                    <a:pt x="868" y="504"/>
                  </a:cubicBezTo>
                  <a:cubicBezTo>
                    <a:pt x="925" y="183"/>
                    <a:pt x="681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35"/>
            <p:cNvSpPr/>
            <p:nvPr/>
          </p:nvSpPr>
          <p:spPr>
            <a:xfrm>
              <a:off x="7960525" y="3726925"/>
              <a:ext cx="24750" cy="21150"/>
            </a:xfrm>
            <a:custGeom>
              <a:avLst/>
              <a:gdLst/>
              <a:ahLst/>
              <a:cxnLst/>
              <a:rect l="l" t="t" r="r" b="b"/>
              <a:pathLst>
                <a:path w="990" h="846" extrusionOk="0">
                  <a:moveTo>
                    <a:pt x="466" y="1"/>
                  </a:moveTo>
                  <a:cubicBezTo>
                    <a:pt x="411" y="1"/>
                    <a:pt x="355" y="13"/>
                    <a:pt x="301" y="40"/>
                  </a:cubicBezTo>
                  <a:cubicBezTo>
                    <a:pt x="68" y="140"/>
                    <a:pt x="1" y="373"/>
                    <a:pt x="101" y="607"/>
                  </a:cubicBezTo>
                  <a:cubicBezTo>
                    <a:pt x="179" y="775"/>
                    <a:pt x="315" y="845"/>
                    <a:pt x="450" y="845"/>
                  </a:cubicBezTo>
                  <a:cubicBezTo>
                    <a:pt x="719" y="845"/>
                    <a:pt x="990" y="572"/>
                    <a:pt x="835" y="240"/>
                  </a:cubicBezTo>
                  <a:cubicBezTo>
                    <a:pt x="762" y="93"/>
                    <a:pt x="617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35"/>
            <p:cNvSpPr/>
            <p:nvPr/>
          </p:nvSpPr>
          <p:spPr>
            <a:xfrm>
              <a:off x="8013075" y="3656150"/>
              <a:ext cx="27300" cy="21250"/>
            </a:xfrm>
            <a:custGeom>
              <a:avLst/>
              <a:gdLst/>
              <a:ahLst/>
              <a:cxnLst/>
              <a:rect l="l" t="t" r="r" b="b"/>
              <a:pathLst>
                <a:path w="1092" h="850" extrusionOk="0">
                  <a:moveTo>
                    <a:pt x="510" y="0"/>
                  </a:moveTo>
                  <a:cubicBezTo>
                    <a:pt x="496" y="0"/>
                    <a:pt x="482" y="1"/>
                    <a:pt x="467" y="2"/>
                  </a:cubicBezTo>
                  <a:cubicBezTo>
                    <a:pt x="100" y="69"/>
                    <a:pt x="0" y="536"/>
                    <a:pt x="301" y="769"/>
                  </a:cubicBezTo>
                  <a:cubicBezTo>
                    <a:pt x="367" y="823"/>
                    <a:pt x="450" y="849"/>
                    <a:pt x="534" y="849"/>
                  </a:cubicBezTo>
                  <a:cubicBezTo>
                    <a:pt x="659" y="849"/>
                    <a:pt x="788" y="789"/>
                    <a:pt x="868" y="669"/>
                  </a:cubicBezTo>
                  <a:cubicBezTo>
                    <a:pt x="1092" y="381"/>
                    <a:pt x="855" y="0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35"/>
            <p:cNvSpPr/>
            <p:nvPr/>
          </p:nvSpPr>
          <p:spPr>
            <a:xfrm>
              <a:off x="7976375" y="3477350"/>
              <a:ext cx="24650" cy="20475"/>
            </a:xfrm>
            <a:custGeom>
              <a:avLst/>
              <a:gdLst/>
              <a:ahLst/>
              <a:cxnLst/>
              <a:rect l="l" t="t" r="r" b="b"/>
              <a:pathLst>
                <a:path w="986" h="819" extrusionOk="0">
                  <a:moveTo>
                    <a:pt x="561" y="1"/>
                  </a:moveTo>
                  <a:cubicBezTo>
                    <a:pt x="530" y="1"/>
                    <a:pt x="498" y="5"/>
                    <a:pt x="468" y="16"/>
                  </a:cubicBezTo>
                  <a:cubicBezTo>
                    <a:pt x="101" y="82"/>
                    <a:pt x="1" y="549"/>
                    <a:pt x="301" y="750"/>
                  </a:cubicBezTo>
                  <a:cubicBezTo>
                    <a:pt x="372" y="797"/>
                    <a:pt x="448" y="818"/>
                    <a:pt x="523" y="818"/>
                  </a:cubicBezTo>
                  <a:cubicBezTo>
                    <a:pt x="764" y="818"/>
                    <a:pt x="986" y="596"/>
                    <a:pt x="935" y="316"/>
                  </a:cubicBezTo>
                  <a:cubicBezTo>
                    <a:pt x="906" y="146"/>
                    <a:pt x="734" y="1"/>
                    <a:pt x="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35"/>
            <p:cNvSpPr/>
            <p:nvPr/>
          </p:nvSpPr>
          <p:spPr>
            <a:xfrm>
              <a:off x="7923850" y="3478700"/>
              <a:ext cx="24425" cy="20675"/>
            </a:xfrm>
            <a:custGeom>
              <a:avLst/>
              <a:gdLst/>
              <a:ahLst/>
              <a:cxnLst/>
              <a:rect l="l" t="t" r="r" b="b"/>
              <a:pathLst>
                <a:path w="977" h="827" extrusionOk="0">
                  <a:moveTo>
                    <a:pt x="487" y="0"/>
                  </a:moveTo>
                  <a:cubicBezTo>
                    <a:pt x="438" y="0"/>
                    <a:pt x="387" y="9"/>
                    <a:pt x="334" y="28"/>
                  </a:cubicBezTo>
                  <a:cubicBezTo>
                    <a:pt x="134" y="95"/>
                    <a:pt x="0" y="329"/>
                    <a:pt x="67" y="529"/>
                  </a:cubicBezTo>
                  <a:cubicBezTo>
                    <a:pt x="138" y="725"/>
                    <a:pt x="305" y="826"/>
                    <a:pt x="471" y="826"/>
                  </a:cubicBezTo>
                  <a:cubicBezTo>
                    <a:pt x="614" y="826"/>
                    <a:pt x="757" y="750"/>
                    <a:pt x="834" y="595"/>
                  </a:cubicBezTo>
                  <a:cubicBezTo>
                    <a:pt x="977" y="310"/>
                    <a:pt x="778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35"/>
            <p:cNvSpPr/>
            <p:nvPr/>
          </p:nvSpPr>
          <p:spPr>
            <a:xfrm>
              <a:off x="7945525" y="3521550"/>
              <a:ext cx="23150" cy="21075"/>
            </a:xfrm>
            <a:custGeom>
              <a:avLst/>
              <a:gdLst/>
              <a:ahLst/>
              <a:cxnLst/>
              <a:rect l="l" t="t" r="r" b="b"/>
              <a:pathLst>
                <a:path w="926" h="843" extrusionOk="0">
                  <a:moveTo>
                    <a:pt x="472" y="1"/>
                  </a:moveTo>
                  <a:cubicBezTo>
                    <a:pt x="438" y="1"/>
                    <a:pt x="403" y="6"/>
                    <a:pt x="367" y="16"/>
                  </a:cubicBezTo>
                  <a:cubicBezTo>
                    <a:pt x="167" y="49"/>
                    <a:pt x="0" y="282"/>
                    <a:pt x="67" y="516"/>
                  </a:cubicBezTo>
                  <a:lnTo>
                    <a:pt x="34" y="516"/>
                  </a:lnTo>
                  <a:cubicBezTo>
                    <a:pt x="76" y="742"/>
                    <a:pt x="250" y="842"/>
                    <a:pt x="429" y="842"/>
                  </a:cubicBezTo>
                  <a:cubicBezTo>
                    <a:pt x="673" y="842"/>
                    <a:pt x="925" y="657"/>
                    <a:pt x="868" y="349"/>
                  </a:cubicBezTo>
                  <a:cubicBezTo>
                    <a:pt x="839" y="151"/>
                    <a:pt x="667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35"/>
            <p:cNvSpPr/>
            <p:nvPr/>
          </p:nvSpPr>
          <p:spPr>
            <a:xfrm>
              <a:off x="8040125" y="3046400"/>
              <a:ext cx="25500" cy="21125"/>
            </a:xfrm>
            <a:custGeom>
              <a:avLst/>
              <a:gdLst/>
              <a:ahLst/>
              <a:cxnLst/>
              <a:rect l="l" t="t" r="r" b="b"/>
              <a:pathLst>
                <a:path w="1020" h="845" extrusionOk="0">
                  <a:moveTo>
                    <a:pt x="572" y="1"/>
                  </a:moveTo>
                  <a:cubicBezTo>
                    <a:pt x="244" y="1"/>
                    <a:pt x="1" y="364"/>
                    <a:pt x="186" y="642"/>
                  </a:cubicBezTo>
                  <a:cubicBezTo>
                    <a:pt x="284" y="781"/>
                    <a:pt x="422" y="845"/>
                    <a:pt x="555" y="845"/>
                  </a:cubicBezTo>
                  <a:cubicBezTo>
                    <a:pt x="740" y="845"/>
                    <a:pt x="914" y="722"/>
                    <a:pt x="953" y="508"/>
                  </a:cubicBezTo>
                  <a:cubicBezTo>
                    <a:pt x="1020" y="275"/>
                    <a:pt x="853" y="75"/>
                    <a:pt x="653" y="8"/>
                  </a:cubicBezTo>
                  <a:cubicBezTo>
                    <a:pt x="625" y="3"/>
                    <a:pt x="598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35"/>
            <p:cNvSpPr/>
            <p:nvPr/>
          </p:nvSpPr>
          <p:spPr>
            <a:xfrm>
              <a:off x="7946000" y="2756325"/>
              <a:ext cx="24575" cy="20975"/>
            </a:xfrm>
            <a:custGeom>
              <a:avLst/>
              <a:gdLst/>
              <a:ahLst/>
              <a:cxnLst/>
              <a:rect l="l" t="t" r="r" b="b"/>
              <a:pathLst>
                <a:path w="983" h="839" extrusionOk="0">
                  <a:moveTo>
                    <a:pt x="510" y="1"/>
                  </a:moveTo>
                  <a:cubicBezTo>
                    <a:pt x="262" y="1"/>
                    <a:pt x="1" y="214"/>
                    <a:pt x="81" y="536"/>
                  </a:cubicBezTo>
                  <a:cubicBezTo>
                    <a:pt x="147" y="747"/>
                    <a:pt x="312" y="839"/>
                    <a:pt x="478" y="839"/>
                  </a:cubicBezTo>
                  <a:cubicBezTo>
                    <a:pt x="730" y="839"/>
                    <a:pt x="983" y="626"/>
                    <a:pt x="882" y="303"/>
                  </a:cubicBezTo>
                  <a:cubicBezTo>
                    <a:pt x="829" y="92"/>
                    <a:pt x="672" y="1"/>
                    <a:pt x="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35"/>
            <p:cNvSpPr/>
            <p:nvPr/>
          </p:nvSpPr>
          <p:spPr>
            <a:xfrm>
              <a:off x="7908825" y="2882050"/>
              <a:ext cx="24675" cy="20475"/>
            </a:xfrm>
            <a:custGeom>
              <a:avLst/>
              <a:gdLst/>
              <a:ahLst/>
              <a:cxnLst/>
              <a:rect l="l" t="t" r="r" b="b"/>
              <a:pathLst>
                <a:path w="987" h="819" extrusionOk="0">
                  <a:moveTo>
                    <a:pt x="448" y="1"/>
                  </a:moveTo>
                  <a:cubicBezTo>
                    <a:pt x="257" y="1"/>
                    <a:pt x="74" y="125"/>
                    <a:pt x="34" y="344"/>
                  </a:cubicBezTo>
                  <a:cubicBezTo>
                    <a:pt x="1" y="578"/>
                    <a:pt x="134" y="778"/>
                    <a:pt x="368" y="811"/>
                  </a:cubicBezTo>
                  <a:cubicBezTo>
                    <a:pt x="395" y="816"/>
                    <a:pt x="422" y="819"/>
                    <a:pt x="448" y="819"/>
                  </a:cubicBezTo>
                  <a:cubicBezTo>
                    <a:pt x="772" y="819"/>
                    <a:pt x="986" y="455"/>
                    <a:pt x="801" y="177"/>
                  </a:cubicBezTo>
                  <a:cubicBezTo>
                    <a:pt x="707" y="57"/>
                    <a:pt x="576" y="1"/>
                    <a:pt x="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35"/>
            <p:cNvSpPr/>
            <p:nvPr/>
          </p:nvSpPr>
          <p:spPr>
            <a:xfrm>
              <a:off x="7983050" y="3078550"/>
              <a:ext cx="26300" cy="21025"/>
            </a:xfrm>
            <a:custGeom>
              <a:avLst/>
              <a:gdLst/>
              <a:ahLst/>
              <a:cxnLst/>
              <a:rect l="l" t="t" r="r" b="b"/>
              <a:pathLst>
                <a:path w="1052" h="841" extrusionOk="0">
                  <a:moveTo>
                    <a:pt x="475" y="0"/>
                  </a:moveTo>
                  <a:cubicBezTo>
                    <a:pt x="431" y="0"/>
                    <a:pt x="384" y="7"/>
                    <a:pt x="334" y="23"/>
                  </a:cubicBezTo>
                  <a:cubicBezTo>
                    <a:pt x="134" y="56"/>
                    <a:pt x="0" y="290"/>
                    <a:pt x="67" y="523"/>
                  </a:cubicBezTo>
                  <a:cubicBezTo>
                    <a:pt x="122" y="716"/>
                    <a:pt x="268" y="841"/>
                    <a:pt x="449" y="841"/>
                  </a:cubicBezTo>
                  <a:cubicBezTo>
                    <a:pt x="487" y="841"/>
                    <a:pt x="527" y="835"/>
                    <a:pt x="568" y="824"/>
                  </a:cubicBezTo>
                  <a:cubicBezTo>
                    <a:pt x="1051" y="672"/>
                    <a:pt x="905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35"/>
            <p:cNvSpPr/>
            <p:nvPr/>
          </p:nvSpPr>
          <p:spPr>
            <a:xfrm>
              <a:off x="8048525" y="3011875"/>
              <a:ext cx="22950" cy="21000"/>
            </a:xfrm>
            <a:custGeom>
              <a:avLst/>
              <a:gdLst/>
              <a:ahLst/>
              <a:cxnLst/>
              <a:rect l="l" t="t" r="r" b="b"/>
              <a:pathLst>
                <a:path w="918" h="840" extrusionOk="0">
                  <a:moveTo>
                    <a:pt x="467" y="0"/>
                  </a:moveTo>
                  <a:cubicBezTo>
                    <a:pt x="225" y="0"/>
                    <a:pt x="1" y="217"/>
                    <a:pt x="50" y="488"/>
                  </a:cubicBezTo>
                  <a:cubicBezTo>
                    <a:pt x="71" y="715"/>
                    <a:pt x="256" y="839"/>
                    <a:pt x="450" y="839"/>
                  </a:cubicBezTo>
                  <a:cubicBezTo>
                    <a:pt x="570" y="839"/>
                    <a:pt x="694" y="791"/>
                    <a:pt x="784" y="689"/>
                  </a:cubicBezTo>
                  <a:cubicBezTo>
                    <a:pt x="917" y="488"/>
                    <a:pt x="884" y="222"/>
                    <a:pt x="717" y="88"/>
                  </a:cubicBezTo>
                  <a:cubicBezTo>
                    <a:pt x="639" y="27"/>
                    <a:pt x="552" y="0"/>
                    <a:pt x="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35"/>
            <p:cNvSpPr/>
            <p:nvPr/>
          </p:nvSpPr>
          <p:spPr>
            <a:xfrm>
              <a:off x="8018900" y="2836075"/>
              <a:ext cx="23125" cy="20900"/>
            </a:xfrm>
            <a:custGeom>
              <a:avLst/>
              <a:gdLst/>
              <a:ahLst/>
              <a:cxnLst/>
              <a:rect l="l" t="t" r="r" b="b"/>
              <a:pathLst>
                <a:path w="925" h="836" extrusionOk="0">
                  <a:moveTo>
                    <a:pt x="473" y="0"/>
                  </a:moveTo>
                  <a:cubicBezTo>
                    <a:pt x="438" y="0"/>
                    <a:pt x="403" y="5"/>
                    <a:pt x="368" y="15"/>
                  </a:cubicBezTo>
                  <a:cubicBezTo>
                    <a:pt x="168" y="48"/>
                    <a:pt x="1" y="248"/>
                    <a:pt x="34" y="482"/>
                  </a:cubicBezTo>
                  <a:cubicBezTo>
                    <a:pt x="78" y="728"/>
                    <a:pt x="259" y="836"/>
                    <a:pt x="442" y="836"/>
                  </a:cubicBezTo>
                  <a:cubicBezTo>
                    <a:pt x="682" y="836"/>
                    <a:pt x="925" y="651"/>
                    <a:pt x="868" y="349"/>
                  </a:cubicBezTo>
                  <a:cubicBezTo>
                    <a:pt x="840" y="150"/>
                    <a:pt x="667" y="0"/>
                    <a:pt x="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35"/>
            <p:cNvSpPr/>
            <p:nvPr/>
          </p:nvSpPr>
          <p:spPr>
            <a:xfrm>
              <a:off x="7977200" y="2796575"/>
              <a:ext cx="27325" cy="20750"/>
            </a:xfrm>
            <a:custGeom>
              <a:avLst/>
              <a:gdLst/>
              <a:ahLst/>
              <a:cxnLst/>
              <a:rect l="l" t="t" r="r" b="b"/>
              <a:pathLst>
                <a:path w="1093" h="830" extrusionOk="0">
                  <a:moveTo>
                    <a:pt x="566" y="1"/>
                  </a:moveTo>
                  <a:cubicBezTo>
                    <a:pt x="471" y="1"/>
                    <a:pt x="376" y="34"/>
                    <a:pt x="301" y="94"/>
                  </a:cubicBezTo>
                  <a:cubicBezTo>
                    <a:pt x="1" y="327"/>
                    <a:pt x="134" y="794"/>
                    <a:pt x="501" y="828"/>
                  </a:cubicBezTo>
                  <a:cubicBezTo>
                    <a:pt x="516" y="829"/>
                    <a:pt x="530" y="830"/>
                    <a:pt x="544" y="830"/>
                  </a:cubicBezTo>
                  <a:cubicBezTo>
                    <a:pt x="886" y="830"/>
                    <a:pt x="1093" y="449"/>
                    <a:pt x="868" y="161"/>
                  </a:cubicBezTo>
                  <a:cubicBezTo>
                    <a:pt x="795" y="50"/>
                    <a:pt x="681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35"/>
            <p:cNvSpPr/>
            <p:nvPr/>
          </p:nvSpPr>
          <p:spPr>
            <a:xfrm>
              <a:off x="7962200" y="3157775"/>
              <a:ext cx="24200" cy="21425"/>
            </a:xfrm>
            <a:custGeom>
              <a:avLst/>
              <a:gdLst/>
              <a:ahLst/>
              <a:cxnLst/>
              <a:rect l="l" t="t" r="r" b="b"/>
              <a:pathLst>
                <a:path w="968" h="857" extrusionOk="0">
                  <a:moveTo>
                    <a:pt x="415" y="0"/>
                  </a:moveTo>
                  <a:cubicBezTo>
                    <a:pt x="202" y="0"/>
                    <a:pt x="1" y="173"/>
                    <a:pt x="1" y="423"/>
                  </a:cubicBezTo>
                  <a:cubicBezTo>
                    <a:pt x="1" y="657"/>
                    <a:pt x="167" y="857"/>
                    <a:pt x="401" y="857"/>
                  </a:cubicBezTo>
                  <a:cubicBezTo>
                    <a:pt x="768" y="857"/>
                    <a:pt x="968" y="390"/>
                    <a:pt x="701" y="123"/>
                  </a:cubicBezTo>
                  <a:cubicBezTo>
                    <a:pt x="616" y="38"/>
                    <a:pt x="51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35"/>
            <p:cNvSpPr/>
            <p:nvPr/>
          </p:nvSpPr>
          <p:spPr>
            <a:xfrm>
              <a:off x="7995125" y="3261700"/>
              <a:ext cx="24650" cy="21050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463" y="0"/>
                  </a:moveTo>
                  <a:cubicBezTo>
                    <a:pt x="222" y="0"/>
                    <a:pt x="0" y="222"/>
                    <a:pt x="51" y="503"/>
                  </a:cubicBezTo>
                  <a:cubicBezTo>
                    <a:pt x="81" y="712"/>
                    <a:pt x="272" y="841"/>
                    <a:pt x="480" y="841"/>
                  </a:cubicBezTo>
                  <a:cubicBezTo>
                    <a:pt x="504" y="841"/>
                    <a:pt x="528" y="840"/>
                    <a:pt x="552" y="836"/>
                  </a:cubicBezTo>
                  <a:cubicBezTo>
                    <a:pt x="918" y="769"/>
                    <a:pt x="985" y="269"/>
                    <a:pt x="685" y="69"/>
                  </a:cubicBezTo>
                  <a:cubicBezTo>
                    <a:pt x="614" y="22"/>
                    <a:pt x="538" y="0"/>
                    <a:pt x="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35"/>
            <p:cNvSpPr/>
            <p:nvPr/>
          </p:nvSpPr>
          <p:spPr>
            <a:xfrm>
              <a:off x="8036800" y="3136475"/>
              <a:ext cx="24675" cy="20475"/>
            </a:xfrm>
            <a:custGeom>
              <a:avLst/>
              <a:gdLst/>
              <a:ahLst/>
              <a:cxnLst/>
              <a:rect l="l" t="t" r="r" b="b"/>
              <a:pathLst>
                <a:path w="987" h="819" extrusionOk="0">
                  <a:moveTo>
                    <a:pt x="539" y="0"/>
                  </a:moveTo>
                  <a:cubicBezTo>
                    <a:pt x="215" y="0"/>
                    <a:pt x="0" y="364"/>
                    <a:pt x="185" y="641"/>
                  </a:cubicBezTo>
                  <a:cubicBezTo>
                    <a:pt x="266" y="762"/>
                    <a:pt x="395" y="818"/>
                    <a:pt x="525" y="818"/>
                  </a:cubicBezTo>
                  <a:cubicBezTo>
                    <a:pt x="718" y="818"/>
                    <a:pt x="913" y="694"/>
                    <a:pt x="953" y="475"/>
                  </a:cubicBezTo>
                  <a:cubicBezTo>
                    <a:pt x="986" y="274"/>
                    <a:pt x="853" y="41"/>
                    <a:pt x="619" y="8"/>
                  </a:cubicBezTo>
                  <a:cubicBezTo>
                    <a:pt x="592" y="3"/>
                    <a:pt x="565" y="0"/>
                    <a:pt x="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35"/>
            <p:cNvSpPr/>
            <p:nvPr/>
          </p:nvSpPr>
          <p:spPr>
            <a:xfrm>
              <a:off x="7959125" y="2708900"/>
              <a:ext cx="23200" cy="21600"/>
            </a:xfrm>
            <a:custGeom>
              <a:avLst/>
              <a:gdLst/>
              <a:ahLst/>
              <a:cxnLst/>
              <a:rect l="l" t="t" r="r" b="b"/>
              <a:pathLst>
                <a:path w="928" h="864" extrusionOk="0">
                  <a:moveTo>
                    <a:pt x="472" y="1"/>
                  </a:moveTo>
                  <a:cubicBezTo>
                    <a:pt x="236" y="1"/>
                    <a:pt x="1" y="182"/>
                    <a:pt x="57" y="499"/>
                  </a:cubicBezTo>
                  <a:cubicBezTo>
                    <a:pt x="86" y="749"/>
                    <a:pt x="266" y="863"/>
                    <a:pt x="451" y="863"/>
                  </a:cubicBezTo>
                  <a:cubicBezTo>
                    <a:pt x="685" y="863"/>
                    <a:pt x="928" y="682"/>
                    <a:pt x="891" y="365"/>
                  </a:cubicBezTo>
                  <a:cubicBezTo>
                    <a:pt x="847" y="115"/>
                    <a:pt x="659" y="1"/>
                    <a:pt x="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35"/>
            <p:cNvSpPr/>
            <p:nvPr/>
          </p:nvSpPr>
          <p:spPr>
            <a:xfrm>
              <a:off x="7905950" y="2511250"/>
              <a:ext cx="23900" cy="20875"/>
            </a:xfrm>
            <a:custGeom>
              <a:avLst/>
              <a:gdLst/>
              <a:ahLst/>
              <a:cxnLst/>
              <a:rect l="l" t="t" r="r" b="b"/>
              <a:pathLst>
                <a:path w="956" h="835" extrusionOk="0">
                  <a:moveTo>
                    <a:pt x="503" y="1"/>
                  </a:moveTo>
                  <a:cubicBezTo>
                    <a:pt x="251" y="1"/>
                    <a:pt x="0" y="206"/>
                    <a:pt x="116" y="532"/>
                  </a:cubicBezTo>
                  <a:cubicBezTo>
                    <a:pt x="172" y="742"/>
                    <a:pt x="333" y="835"/>
                    <a:pt x="496" y="835"/>
                  </a:cubicBezTo>
                  <a:cubicBezTo>
                    <a:pt x="723" y="835"/>
                    <a:pt x="955" y="656"/>
                    <a:pt x="916" y="366"/>
                  </a:cubicBezTo>
                  <a:cubicBezTo>
                    <a:pt x="874" y="111"/>
                    <a:pt x="688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35"/>
            <p:cNvSpPr/>
            <p:nvPr/>
          </p:nvSpPr>
          <p:spPr>
            <a:xfrm>
              <a:off x="7862125" y="2612525"/>
              <a:ext cx="26525" cy="20825"/>
            </a:xfrm>
            <a:custGeom>
              <a:avLst/>
              <a:gdLst/>
              <a:ahLst/>
              <a:cxnLst/>
              <a:rect l="l" t="t" r="r" b="b"/>
              <a:pathLst>
                <a:path w="1061" h="833" extrusionOk="0">
                  <a:moveTo>
                    <a:pt x="447" y="0"/>
                  </a:moveTo>
                  <a:cubicBezTo>
                    <a:pt x="259" y="0"/>
                    <a:pt x="95" y="125"/>
                    <a:pt x="67" y="317"/>
                  </a:cubicBezTo>
                  <a:cubicBezTo>
                    <a:pt x="1" y="518"/>
                    <a:pt x="134" y="751"/>
                    <a:pt x="368" y="818"/>
                  </a:cubicBezTo>
                  <a:cubicBezTo>
                    <a:pt x="408" y="828"/>
                    <a:pt x="447" y="833"/>
                    <a:pt x="484" y="833"/>
                  </a:cubicBezTo>
                  <a:cubicBezTo>
                    <a:pt x="928" y="833"/>
                    <a:pt x="1061" y="140"/>
                    <a:pt x="568" y="17"/>
                  </a:cubicBezTo>
                  <a:cubicBezTo>
                    <a:pt x="527" y="6"/>
                    <a:pt x="486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9" name="Google Shape;16269;p35"/>
            <p:cNvSpPr/>
            <p:nvPr/>
          </p:nvSpPr>
          <p:spPr>
            <a:xfrm>
              <a:off x="7892375" y="2637925"/>
              <a:ext cx="27325" cy="21300"/>
            </a:xfrm>
            <a:custGeom>
              <a:avLst/>
              <a:gdLst/>
              <a:ahLst/>
              <a:cxnLst/>
              <a:rect l="l" t="t" r="r" b="b"/>
              <a:pathLst>
                <a:path w="1093" h="852" extrusionOk="0">
                  <a:moveTo>
                    <a:pt x="552" y="0"/>
                  </a:moveTo>
                  <a:cubicBezTo>
                    <a:pt x="209" y="0"/>
                    <a:pt x="0" y="413"/>
                    <a:pt x="225" y="702"/>
                  </a:cubicBezTo>
                  <a:cubicBezTo>
                    <a:pt x="303" y="800"/>
                    <a:pt x="426" y="852"/>
                    <a:pt x="555" y="852"/>
                  </a:cubicBezTo>
                  <a:cubicBezTo>
                    <a:pt x="647" y="852"/>
                    <a:pt x="742" y="825"/>
                    <a:pt x="825" y="769"/>
                  </a:cubicBezTo>
                  <a:cubicBezTo>
                    <a:pt x="1092" y="536"/>
                    <a:pt x="959" y="69"/>
                    <a:pt x="592" y="2"/>
                  </a:cubicBezTo>
                  <a:cubicBezTo>
                    <a:pt x="579" y="1"/>
                    <a:pt x="565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0" name="Google Shape;16270;p35"/>
            <p:cNvSpPr/>
            <p:nvPr/>
          </p:nvSpPr>
          <p:spPr>
            <a:xfrm>
              <a:off x="7762050" y="2215025"/>
              <a:ext cx="24925" cy="21125"/>
            </a:xfrm>
            <a:custGeom>
              <a:avLst/>
              <a:gdLst/>
              <a:ahLst/>
              <a:cxnLst/>
              <a:rect l="l" t="t" r="r" b="b"/>
              <a:pathLst>
                <a:path w="997" h="845" extrusionOk="0">
                  <a:moveTo>
                    <a:pt x="482" y="1"/>
                  </a:moveTo>
                  <a:cubicBezTo>
                    <a:pt x="423" y="1"/>
                    <a:pt x="362" y="13"/>
                    <a:pt x="301" y="39"/>
                  </a:cubicBezTo>
                  <a:cubicBezTo>
                    <a:pt x="101" y="139"/>
                    <a:pt x="1" y="373"/>
                    <a:pt x="101" y="573"/>
                  </a:cubicBezTo>
                  <a:cubicBezTo>
                    <a:pt x="173" y="765"/>
                    <a:pt x="319" y="845"/>
                    <a:pt x="466" y="845"/>
                  </a:cubicBezTo>
                  <a:cubicBezTo>
                    <a:pt x="728" y="845"/>
                    <a:pt x="996" y="593"/>
                    <a:pt x="868" y="273"/>
                  </a:cubicBezTo>
                  <a:cubicBezTo>
                    <a:pt x="794" y="100"/>
                    <a:pt x="64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35"/>
            <p:cNvSpPr/>
            <p:nvPr/>
          </p:nvSpPr>
          <p:spPr>
            <a:xfrm>
              <a:off x="7603275" y="2067500"/>
              <a:ext cx="24575" cy="20975"/>
            </a:xfrm>
            <a:custGeom>
              <a:avLst/>
              <a:gdLst/>
              <a:ahLst/>
              <a:cxnLst/>
              <a:rect l="l" t="t" r="r" b="b"/>
              <a:pathLst>
                <a:path w="983" h="839" extrusionOk="0">
                  <a:moveTo>
                    <a:pt x="509" y="1"/>
                  </a:moveTo>
                  <a:cubicBezTo>
                    <a:pt x="261" y="1"/>
                    <a:pt x="0" y="214"/>
                    <a:pt x="81" y="536"/>
                  </a:cubicBezTo>
                  <a:cubicBezTo>
                    <a:pt x="147" y="747"/>
                    <a:pt x="312" y="838"/>
                    <a:pt x="477" y="838"/>
                  </a:cubicBezTo>
                  <a:cubicBezTo>
                    <a:pt x="729" y="838"/>
                    <a:pt x="982" y="626"/>
                    <a:pt x="881" y="303"/>
                  </a:cubicBezTo>
                  <a:cubicBezTo>
                    <a:pt x="828" y="92"/>
                    <a:pt x="671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2" name="Google Shape;16272;p35"/>
            <p:cNvSpPr/>
            <p:nvPr/>
          </p:nvSpPr>
          <p:spPr>
            <a:xfrm>
              <a:off x="7650300" y="2134025"/>
              <a:ext cx="23375" cy="20950"/>
            </a:xfrm>
            <a:custGeom>
              <a:avLst/>
              <a:gdLst/>
              <a:ahLst/>
              <a:cxnLst/>
              <a:rect l="l" t="t" r="r" b="b"/>
              <a:pathLst>
                <a:path w="935" h="838" extrusionOk="0">
                  <a:moveTo>
                    <a:pt x="483" y="1"/>
                  </a:moveTo>
                  <a:cubicBezTo>
                    <a:pt x="388" y="1"/>
                    <a:pt x="291" y="35"/>
                    <a:pt x="201" y="110"/>
                  </a:cubicBezTo>
                  <a:cubicBezTo>
                    <a:pt x="34" y="244"/>
                    <a:pt x="1" y="511"/>
                    <a:pt x="168" y="677"/>
                  </a:cubicBezTo>
                  <a:cubicBezTo>
                    <a:pt x="241" y="788"/>
                    <a:pt x="355" y="837"/>
                    <a:pt x="470" y="837"/>
                  </a:cubicBezTo>
                  <a:cubicBezTo>
                    <a:pt x="565" y="837"/>
                    <a:pt x="660" y="804"/>
                    <a:pt x="735" y="744"/>
                  </a:cubicBezTo>
                  <a:cubicBezTo>
                    <a:pt x="902" y="611"/>
                    <a:pt x="935" y="344"/>
                    <a:pt x="802" y="144"/>
                  </a:cubicBezTo>
                  <a:cubicBezTo>
                    <a:pt x="710" y="52"/>
                    <a:pt x="598" y="1"/>
                    <a:pt x="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3" name="Google Shape;16273;p35"/>
            <p:cNvSpPr/>
            <p:nvPr/>
          </p:nvSpPr>
          <p:spPr>
            <a:xfrm>
              <a:off x="7659475" y="2079025"/>
              <a:ext cx="42575" cy="37950"/>
            </a:xfrm>
            <a:custGeom>
              <a:avLst/>
              <a:gdLst/>
              <a:ahLst/>
              <a:cxnLst/>
              <a:rect l="l" t="t" r="r" b="b"/>
              <a:pathLst>
                <a:path w="1703" h="1518" extrusionOk="0">
                  <a:moveTo>
                    <a:pt x="886" y="1"/>
                  </a:moveTo>
                  <a:cubicBezTo>
                    <a:pt x="803" y="1"/>
                    <a:pt x="718" y="14"/>
                    <a:pt x="635" y="42"/>
                  </a:cubicBezTo>
                  <a:cubicBezTo>
                    <a:pt x="234" y="175"/>
                    <a:pt x="1" y="609"/>
                    <a:pt x="134" y="1009"/>
                  </a:cubicBezTo>
                  <a:cubicBezTo>
                    <a:pt x="240" y="1326"/>
                    <a:pt x="533" y="1518"/>
                    <a:pt x="850" y="1518"/>
                  </a:cubicBezTo>
                  <a:cubicBezTo>
                    <a:pt x="933" y="1518"/>
                    <a:pt x="1018" y="1504"/>
                    <a:pt x="1102" y="1476"/>
                  </a:cubicBezTo>
                  <a:cubicBezTo>
                    <a:pt x="1502" y="1343"/>
                    <a:pt x="1702" y="909"/>
                    <a:pt x="1569" y="509"/>
                  </a:cubicBezTo>
                  <a:cubicBezTo>
                    <a:pt x="1489" y="192"/>
                    <a:pt x="1201" y="1"/>
                    <a:pt x="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4" name="Google Shape;16274;p35"/>
            <p:cNvSpPr/>
            <p:nvPr/>
          </p:nvSpPr>
          <p:spPr>
            <a:xfrm>
              <a:off x="7933875" y="2836900"/>
              <a:ext cx="45875" cy="38175"/>
            </a:xfrm>
            <a:custGeom>
              <a:avLst/>
              <a:gdLst/>
              <a:ahLst/>
              <a:cxnLst/>
              <a:rect l="l" t="t" r="r" b="b"/>
              <a:pathLst>
                <a:path w="1835" h="1527" extrusionOk="0">
                  <a:moveTo>
                    <a:pt x="844" y="1"/>
                  </a:moveTo>
                  <a:cubicBezTo>
                    <a:pt x="400" y="1"/>
                    <a:pt x="0" y="386"/>
                    <a:pt x="99" y="883"/>
                  </a:cubicBezTo>
                  <a:cubicBezTo>
                    <a:pt x="159" y="1272"/>
                    <a:pt x="461" y="1527"/>
                    <a:pt x="836" y="1527"/>
                  </a:cubicBezTo>
                  <a:cubicBezTo>
                    <a:pt x="878" y="1527"/>
                    <a:pt x="922" y="1523"/>
                    <a:pt x="967" y="1516"/>
                  </a:cubicBezTo>
                  <a:cubicBezTo>
                    <a:pt x="1634" y="1416"/>
                    <a:pt x="1834" y="549"/>
                    <a:pt x="1300" y="149"/>
                  </a:cubicBezTo>
                  <a:cubicBezTo>
                    <a:pt x="1155" y="46"/>
                    <a:pt x="997" y="1"/>
                    <a:pt x="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5" name="Google Shape;16275;p35"/>
            <p:cNvSpPr/>
            <p:nvPr/>
          </p:nvSpPr>
          <p:spPr>
            <a:xfrm>
              <a:off x="7873800" y="3533600"/>
              <a:ext cx="45725" cy="38425"/>
            </a:xfrm>
            <a:custGeom>
              <a:avLst/>
              <a:gdLst/>
              <a:ahLst/>
              <a:cxnLst/>
              <a:rect l="l" t="t" r="r" b="b"/>
              <a:pathLst>
                <a:path w="1829" h="1537" extrusionOk="0">
                  <a:moveTo>
                    <a:pt x="878" y="1"/>
                  </a:moveTo>
                  <a:cubicBezTo>
                    <a:pt x="563" y="1"/>
                    <a:pt x="244" y="188"/>
                    <a:pt x="134" y="534"/>
                  </a:cubicBezTo>
                  <a:cubicBezTo>
                    <a:pt x="1" y="935"/>
                    <a:pt x="234" y="1368"/>
                    <a:pt x="634" y="1502"/>
                  </a:cubicBezTo>
                  <a:cubicBezTo>
                    <a:pt x="710" y="1526"/>
                    <a:pt x="785" y="1537"/>
                    <a:pt x="858" y="1537"/>
                  </a:cubicBezTo>
                  <a:cubicBezTo>
                    <a:pt x="1398" y="1537"/>
                    <a:pt x="1829" y="930"/>
                    <a:pt x="1535" y="401"/>
                  </a:cubicBezTo>
                  <a:cubicBezTo>
                    <a:pt x="1399" y="129"/>
                    <a:pt x="1140" y="1"/>
                    <a:pt x="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6" name="Google Shape;16276;p35"/>
            <p:cNvSpPr/>
            <p:nvPr/>
          </p:nvSpPr>
          <p:spPr>
            <a:xfrm>
              <a:off x="7368450" y="4279875"/>
              <a:ext cx="47325" cy="38000"/>
            </a:xfrm>
            <a:custGeom>
              <a:avLst/>
              <a:gdLst/>
              <a:ahLst/>
              <a:cxnLst/>
              <a:rect l="l" t="t" r="r" b="b"/>
              <a:pathLst>
                <a:path w="1893" h="1520" extrusionOk="0">
                  <a:moveTo>
                    <a:pt x="942" y="1"/>
                  </a:moveTo>
                  <a:cubicBezTo>
                    <a:pt x="829" y="1"/>
                    <a:pt x="714" y="24"/>
                    <a:pt x="601" y="71"/>
                  </a:cubicBezTo>
                  <a:cubicBezTo>
                    <a:pt x="0" y="371"/>
                    <a:pt x="34" y="1239"/>
                    <a:pt x="667" y="1472"/>
                  </a:cubicBezTo>
                  <a:cubicBezTo>
                    <a:pt x="761" y="1505"/>
                    <a:pt x="853" y="1520"/>
                    <a:pt x="942" y="1520"/>
                  </a:cubicBezTo>
                  <a:cubicBezTo>
                    <a:pt x="1485" y="1520"/>
                    <a:pt x="1893" y="954"/>
                    <a:pt x="1635" y="438"/>
                  </a:cubicBezTo>
                  <a:cubicBezTo>
                    <a:pt x="1491" y="151"/>
                    <a:pt x="1227" y="1"/>
                    <a:pt x="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7" name="Google Shape;16277;p35"/>
            <p:cNvSpPr/>
            <p:nvPr/>
          </p:nvSpPr>
          <p:spPr>
            <a:xfrm>
              <a:off x="7210000" y="4382775"/>
              <a:ext cx="43250" cy="37900"/>
            </a:xfrm>
            <a:custGeom>
              <a:avLst/>
              <a:gdLst/>
              <a:ahLst/>
              <a:cxnLst/>
              <a:rect l="l" t="t" r="r" b="b"/>
              <a:pathLst>
                <a:path w="1730" h="1516" extrusionOk="0">
                  <a:moveTo>
                    <a:pt x="878" y="1"/>
                  </a:moveTo>
                  <a:cubicBezTo>
                    <a:pt x="741" y="1"/>
                    <a:pt x="600" y="39"/>
                    <a:pt x="467" y="125"/>
                  </a:cubicBezTo>
                  <a:cubicBezTo>
                    <a:pt x="100" y="325"/>
                    <a:pt x="0" y="825"/>
                    <a:pt x="234" y="1159"/>
                  </a:cubicBezTo>
                  <a:cubicBezTo>
                    <a:pt x="390" y="1401"/>
                    <a:pt x="638" y="1515"/>
                    <a:pt x="881" y="1515"/>
                  </a:cubicBezTo>
                  <a:cubicBezTo>
                    <a:pt x="1207" y="1515"/>
                    <a:pt x="1525" y="1308"/>
                    <a:pt x="1602" y="925"/>
                  </a:cubicBezTo>
                  <a:cubicBezTo>
                    <a:pt x="1729" y="414"/>
                    <a:pt x="1328" y="1"/>
                    <a:pt x="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8" name="Google Shape;16278;p35"/>
            <p:cNvSpPr/>
            <p:nvPr/>
          </p:nvSpPr>
          <p:spPr>
            <a:xfrm>
              <a:off x="6837225" y="4632325"/>
              <a:ext cx="45150" cy="38200"/>
            </a:xfrm>
            <a:custGeom>
              <a:avLst/>
              <a:gdLst/>
              <a:ahLst/>
              <a:cxnLst/>
              <a:rect l="l" t="t" r="r" b="b"/>
              <a:pathLst>
                <a:path w="1806" h="1528" extrusionOk="0">
                  <a:moveTo>
                    <a:pt x="826" y="1"/>
                  </a:moveTo>
                  <a:cubicBezTo>
                    <a:pt x="775" y="1"/>
                    <a:pt x="722" y="6"/>
                    <a:pt x="668" y="16"/>
                  </a:cubicBezTo>
                  <a:cubicBezTo>
                    <a:pt x="268" y="117"/>
                    <a:pt x="1" y="517"/>
                    <a:pt x="67" y="917"/>
                  </a:cubicBezTo>
                  <a:cubicBezTo>
                    <a:pt x="165" y="1308"/>
                    <a:pt x="504" y="1527"/>
                    <a:pt x="841" y="1527"/>
                  </a:cubicBezTo>
                  <a:cubicBezTo>
                    <a:pt x="1079" y="1527"/>
                    <a:pt x="1317" y="1418"/>
                    <a:pt x="1468" y="1184"/>
                  </a:cubicBezTo>
                  <a:cubicBezTo>
                    <a:pt x="1806" y="663"/>
                    <a:pt x="1410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9" name="Google Shape;16279;p35"/>
            <p:cNvSpPr/>
            <p:nvPr/>
          </p:nvSpPr>
          <p:spPr>
            <a:xfrm>
              <a:off x="6416925" y="4679325"/>
              <a:ext cx="45450" cy="38075"/>
            </a:xfrm>
            <a:custGeom>
              <a:avLst/>
              <a:gdLst/>
              <a:ahLst/>
              <a:cxnLst/>
              <a:rect l="l" t="t" r="r" b="b"/>
              <a:pathLst>
                <a:path w="1818" h="1523" extrusionOk="0">
                  <a:moveTo>
                    <a:pt x="816" y="0"/>
                  </a:moveTo>
                  <a:cubicBezTo>
                    <a:pt x="789" y="0"/>
                    <a:pt x="762" y="2"/>
                    <a:pt x="735" y="4"/>
                  </a:cubicBezTo>
                  <a:cubicBezTo>
                    <a:pt x="334" y="38"/>
                    <a:pt x="1" y="405"/>
                    <a:pt x="67" y="838"/>
                  </a:cubicBezTo>
                  <a:cubicBezTo>
                    <a:pt x="110" y="1261"/>
                    <a:pt x="459" y="1523"/>
                    <a:pt x="820" y="1523"/>
                  </a:cubicBezTo>
                  <a:cubicBezTo>
                    <a:pt x="1030" y="1523"/>
                    <a:pt x="1243" y="1435"/>
                    <a:pt x="1402" y="1239"/>
                  </a:cubicBezTo>
                  <a:cubicBezTo>
                    <a:pt x="1818" y="727"/>
                    <a:pt x="1436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0" name="Google Shape;16280;p35"/>
            <p:cNvSpPr/>
            <p:nvPr/>
          </p:nvSpPr>
          <p:spPr>
            <a:xfrm>
              <a:off x="5985500" y="4634325"/>
              <a:ext cx="52325" cy="38500"/>
            </a:xfrm>
            <a:custGeom>
              <a:avLst/>
              <a:gdLst/>
              <a:ahLst/>
              <a:cxnLst/>
              <a:rect l="l" t="t" r="r" b="b"/>
              <a:pathLst>
                <a:path w="2093" h="1540" extrusionOk="0">
                  <a:moveTo>
                    <a:pt x="1047" y="1"/>
                  </a:moveTo>
                  <a:cubicBezTo>
                    <a:pt x="75" y="1"/>
                    <a:pt x="0" y="1440"/>
                    <a:pt x="979" y="1538"/>
                  </a:cubicBezTo>
                  <a:cubicBezTo>
                    <a:pt x="1001" y="1539"/>
                    <a:pt x="1022" y="1540"/>
                    <a:pt x="1042" y="1540"/>
                  </a:cubicBezTo>
                  <a:cubicBezTo>
                    <a:pt x="1985" y="1540"/>
                    <a:pt x="2092" y="68"/>
                    <a:pt x="1113" y="3"/>
                  </a:cubicBezTo>
                  <a:cubicBezTo>
                    <a:pt x="1090" y="2"/>
                    <a:pt x="1068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1" name="Google Shape;16281;p35"/>
            <p:cNvSpPr/>
            <p:nvPr/>
          </p:nvSpPr>
          <p:spPr>
            <a:xfrm>
              <a:off x="5839125" y="4603000"/>
              <a:ext cx="45775" cy="38575"/>
            </a:xfrm>
            <a:custGeom>
              <a:avLst/>
              <a:gdLst/>
              <a:ahLst/>
              <a:cxnLst/>
              <a:rect l="l" t="t" r="r" b="b"/>
              <a:pathLst>
                <a:path w="1831" h="1543" extrusionOk="0">
                  <a:moveTo>
                    <a:pt x="858" y="1"/>
                  </a:moveTo>
                  <a:cubicBezTo>
                    <a:pt x="514" y="1"/>
                    <a:pt x="187" y="246"/>
                    <a:pt x="130" y="589"/>
                  </a:cubicBezTo>
                  <a:cubicBezTo>
                    <a:pt x="0" y="1106"/>
                    <a:pt x="412" y="1543"/>
                    <a:pt x="867" y="1543"/>
                  </a:cubicBezTo>
                  <a:cubicBezTo>
                    <a:pt x="1000" y="1543"/>
                    <a:pt x="1136" y="1506"/>
                    <a:pt x="1264" y="1423"/>
                  </a:cubicBezTo>
                  <a:cubicBezTo>
                    <a:pt x="1831" y="1056"/>
                    <a:pt x="1697" y="155"/>
                    <a:pt x="1030" y="22"/>
                  </a:cubicBezTo>
                  <a:cubicBezTo>
                    <a:pt x="973" y="8"/>
                    <a:pt x="91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2" name="Google Shape;16282;p35"/>
            <p:cNvSpPr/>
            <p:nvPr/>
          </p:nvSpPr>
          <p:spPr>
            <a:xfrm>
              <a:off x="5672700" y="4521425"/>
              <a:ext cx="55850" cy="38925"/>
            </a:xfrm>
            <a:custGeom>
              <a:avLst/>
              <a:gdLst/>
              <a:ahLst/>
              <a:cxnLst/>
              <a:rect l="l" t="t" r="r" b="b"/>
              <a:pathLst>
                <a:path w="2234" h="1557" extrusionOk="0">
                  <a:moveTo>
                    <a:pt x="1068" y="0"/>
                  </a:moveTo>
                  <a:cubicBezTo>
                    <a:pt x="350" y="0"/>
                    <a:pt x="0" y="1107"/>
                    <a:pt x="782" y="1484"/>
                  </a:cubicBezTo>
                  <a:cubicBezTo>
                    <a:pt x="899" y="1534"/>
                    <a:pt x="1012" y="1556"/>
                    <a:pt x="1117" y="1556"/>
                  </a:cubicBezTo>
                  <a:cubicBezTo>
                    <a:pt x="1850" y="1556"/>
                    <a:pt x="2233" y="462"/>
                    <a:pt x="1416" y="83"/>
                  </a:cubicBezTo>
                  <a:cubicBezTo>
                    <a:pt x="1293" y="26"/>
                    <a:pt x="1177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3" name="Google Shape;16283;p35"/>
            <p:cNvSpPr/>
            <p:nvPr/>
          </p:nvSpPr>
          <p:spPr>
            <a:xfrm>
              <a:off x="5498350" y="4439075"/>
              <a:ext cx="56850" cy="39275"/>
            </a:xfrm>
            <a:custGeom>
              <a:avLst/>
              <a:gdLst/>
              <a:ahLst/>
              <a:cxnLst/>
              <a:rect l="l" t="t" r="r" b="b"/>
              <a:pathLst>
                <a:path w="2274" h="1571" extrusionOk="0">
                  <a:moveTo>
                    <a:pt x="1115" y="1"/>
                  </a:moveTo>
                  <a:cubicBezTo>
                    <a:pt x="448" y="1"/>
                    <a:pt x="0" y="973"/>
                    <a:pt x="718" y="1442"/>
                  </a:cubicBezTo>
                  <a:cubicBezTo>
                    <a:pt x="863" y="1531"/>
                    <a:pt x="1008" y="1570"/>
                    <a:pt x="1144" y="1570"/>
                  </a:cubicBezTo>
                  <a:cubicBezTo>
                    <a:pt x="1817" y="1570"/>
                    <a:pt x="2274" y="613"/>
                    <a:pt x="1552" y="141"/>
                  </a:cubicBezTo>
                  <a:cubicBezTo>
                    <a:pt x="1402" y="43"/>
                    <a:pt x="1254" y="1"/>
                    <a:pt x="1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3_1">
    <p:spTree>
      <p:nvGrpSpPr>
        <p:cNvPr id="1" name="Shape 20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5" name="Google Shape;20585;p4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0586" name="Google Shape;20586;p4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87" name="Google Shape;20587;p4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0588" name="Google Shape;20588;p4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9" name="Google Shape;20589;p4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0" name="Google Shape;20590;p4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1" name="Google Shape;20591;p4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2" name="Google Shape;20592;p4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3" name="Google Shape;20593;p4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4" name="Google Shape;20594;p4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5" name="Google Shape;20595;p4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6" name="Google Shape;20596;p4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7" name="Google Shape;20597;p4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8" name="Google Shape;20598;p4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9" name="Google Shape;20599;p4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0" name="Google Shape;20600;p4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1" name="Google Shape;20601;p4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2" name="Google Shape;20602;p4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3" name="Google Shape;20603;p4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4" name="Google Shape;20604;p4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5" name="Google Shape;20605;p4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6" name="Google Shape;20606;p4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7" name="Google Shape;20607;p4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8" name="Google Shape;20608;p4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9" name="Google Shape;20609;p4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0" name="Google Shape;20610;p4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1" name="Google Shape;20611;p4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2" name="Google Shape;20612;p4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13" name="Google Shape;20613;p4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0614" name="Google Shape;20614;p4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5" name="Google Shape;20615;p4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6" name="Google Shape;20616;p4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7" name="Google Shape;20617;p4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8" name="Google Shape;20618;p4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9" name="Google Shape;20619;p4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0" name="Google Shape;20620;p4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1" name="Google Shape;20621;p4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2" name="Google Shape;20622;p4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3" name="Google Shape;20623;p4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4" name="Google Shape;20624;p4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5" name="Google Shape;20625;p4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6" name="Google Shape;20626;p4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7" name="Google Shape;20627;p4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8" name="Google Shape;20628;p4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9" name="Google Shape;20629;p4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0" name="Google Shape;20630;p4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1" name="Google Shape;20631;p4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2" name="Google Shape;20632;p4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3" name="Google Shape;20633;p4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4" name="Google Shape;20634;p4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5" name="Google Shape;20635;p4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6" name="Google Shape;20636;p4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7" name="Google Shape;20637;p4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8" name="Google Shape;20638;p4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9" name="Google Shape;20639;p4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0" name="Google Shape;20640;p4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1" name="Google Shape;20641;p4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2" name="Google Shape;20642;p4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3" name="Google Shape;20643;p4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4" name="Google Shape;20644;p4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5" name="Google Shape;20645;p4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6" name="Google Shape;20646;p4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7" name="Google Shape;20647;p4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8" name="Google Shape;20648;p4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9" name="Google Shape;20649;p4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0" name="Google Shape;20650;p4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1" name="Google Shape;20651;p4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2" name="Google Shape;20652;p4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3" name="Google Shape;20653;p4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4" name="Google Shape;20654;p4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5" name="Google Shape;20655;p4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6" name="Google Shape;20656;p4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7" name="Google Shape;20657;p4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8" name="Google Shape;20658;p4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9" name="Google Shape;20659;p4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0" name="Google Shape;20660;p4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1" name="Google Shape;20661;p4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2" name="Google Shape;20662;p4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3" name="Google Shape;20663;p4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4" name="Google Shape;20664;p4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5" name="Google Shape;20665;p4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6" name="Google Shape;20666;p4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7" name="Google Shape;20667;p4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8" name="Google Shape;20668;p4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9" name="Google Shape;20669;p4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0" name="Google Shape;20670;p4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1" name="Google Shape;20671;p4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2" name="Google Shape;20672;p4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3" name="Google Shape;20673;p4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4" name="Google Shape;20674;p4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5" name="Google Shape;20675;p4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6" name="Google Shape;20676;p4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7" name="Google Shape;20677;p4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8" name="Google Shape;20678;p4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9" name="Google Shape;20679;p4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0" name="Google Shape;20680;p4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1" name="Google Shape;20681;p4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2" name="Google Shape;20682;p4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3" name="Google Shape;20683;p4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4" name="Google Shape;20684;p4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5" name="Google Shape;20685;p4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6" name="Google Shape;20686;p4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7" name="Google Shape;20687;p4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8" name="Google Shape;20688;p4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9" name="Google Shape;20689;p4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0" name="Google Shape;20690;p4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1" name="Google Shape;20691;p4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2" name="Google Shape;20692;p4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3" name="Google Shape;20693;p4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4" name="Google Shape;20694;p4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5" name="Google Shape;20695;p4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6" name="Google Shape;20696;p4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7" name="Google Shape;20697;p4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8" name="Google Shape;20698;p4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9" name="Google Shape;20699;p4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0" name="Google Shape;20700;p4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1" name="Google Shape;20701;p4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2" name="Google Shape;20702;p4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3" name="Google Shape;20703;p4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4" name="Google Shape;20704;p4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5" name="Google Shape;20705;p4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6" name="Google Shape;20706;p4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7" name="Google Shape;20707;p4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8" name="Google Shape;20708;p4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9" name="Google Shape;20709;p4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0" name="Google Shape;20710;p4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1" name="Google Shape;20711;p4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2" name="Google Shape;20712;p4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3" name="Google Shape;20713;p4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4" name="Google Shape;20714;p4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5" name="Google Shape;20715;p4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6" name="Google Shape;20716;p4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7" name="Google Shape;20717;p4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8" name="Google Shape;20718;p4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9" name="Google Shape;20719;p4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0" name="Google Shape;20720;p4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1" name="Google Shape;20721;p4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2" name="Google Shape;20722;p4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3" name="Google Shape;20723;p4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4" name="Google Shape;20724;p4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5" name="Google Shape;20725;p4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6" name="Google Shape;20726;p4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7" name="Google Shape;20727;p4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8" name="Google Shape;20728;p4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9" name="Google Shape;20729;p4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0" name="Google Shape;20730;p4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1" name="Google Shape;20731;p4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2" name="Google Shape;20732;p4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3" name="Google Shape;20733;p4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4" name="Google Shape;20734;p4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5" name="Google Shape;20735;p4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6" name="Google Shape;20736;p4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7" name="Google Shape;20737;p4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8" name="Google Shape;20738;p4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9" name="Google Shape;20739;p4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0" name="Google Shape;20740;p4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0741" name="Google Shape;20741;p4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2" name="Google Shape;20742;p4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3" name="Google Shape;20743;p4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4" name="Google Shape;20744;p4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5" name="Google Shape;20745;p4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6" name="Google Shape;20746;p4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7" name="Google Shape;20747;p4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8" name="Google Shape;20748;p4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9" name="Google Shape;20749;p4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0" name="Google Shape;20750;p4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1" name="Google Shape;20751;p4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2" name="Google Shape;20752;p4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3" name="Google Shape;20753;p4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4" name="Google Shape;20754;p4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5" name="Google Shape;20755;p4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6" name="Google Shape;20756;p4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7" name="Google Shape;20757;p4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8" name="Google Shape;20758;p4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9" name="Google Shape;20759;p4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0" name="Google Shape;20760;p4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1" name="Google Shape;20761;p4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2" name="Google Shape;20762;p4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3" name="Google Shape;20763;p4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4" name="Google Shape;20764;p4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5" name="Google Shape;20765;p4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6" name="Google Shape;20766;p4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67" name="Google Shape;20767;p4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8" name="Google Shape;20768;p4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9" name="Google Shape;20769;p4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0" name="Google Shape;20770;p4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1" name="Google Shape;20771;p4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72" name="Google Shape;20772;p4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0773" name="Google Shape;20773;p4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4" name="Google Shape;20774;p4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5" name="Google Shape;20775;p4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6" name="Google Shape;20776;p4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7" name="Google Shape;20777;p4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8" name="Google Shape;20778;p4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9" name="Google Shape;20779;p4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0" name="Google Shape;20780;p4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1" name="Google Shape;20781;p4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2" name="Google Shape;20782;p4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3" name="Google Shape;20783;p4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4" name="Google Shape;20784;p4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5" name="Google Shape;20785;p4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6" name="Google Shape;20786;p4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7" name="Google Shape;20787;p4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8" name="Google Shape;20788;p4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9" name="Google Shape;20789;p4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0" name="Google Shape;20790;p4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1" name="Google Shape;20791;p4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2" name="Google Shape;20792;p4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3" name="Google Shape;20793;p4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4" name="Google Shape;20794;p4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5" name="Google Shape;20795;p4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6" name="Google Shape;20796;p4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7" name="Google Shape;20797;p4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8" name="Google Shape;20798;p4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99" name="Google Shape;20799;p4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00" name="Google Shape;20800;p4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0801" name="Google Shape;20801;p4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2" name="Google Shape;20802;p4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3" name="Google Shape;20803;p4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4" name="Google Shape;20804;p4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5" name="Google Shape;20805;p4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6" name="Google Shape;20806;p4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7" name="Google Shape;20807;p4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8" name="Google Shape;20808;p4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9" name="Google Shape;20809;p4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0" name="Google Shape;20810;p4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1" name="Google Shape;20811;p4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2" name="Google Shape;20812;p4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3" name="Google Shape;20813;p4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4" name="Google Shape;20814;p4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5" name="Google Shape;20815;p4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6" name="Google Shape;20816;p4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7" name="Google Shape;20817;p4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8" name="Google Shape;20818;p4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9" name="Google Shape;20819;p4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0" name="Google Shape;20820;p4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1" name="Google Shape;20821;p4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2" name="Google Shape;20822;p4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3" name="Google Shape;20823;p4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4" name="Google Shape;20824;p4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5" name="Google Shape;20825;p4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6" name="Google Shape;20826;p4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27" name="Google Shape;20827;p46"/>
          <p:cNvSpPr txBox="1">
            <a:spLocks noGrp="1"/>
          </p:cNvSpPr>
          <p:nvPr>
            <p:ph type="body" idx="1"/>
          </p:nvPr>
        </p:nvSpPr>
        <p:spPr>
          <a:xfrm>
            <a:off x="713225" y="2021219"/>
            <a:ext cx="3318600" cy="2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828" name="Google Shape;20828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6" name="Google Shape;23936;p5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3937" name="Google Shape;23937;p5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38" name="Google Shape;23938;p5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3939" name="Google Shape;23939;p5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0" name="Google Shape;23940;p5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1" name="Google Shape;23941;p5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2" name="Google Shape;23942;p5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3" name="Google Shape;23943;p5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4" name="Google Shape;23944;p5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5" name="Google Shape;23945;p5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6" name="Google Shape;23946;p5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7" name="Google Shape;23947;p5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8" name="Google Shape;23948;p5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9" name="Google Shape;23949;p5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0" name="Google Shape;23950;p5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1" name="Google Shape;23951;p5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2" name="Google Shape;23952;p5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3" name="Google Shape;23953;p5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4" name="Google Shape;23954;p5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5" name="Google Shape;23955;p5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6" name="Google Shape;23956;p5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7" name="Google Shape;23957;p5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8" name="Google Shape;23958;p5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9" name="Google Shape;23959;p5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0" name="Google Shape;23960;p5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1" name="Google Shape;23961;p5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2" name="Google Shape;23962;p5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3" name="Google Shape;23963;p5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4" name="Google Shape;23964;p5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3965" name="Google Shape;23965;p5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6" name="Google Shape;23966;p5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7" name="Google Shape;23967;p5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8" name="Google Shape;23968;p5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9" name="Google Shape;23969;p5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0" name="Google Shape;23970;p5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1" name="Google Shape;23971;p5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2" name="Google Shape;23972;p5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3" name="Google Shape;23973;p5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4" name="Google Shape;23974;p5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5" name="Google Shape;23975;p5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6" name="Google Shape;23976;p5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7" name="Google Shape;23977;p5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8" name="Google Shape;23978;p5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9" name="Google Shape;23979;p5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0" name="Google Shape;23980;p5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1" name="Google Shape;23981;p5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2" name="Google Shape;23982;p5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3" name="Google Shape;23983;p5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4" name="Google Shape;23984;p5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5" name="Google Shape;23985;p5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6" name="Google Shape;23986;p5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7" name="Google Shape;23987;p5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8" name="Google Shape;23988;p5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9" name="Google Shape;23989;p5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0" name="Google Shape;23990;p5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91" name="Google Shape;23991;p5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2" name="Google Shape;23992;p5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3" name="Google Shape;23993;p5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4" name="Google Shape;23994;p5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5" name="Google Shape;23995;p5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6" name="Google Shape;23996;p5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7" name="Google Shape;23997;p5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8" name="Google Shape;23998;p5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9" name="Google Shape;23999;p5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0" name="Google Shape;24000;p5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1" name="Google Shape;24001;p5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2" name="Google Shape;24002;p5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3" name="Google Shape;24003;p5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4" name="Google Shape;24004;p5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5" name="Google Shape;24005;p5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6" name="Google Shape;24006;p5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7" name="Google Shape;24007;p5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8" name="Google Shape;24008;p5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9" name="Google Shape;24009;p5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0" name="Google Shape;24010;p5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1" name="Google Shape;24011;p5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2" name="Google Shape;24012;p5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3" name="Google Shape;24013;p5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4" name="Google Shape;24014;p5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5" name="Google Shape;24015;p5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6" name="Google Shape;24016;p5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7" name="Google Shape;24017;p5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8" name="Google Shape;24018;p5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9" name="Google Shape;24019;p5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0" name="Google Shape;24020;p5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1" name="Google Shape;24021;p5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2" name="Google Shape;24022;p5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3" name="Google Shape;24023;p5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4" name="Google Shape;24024;p5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5" name="Google Shape;24025;p5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6" name="Google Shape;24026;p5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7" name="Google Shape;24027;p5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8" name="Google Shape;24028;p5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9" name="Google Shape;24029;p5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0" name="Google Shape;24030;p5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1" name="Google Shape;24031;p5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2" name="Google Shape;24032;p5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3" name="Google Shape;24033;p5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4" name="Google Shape;24034;p5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5" name="Google Shape;24035;p5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6" name="Google Shape;24036;p5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7" name="Google Shape;24037;p5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8" name="Google Shape;24038;p5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9" name="Google Shape;24039;p5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0" name="Google Shape;24040;p5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1" name="Google Shape;24041;p5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2" name="Google Shape;24042;p5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3" name="Google Shape;24043;p5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4" name="Google Shape;24044;p5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5" name="Google Shape;24045;p5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6" name="Google Shape;24046;p5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7" name="Google Shape;24047;p5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8" name="Google Shape;24048;p5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9" name="Google Shape;24049;p5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0" name="Google Shape;24050;p5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1" name="Google Shape;24051;p5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2" name="Google Shape;24052;p5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3" name="Google Shape;24053;p5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4" name="Google Shape;24054;p5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5" name="Google Shape;24055;p5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6" name="Google Shape;24056;p5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7" name="Google Shape;24057;p5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8" name="Google Shape;24058;p5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9" name="Google Shape;24059;p5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0" name="Google Shape;24060;p5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1" name="Google Shape;24061;p5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2" name="Google Shape;24062;p5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3" name="Google Shape;24063;p5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4" name="Google Shape;24064;p5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5" name="Google Shape;24065;p5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6" name="Google Shape;24066;p5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7" name="Google Shape;24067;p5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8" name="Google Shape;24068;p5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9" name="Google Shape;24069;p5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0" name="Google Shape;24070;p5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1" name="Google Shape;24071;p5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2" name="Google Shape;24072;p5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3" name="Google Shape;24073;p5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4" name="Google Shape;24074;p5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5" name="Google Shape;24075;p5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6" name="Google Shape;24076;p5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7" name="Google Shape;24077;p5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8" name="Google Shape;24078;p5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9" name="Google Shape;24079;p5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0" name="Google Shape;24080;p5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1" name="Google Shape;24081;p5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2" name="Google Shape;24082;p5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3" name="Google Shape;24083;p5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4" name="Google Shape;24084;p5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5" name="Google Shape;24085;p5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6" name="Google Shape;24086;p5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7" name="Google Shape;24087;p5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8" name="Google Shape;24088;p5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9" name="Google Shape;24089;p5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0" name="Google Shape;24090;p5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91" name="Google Shape;24091;p5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4092" name="Google Shape;24092;p5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3" name="Google Shape;24093;p5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4" name="Google Shape;24094;p5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5" name="Google Shape;24095;p5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6" name="Google Shape;24096;p5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7" name="Google Shape;24097;p5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8" name="Google Shape;24098;p5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9" name="Google Shape;24099;p5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0" name="Google Shape;24100;p5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1" name="Google Shape;24101;p5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2" name="Google Shape;24102;p5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3" name="Google Shape;24103;p5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4" name="Google Shape;24104;p5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5" name="Google Shape;24105;p5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6" name="Google Shape;24106;p5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7" name="Google Shape;24107;p5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8" name="Google Shape;24108;p5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9" name="Google Shape;24109;p5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0" name="Google Shape;24110;p5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1" name="Google Shape;24111;p5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2" name="Google Shape;24112;p5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3" name="Google Shape;24113;p5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4" name="Google Shape;24114;p5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5" name="Google Shape;24115;p5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6" name="Google Shape;24116;p5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7" name="Google Shape;24117;p5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18" name="Google Shape;24118;p5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9" name="Google Shape;24119;p5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0" name="Google Shape;24120;p5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1" name="Google Shape;24121;p5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2" name="Google Shape;24122;p5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23" name="Google Shape;24123;p5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4124" name="Google Shape;24124;p5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5" name="Google Shape;24125;p5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6" name="Google Shape;24126;p5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7" name="Google Shape;24127;p5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8" name="Google Shape;24128;p5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9" name="Google Shape;24129;p5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0" name="Google Shape;24130;p5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1" name="Google Shape;24131;p5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2" name="Google Shape;24132;p5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3" name="Google Shape;24133;p5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4" name="Google Shape;24134;p5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5" name="Google Shape;24135;p5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6" name="Google Shape;24136;p5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7" name="Google Shape;24137;p5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8" name="Google Shape;24138;p5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9" name="Google Shape;24139;p5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0" name="Google Shape;24140;p5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1" name="Google Shape;24141;p5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2" name="Google Shape;24142;p5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3" name="Google Shape;24143;p5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4" name="Google Shape;24144;p5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5" name="Google Shape;24145;p5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6" name="Google Shape;24146;p5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7" name="Google Shape;24147;p5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8" name="Google Shape;24148;p5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9" name="Google Shape;24149;p5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50" name="Google Shape;24150;p5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51" name="Google Shape;24151;p5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4152" name="Google Shape;24152;p5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3" name="Google Shape;24153;p5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4" name="Google Shape;24154;p5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5" name="Google Shape;24155;p5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6" name="Google Shape;24156;p5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7" name="Google Shape;24157;p5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8" name="Google Shape;24158;p5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9" name="Google Shape;24159;p5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0" name="Google Shape;24160;p5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1" name="Google Shape;24161;p5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2" name="Google Shape;24162;p5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3" name="Google Shape;24163;p5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4" name="Google Shape;24164;p5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5" name="Google Shape;24165;p5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6" name="Google Shape;24166;p5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7" name="Google Shape;24167;p5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8" name="Google Shape;24168;p5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9" name="Google Shape;24169;p5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0" name="Google Shape;24170;p5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1" name="Google Shape;24171;p5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2" name="Google Shape;24172;p5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3" name="Google Shape;24173;p5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4" name="Google Shape;24174;p5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5" name="Google Shape;24175;p5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6" name="Google Shape;24176;p5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7" name="Google Shape;24177;p5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78" name="Google Shape;24178;p55"/>
          <p:cNvGrpSpPr/>
          <p:nvPr/>
        </p:nvGrpSpPr>
        <p:grpSpPr>
          <a:xfrm>
            <a:off x="7313947" y="-52208"/>
            <a:ext cx="2705094" cy="3268077"/>
            <a:chOff x="7313947" y="-52208"/>
            <a:chExt cx="2705094" cy="3268077"/>
          </a:xfrm>
        </p:grpSpPr>
        <p:grpSp>
          <p:nvGrpSpPr>
            <p:cNvPr id="24179" name="Google Shape;24179;p55"/>
            <p:cNvGrpSpPr/>
            <p:nvPr/>
          </p:nvGrpSpPr>
          <p:grpSpPr>
            <a:xfrm rot="-8222891" flipH="1">
              <a:off x="7816945" y="779451"/>
              <a:ext cx="1699097" cy="2145014"/>
              <a:chOff x="146217" y="2712579"/>
              <a:chExt cx="1552966" cy="1960401"/>
            </a:xfrm>
          </p:grpSpPr>
          <p:grpSp>
            <p:nvGrpSpPr>
              <p:cNvPr id="24180" name="Google Shape;24180;p55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24181" name="Google Shape;24181;p55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2" name="Google Shape;24182;p55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3" name="Google Shape;24183;p55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4" name="Google Shape;24184;p55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5" name="Google Shape;24185;p55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6" name="Google Shape;24186;p55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7" name="Google Shape;24187;p55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8" name="Google Shape;24188;p55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9" name="Google Shape;24189;p55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0" name="Google Shape;24190;p55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1" name="Google Shape;24191;p55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2" name="Google Shape;24192;p55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3" name="Google Shape;24193;p55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4" name="Google Shape;24194;p55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95" name="Google Shape;24195;p55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24196" name="Google Shape;24196;p55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7" name="Google Shape;24197;p55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8" name="Google Shape;24198;p55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9" name="Google Shape;24199;p55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0" name="Google Shape;24200;p55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1" name="Google Shape;24201;p55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2" name="Google Shape;24202;p55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3" name="Google Shape;24203;p55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4" name="Google Shape;24204;p55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5" name="Google Shape;24205;p55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6" name="Google Shape;24206;p55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7" name="Google Shape;24207;p55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8" name="Google Shape;24208;p55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9" name="Google Shape;24209;p55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10" name="Google Shape;24210;p55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24211" name="Google Shape;24211;p55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2" name="Google Shape;24212;p55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3" name="Google Shape;24213;p55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4" name="Google Shape;24214;p55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5" name="Google Shape;24215;p55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6" name="Google Shape;24216;p55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7" name="Google Shape;24217;p55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8" name="Google Shape;24218;p55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9" name="Google Shape;24219;p55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0" name="Google Shape;24220;p55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1" name="Google Shape;24221;p55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2" name="Google Shape;24222;p55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3" name="Google Shape;24223;p55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4" name="Google Shape;24224;p55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225" name="Google Shape;24225;p55"/>
            <p:cNvGrpSpPr/>
            <p:nvPr/>
          </p:nvGrpSpPr>
          <p:grpSpPr>
            <a:xfrm>
              <a:off x="7502410" y="-52208"/>
              <a:ext cx="1699100" cy="2145071"/>
              <a:chOff x="7458410" y="4"/>
              <a:chExt cx="1699100" cy="2145071"/>
            </a:xfrm>
          </p:grpSpPr>
          <p:grpSp>
            <p:nvGrpSpPr>
              <p:cNvPr id="24226" name="Google Shape;24226;p55"/>
              <p:cNvGrpSpPr/>
              <p:nvPr/>
            </p:nvGrpSpPr>
            <p:grpSpPr>
              <a:xfrm flipH="1">
                <a:off x="7458410" y="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24227" name="Google Shape;24227;p5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228" name="Google Shape;24228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29" name="Google Shape;24229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0" name="Google Shape;24230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1" name="Google Shape;24231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2" name="Google Shape;24232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3" name="Google Shape;24233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4" name="Google Shape;24234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5" name="Google Shape;24235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6" name="Google Shape;24236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7" name="Google Shape;24237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8" name="Google Shape;24238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9" name="Google Shape;24239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0" name="Google Shape;24240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1" name="Google Shape;24241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242" name="Google Shape;24242;p5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4243" name="Google Shape;24243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4" name="Google Shape;24244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5" name="Google Shape;24245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6" name="Google Shape;24246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7" name="Google Shape;24247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8" name="Google Shape;24248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9" name="Google Shape;24249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0" name="Google Shape;24250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1" name="Google Shape;24251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2" name="Google Shape;24252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3" name="Google Shape;24253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4" name="Google Shape;24254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5" name="Google Shape;24255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6" name="Google Shape;24256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257" name="Google Shape;24257;p5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4258" name="Google Shape;24258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9" name="Google Shape;24259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0" name="Google Shape;24260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1" name="Google Shape;24261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2" name="Google Shape;24262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3" name="Google Shape;24263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4" name="Google Shape;24264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5" name="Google Shape;24265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6" name="Google Shape;24266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7" name="Google Shape;24267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8" name="Google Shape;24268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9" name="Google Shape;24269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0" name="Google Shape;24270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1" name="Google Shape;24271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272" name="Google Shape;24272;p55"/>
              <p:cNvGrpSpPr/>
              <p:nvPr/>
            </p:nvGrpSpPr>
            <p:grpSpPr>
              <a:xfrm rot="7305203">
                <a:off x="8348319" y="775252"/>
                <a:ext cx="494027" cy="594558"/>
                <a:chOff x="4815275" y="840950"/>
                <a:chExt cx="432450" cy="520450"/>
              </a:xfrm>
            </p:grpSpPr>
            <p:sp>
              <p:nvSpPr>
                <p:cNvPr id="24273" name="Google Shape;24273;p55"/>
                <p:cNvSpPr/>
                <p:nvPr/>
              </p:nvSpPr>
              <p:spPr>
                <a:xfrm>
                  <a:off x="4884475" y="840950"/>
                  <a:ext cx="306850" cy="2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4" name="Google Shape;24274;p55"/>
                <p:cNvSpPr/>
                <p:nvPr/>
              </p:nvSpPr>
              <p:spPr>
                <a:xfrm>
                  <a:off x="4815275" y="1152575"/>
                  <a:ext cx="144425" cy="1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5" name="Google Shape;24275;p55"/>
                <p:cNvSpPr/>
                <p:nvPr/>
              </p:nvSpPr>
              <p:spPr>
                <a:xfrm>
                  <a:off x="5105275" y="1188975"/>
                  <a:ext cx="142450" cy="17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EAD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6" name="Google Shape;24276;p55"/>
                <p:cNvSpPr/>
                <p:nvPr/>
              </p:nvSpPr>
              <p:spPr>
                <a:xfrm>
                  <a:off x="5024075" y="1286975"/>
                  <a:ext cx="712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7" name="Google Shape;24277;p55"/>
                <p:cNvSpPr/>
                <p:nvPr/>
              </p:nvSpPr>
              <p:spPr>
                <a:xfrm>
                  <a:off x="5176500" y="1064150"/>
                  <a:ext cx="69625" cy="7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278" name="Google Shape;24278;p55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9" name="Google Shape;24279;p55"/>
          <p:cNvGrpSpPr/>
          <p:nvPr/>
        </p:nvGrpSpPr>
        <p:grpSpPr>
          <a:xfrm>
            <a:off x="-471207" y="2009775"/>
            <a:ext cx="3339342" cy="3615189"/>
            <a:chOff x="-471207" y="2009775"/>
            <a:chExt cx="3339342" cy="3615189"/>
          </a:xfrm>
        </p:grpSpPr>
        <p:grpSp>
          <p:nvGrpSpPr>
            <p:cNvPr id="24280" name="Google Shape;24280;p55"/>
            <p:cNvGrpSpPr/>
            <p:nvPr/>
          </p:nvGrpSpPr>
          <p:grpSpPr>
            <a:xfrm>
              <a:off x="-471207" y="3215792"/>
              <a:ext cx="3339342" cy="2409172"/>
              <a:chOff x="-471207" y="3215792"/>
              <a:chExt cx="3339342" cy="2409172"/>
            </a:xfrm>
          </p:grpSpPr>
          <p:grpSp>
            <p:nvGrpSpPr>
              <p:cNvPr id="24281" name="Google Shape;24281;p55"/>
              <p:cNvGrpSpPr/>
              <p:nvPr/>
            </p:nvGrpSpPr>
            <p:grpSpPr>
              <a:xfrm rot="-4199403" flipH="1">
                <a:off x="-22239" y="3308503"/>
                <a:ext cx="1699178" cy="2145157"/>
                <a:chOff x="146217" y="2712579"/>
                <a:chExt cx="1552966" cy="1960401"/>
              </a:xfrm>
            </p:grpSpPr>
            <p:grpSp>
              <p:nvGrpSpPr>
                <p:cNvPr id="24282" name="Google Shape;24282;p5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283" name="Google Shape;24283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4" name="Google Shape;24284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5" name="Google Shape;24285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6" name="Google Shape;24286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7" name="Google Shape;24287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8" name="Google Shape;24288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9" name="Google Shape;24289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0" name="Google Shape;24290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1" name="Google Shape;24291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2" name="Google Shape;24292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3" name="Google Shape;24293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4" name="Google Shape;24294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5" name="Google Shape;24295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6" name="Google Shape;24296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297" name="Google Shape;24297;p5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4298" name="Google Shape;24298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9" name="Google Shape;24299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0" name="Google Shape;24300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1" name="Google Shape;24301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2" name="Google Shape;24302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3" name="Google Shape;24303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4" name="Google Shape;24304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5" name="Google Shape;24305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6" name="Google Shape;24306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7" name="Google Shape;24307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8" name="Google Shape;24308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9" name="Google Shape;24309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0" name="Google Shape;24310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1" name="Google Shape;24311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12" name="Google Shape;24312;p5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4313" name="Google Shape;24313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4" name="Google Shape;24314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5" name="Google Shape;24315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6" name="Google Shape;24316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7" name="Google Shape;24317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8" name="Google Shape;24318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9" name="Google Shape;24319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0" name="Google Shape;24320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1" name="Google Shape;24321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2" name="Google Shape;24322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3" name="Google Shape;24323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4" name="Google Shape;24324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5" name="Google Shape;24325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6" name="Google Shape;24326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327" name="Google Shape;24327;p55"/>
              <p:cNvGrpSpPr/>
              <p:nvPr/>
            </p:nvGrpSpPr>
            <p:grpSpPr>
              <a:xfrm rot="4112102" flipH="1">
                <a:off x="709472" y="3369139"/>
                <a:ext cx="1699242" cy="2145126"/>
                <a:chOff x="146217" y="2712579"/>
                <a:chExt cx="1552966" cy="1960401"/>
              </a:xfrm>
            </p:grpSpPr>
            <p:grpSp>
              <p:nvGrpSpPr>
                <p:cNvPr id="24328" name="Google Shape;24328;p5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329" name="Google Shape;24329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0" name="Google Shape;24330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1" name="Google Shape;24331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2" name="Google Shape;24332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3" name="Google Shape;24333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4" name="Google Shape;24334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5" name="Google Shape;24335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6" name="Google Shape;24336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7" name="Google Shape;24337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8" name="Google Shape;24338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9" name="Google Shape;24339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0" name="Google Shape;24340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1" name="Google Shape;24341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2" name="Google Shape;24342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43" name="Google Shape;24343;p5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4344" name="Google Shape;24344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5" name="Google Shape;24345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6" name="Google Shape;24346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7" name="Google Shape;24347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8" name="Google Shape;24348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9" name="Google Shape;24349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0" name="Google Shape;24350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1" name="Google Shape;24351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2" name="Google Shape;24352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3" name="Google Shape;24353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4" name="Google Shape;24354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5" name="Google Shape;24355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6" name="Google Shape;24356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7" name="Google Shape;24357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58" name="Google Shape;24358;p5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4359" name="Google Shape;24359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0" name="Google Shape;24360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1" name="Google Shape;24361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2" name="Google Shape;24362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3" name="Google Shape;24363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4" name="Google Shape;24364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5" name="Google Shape;24365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6" name="Google Shape;24366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7" name="Google Shape;24367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8" name="Google Shape;24368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9" name="Google Shape;24369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0" name="Google Shape;24370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1" name="Google Shape;24371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2" name="Google Shape;24372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24373" name="Google Shape;24373;p55"/>
            <p:cNvSpPr/>
            <p:nvPr/>
          </p:nvSpPr>
          <p:spPr>
            <a:xfrm>
              <a:off x="-90074" y="2009775"/>
              <a:ext cx="1286780" cy="2562428"/>
            </a:xfrm>
            <a:custGeom>
              <a:avLst/>
              <a:gdLst/>
              <a:ahLst/>
              <a:cxnLst/>
              <a:rect l="l" t="t" r="r" b="b"/>
              <a:pathLst>
                <a:path w="61166" h="130970" extrusionOk="0">
                  <a:moveTo>
                    <a:pt x="0" y="4945"/>
                  </a:moveTo>
                  <a:cubicBezTo>
                    <a:pt x="3629" y="-1100"/>
                    <a:pt x="14862" y="-982"/>
                    <a:pt x="21007" y="2474"/>
                  </a:cubicBezTo>
                  <a:cubicBezTo>
                    <a:pt x="29222" y="7094"/>
                    <a:pt x="35824" y="16574"/>
                    <a:pt x="36761" y="25952"/>
                  </a:cubicBezTo>
                  <a:cubicBezTo>
                    <a:pt x="39604" y="54420"/>
                    <a:pt x="17847" y="82376"/>
                    <a:pt x="22551" y="110596"/>
                  </a:cubicBezTo>
                  <a:cubicBezTo>
                    <a:pt x="24060" y="119650"/>
                    <a:pt x="32356" y="129081"/>
                    <a:pt x="41395" y="130675"/>
                  </a:cubicBezTo>
                  <a:cubicBezTo>
                    <a:pt x="48085" y="131855"/>
                    <a:pt x="54721" y="127881"/>
                    <a:pt x="61166" y="125733"/>
                  </a:cubicBezTo>
                </a:path>
              </a:pathLst>
            </a:custGeom>
            <a:noFill/>
            <a:ln w="19050" cap="flat" cmpd="sng">
              <a:solidFill>
                <a:srgbClr val="D4DC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374" name="Google Shape;24374;p55"/>
            <p:cNvGrpSpPr/>
            <p:nvPr/>
          </p:nvGrpSpPr>
          <p:grpSpPr>
            <a:xfrm rot="-3625968">
              <a:off x="1041729" y="3912668"/>
              <a:ext cx="687114" cy="844725"/>
              <a:chOff x="5835100" y="1235925"/>
              <a:chExt cx="687175" cy="844800"/>
            </a:xfrm>
          </p:grpSpPr>
          <p:sp>
            <p:nvSpPr>
              <p:cNvPr id="24375" name="Google Shape;24375;p55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6" name="Google Shape;24376;p55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7" name="Google Shape;24377;p55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78" name="Google Shape;24378;p55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24379" name="Google Shape;24379;p55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380" name="Google Shape;24380;p55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24381" name="Google Shape;24381;p55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2" name="Google Shape;24382;p55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3" name="Google Shape;24383;p55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384" name="Google Shape;24384;p55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24385" name="Google Shape;24385;p55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24386" name="Google Shape;24386;p55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7" name="Google Shape;24387;p55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8" name="Google Shape;24388;p55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9" name="Google Shape;24389;p55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0" name="Google Shape;24390;p55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1" name="Google Shape;24391;p55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2" name="Google Shape;24392;p55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3" name="Google Shape;24393;p55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4" name="Google Shape;24394;p55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5" name="Google Shape;24395;p55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6" name="Google Shape;24396;p55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97" name="Google Shape;24397;p55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24398" name="Google Shape;24398;p55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9" name="Google Shape;24399;p55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0" name="Google Shape;24400;p55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1" name="Google Shape;24401;p55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2" name="Google Shape;24402;p55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3" name="Google Shape;24403;p55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4" name="Google Shape;24404;p55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5" name="Google Shape;24405;p55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6" name="Google Shape;24406;p55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7" name="Google Shape;24407;p55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8" name="Google Shape;24408;p55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409" name="Google Shape;24409;p55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11" name="Google Shape;24411;p5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4412" name="Google Shape;24412;p5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13" name="Google Shape;24413;p5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4414" name="Google Shape;24414;p5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5" name="Google Shape;24415;p5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6" name="Google Shape;24416;p5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7" name="Google Shape;24417;p5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8" name="Google Shape;24418;p5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9" name="Google Shape;24419;p5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0" name="Google Shape;24420;p5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1" name="Google Shape;24421;p5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2" name="Google Shape;24422;p5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3" name="Google Shape;24423;p5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4" name="Google Shape;24424;p5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5" name="Google Shape;24425;p5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6" name="Google Shape;24426;p5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7" name="Google Shape;24427;p5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8" name="Google Shape;24428;p5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9" name="Google Shape;24429;p5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0" name="Google Shape;24430;p5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1" name="Google Shape;24431;p5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2" name="Google Shape;24432;p5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3" name="Google Shape;24433;p5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4" name="Google Shape;24434;p5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5" name="Google Shape;24435;p5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6" name="Google Shape;24436;p5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7" name="Google Shape;24437;p5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8" name="Google Shape;24438;p5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39" name="Google Shape;24439;p5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4440" name="Google Shape;24440;p5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1" name="Google Shape;24441;p5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2" name="Google Shape;24442;p5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3" name="Google Shape;24443;p5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4" name="Google Shape;24444;p5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5" name="Google Shape;24445;p5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6" name="Google Shape;24446;p5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7" name="Google Shape;24447;p5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8" name="Google Shape;24448;p5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9" name="Google Shape;24449;p5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0" name="Google Shape;24450;p5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1" name="Google Shape;24451;p5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2" name="Google Shape;24452;p5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3" name="Google Shape;24453;p5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4" name="Google Shape;24454;p5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5" name="Google Shape;24455;p5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6" name="Google Shape;24456;p5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7" name="Google Shape;24457;p5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8" name="Google Shape;24458;p5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9" name="Google Shape;24459;p5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0" name="Google Shape;24460;p5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1" name="Google Shape;24461;p5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2" name="Google Shape;24462;p5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3" name="Google Shape;24463;p5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4" name="Google Shape;24464;p5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5" name="Google Shape;24465;p5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66" name="Google Shape;24466;p5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7" name="Google Shape;24467;p5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8" name="Google Shape;24468;p5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9" name="Google Shape;24469;p5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0" name="Google Shape;24470;p5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1" name="Google Shape;24471;p5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2" name="Google Shape;24472;p5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3" name="Google Shape;24473;p5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4" name="Google Shape;24474;p5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5" name="Google Shape;24475;p5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6" name="Google Shape;24476;p5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7" name="Google Shape;24477;p5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8" name="Google Shape;24478;p5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9" name="Google Shape;24479;p5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0" name="Google Shape;24480;p5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1" name="Google Shape;24481;p5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2" name="Google Shape;24482;p5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3" name="Google Shape;24483;p5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4" name="Google Shape;24484;p5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5" name="Google Shape;24485;p5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6" name="Google Shape;24486;p5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7" name="Google Shape;24487;p5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8" name="Google Shape;24488;p5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9" name="Google Shape;24489;p5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0" name="Google Shape;24490;p5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1" name="Google Shape;24491;p5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2" name="Google Shape;24492;p5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3" name="Google Shape;24493;p5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4" name="Google Shape;24494;p5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5" name="Google Shape;24495;p5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6" name="Google Shape;24496;p5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7" name="Google Shape;24497;p5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8" name="Google Shape;24498;p5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9" name="Google Shape;24499;p5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0" name="Google Shape;24500;p5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1" name="Google Shape;24501;p5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2" name="Google Shape;24502;p5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3" name="Google Shape;24503;p5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4" name="Google Shape;24504;p5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5" name="Google Shape;24505;p5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6" name="Google Shape;24506;p5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7" name="Google Shape;24507;p5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8" name="Google Shape;24508;p5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9" name="Google Shape;24509;p5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0" name="Google Shape;24510;p5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1" name="Google Shape;24511;p5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2" name="Google Shape;24512;p5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3" name="Google Shape;24513;p5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4" name="Google Shape;24514;p5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5" name="Google Shape;24515;p5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6" name="Google Shape;24516;p5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7" name="Google Shape;24517;p5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8" name="Google Shape;24518;p5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9" name="Google Shape;24519;p5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0" name="Google Shape;24520;p5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1" name="Google Shape;24521;p5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2" name="Google Shape;24522;p5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3" name="Google Shape;24523;p5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4" name="Google Shape;24524;p5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5" name="Google Shape;24525;p5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6" name="Google Shape;24526;p5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7" name="Google Shape;24527;p5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8" name="Google Shape;24528;p5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9" name="Google Shape;24529;p5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0" name="Google Shape;24530;p5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1" name="Google Shape;24531;p5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2" name="Google Shape;24532;p5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3" name="Google Shape;24533;p5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4" name="Google Shape;24534;p5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5" name="Google Shape;24535;p5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6" name="Google Shape;24536;p5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7" name="Google Shape;24537;p5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8" name="Google Shape;24538;p5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9" name="Google Shape;24539;p5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0" name="Google Shape;24540;p5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1" name="Google Shape;24541;p5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2" name="Google Shape;24542;p5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3" name="Google Shape;24543;p5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4" name="Google Shape;24544;p5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5" name="Google Shape;24545;p5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6" name="Google Shape;24546;p5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7" name="Google Shape;24547;p5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8" name="Google Shape;24548;p5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9" name="Google Shape;24549;p5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0" name="Google Shape;24550;p5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1" name="Google Shape;24551;p5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2" name="Google Shape;24552;p5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3" name="Google Shape;24553;p5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4" name="Google Shape;24554;p5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5" name="Google Shape;24555;p5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6" name="Google Shape;24556;p5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7" name="Google Shape;24557;p5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8" name="Google Shape;24558;p5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9" name="Google Shape;24559;p5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0" name="Google Shape;24560;p5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1" name="Google Shape;24561;p5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2" name="Google Shape;24562;p5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3" name="Google Shape;24563;p5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4" name="Google Shape;24564;p5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5" name="Google Shape;24565;p5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66" name="Google Shape;24566;p5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4567" name="Google Shape;24567;p5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8" name="Google Shape;24568;p5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9" name="Google Shape;24569;p5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0" name="Google Shape;24570;p5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1" name="Google Shape;24571;p5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2" name="Google Shape;24572;p5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3" name="Google Shape;24573;p5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4" name="Google Shape;24574;p5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5" name="Google Shape;24575;p5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6" name="Google Shape;24576;p5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7" name="Google Shape;24577;p5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8" name="Google Shape;24578;p5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9" name="Google Shape;24579;p5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0" name="Google Shape;24580;p5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1" name="Google Shape;24581;p5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2" name="Google Shape;24582;p5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3" name="Google Shape;24583;p5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4" name="Google Shape;24584;p5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5" name="Google Shape;24585;p5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6" name="Google Shape;24586;p5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7" name="Google Shape;24587;p5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8" name="Google Shape;24588;p5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9" name="Google Shape;24589;p5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0" name="Google Shape;24590;p5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1" name="Google Shape;24591;p5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2" name="Google Shape;24592;p5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93" name="Google Shape;24593;p5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4" name="Google Shape;24594;p5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5" name="Google Shape;24595;p5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6" name="Google Shape;24596;p5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7" name="Google Shape;24597;p5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98" name="Google Shape;24598;p5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4599" name="Google Shape;24599;p5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0" name="Google Shape;24600;p5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1" name="Google Shape;24601;p5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2" name="Google Shape;24602;p5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3" name="Google Shape;24603;p5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4" name="Google Shape;24604;p5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5" name="Google Shape;24605;p5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6" name="Google Shape;24606;p5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7" name="Google Shape;24607;p5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8" name="Google Shape;24608;p5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9" name="Google Shape;24609;p5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0" name="Google Shape;24610;p5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1" name="Google Shape;24611;p5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2" name="Google Shape;24612;p5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3" name="Google Shape;24613;p5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4" name="Google Shape;24614;p5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5" name="Google Shape;24615;p5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6" name="Google Shape;24616;p5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7" name="Google Shape;24617;p5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8" name="Google Shape;24618;p5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9" name="Google Shape;24619;p5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0" name="Google Shape;24620;p5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1" name="Google Shape;24621;p5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2" name="Google Shape;24622;p5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3" name="Google Shape;24623;p5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4" name="Google Shape;24624;p5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25" name="Google Shape;24625;p5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26" name="Google Shape;24626;p5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4627" name="Google Shape;24627;p5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8" name="Google Shape;24628;p5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9" name="Google Shape;24629;p5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0" name="Google Shape;24630;p5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1" name="Google Shape;24631;p5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2" name="Google Shape;24632;p5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3" name="Google Shape;24633;p5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4" name="Google Shape;24634;p5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5" name="Google Shape;24635;p5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6" name="Google Shape;24636;p5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7" name="Google Shape;24637;p5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8" name="Google Shape;24638;p5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9" name="Google Shape;24639;p5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0" name="Google Shape;24640;p5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1" name="Google Shape;24641;p5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2" name="Google Shape;24642;p5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3" name="Google Shape;24643;p5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4" name="Google Shape;24644;p5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5" name="Google Shape;24645;p5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6" name="Google Shape;24646;p5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7" name="Google Shape;24647;p5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8" name="Google Shape;24648;p5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9" name="Google Shape;24649;p5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0" name="Google Shape;24650;p5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1" name="Google Shape;24651;p5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2" name="Google Shape;24652;p5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53" name="Google Shape;24653;p56"/>
          <p:cNvGrpSpPr/>
          <p:nvPr/>
        </p:nvGrpSpPr>
        <p:grpSpPr>
          <a:xfrm>
            <a:off x="-706730" y="-247937"/>
            <a:ext cx="3399044" cy="3421986"/>
            <a:chOff x="-706730" y="-247937"/>
            <a:chExt cx="3399044" cy="3421986"/>
          </a:xfrm>
        </p:grpSpPr>
        <p:grpSp>
          <p:nvGrpSpPr>
            <p:cNvPr id="24654" name="Google Shape;24654;p56"/>
            <p:cNvGrpSpPr/>
            <p:nvPr/>
          </p:nvGrpSpPr>
          <p:grpSpPr>
            <a:xfrm>
              <a:off x="-706730" y="-247937"/>
              <a:ext cx="3399044" cy="3421986"/>
              <a:chOff x="-513630" y="-410112"/>
              <a:chExt cx="3399044" cy="3421986"/>
            </a:xfrm>
          </p:grpSpPr>
          <p:grpSp>
            <p:nvGrpSpPr>
              <p:cNvPr id="24655" name="Google Shape;24655;p56"/>
              <p:cNvGrpSpPr/>
              <p:nvPr/>
            </p:nvGrpSpPr>
            <p:grpSpPr>
              <a:xfrm>
                <a:off x="-289105" y="-410112"/>
                <a:ext cx="3174520" cy="3421986"/>
                <a:chOff x="-289105" y="-410112"/>
                <a:chExt cx="3174520" cy="3421986"/>
              </a:xfrm>
            </p:grpSpPr>
            <p:grpSp>
              <p:nvGrpSpPr>
                <p:cNvPr id="24656" name="Google Shape;24656;p56"/>
                <p:cNvGrpSpPr/>
                <p:nvPr/>
              </p:nvGrpSpPr>
              <p:grpSpPr>
                <a:xfrm rot="-2528748" flipH="1">
                  <a:off x="1139937" y="1544051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24657" name="Google Shape;24657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8" name="Google Shape;24658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9" name="Google Shape;24659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0" name="Google Shape;24660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1" name="Google Shape;24661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2" name="Google Shape;24662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3" name="Google Shape;24663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4" name="Google Shape;24664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5" name="Google Shape;24665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6" name="Google Shape;24666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7" name="Google Shape;24667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8" name="Google Shape;24668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9" name="Google Shape;24669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0" name="Google Shape;24670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671" name="Google Shape;24671;p56"/>
                <p:cNvGrpSpPr/>
                <p:nvPr/>
              </p:nvGrpSpPr>
              <p:grpSpPr>
                <a:xfrm rot="1033525" flipH="1">
                  <a:off x="1574028" y="81642"/>
                  <a:ext cx="1240716" cy="665175"/>
                  <a:chOff x="5206900" y="826150"/>
                  <a:chExt cx="599275" cy="321250"/>
                </a:xfrm>
              </p:grpSpPr>
              <p:sp>
                <p:nvSpPr>
                  <p:cNvPr id="24672" name="Google Shape;24672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3" name="Google Shape;24673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4" name="Google Shape;24674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5" name="Google Shape;24675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6" name="Google Shape;24676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7" name="Google Shape;24677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8" name="Google Shape;24678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9" name="Google Shape;24679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0" name="Google Shape;24680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1" name="Google Shape;24681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2" name="Google Shape;24682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3" name="Google Shape;24683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4" name="Google Shape;24684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5" name="Google Shape;24685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686" name="Google Shape;24686;p56"/>
                <p:cNvGrpSpPr/>
                <p:nvPr/>
              </p:nvGrpSpPr>
              <p:grpSpPr>
                <a:xfrm rot="6256591">
                  <a:off x="1268807" y="629246"/>
                  <a:ext cx="1240826" cy="665092"/>
                  <a:chOff x="5206900" y="826150"/>
                  <a:chExt cx="599275" cy="321250"/>
                </a:xfrm>
              </p:grpSpPr>
              <p:sp>
                <p:nvSpPr>
                  <p:cNvPr id="24687" name="Google Shape;24687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8" name="Google Shape;24688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9" name="Google Shape;24689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0" name="Google Shape;24690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1" name="Google Shape;24691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2" name="Google Shape;24692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3" name="Google Shape;24693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4" name="Google Shape;24694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5" name="Google Shape;24695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6" name="Google Shape;24696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7" name="Google Shape;24697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8" name="Google Shape;24698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9" name="Google Shape;24699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00" name="Google Shape;24700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701" name="Google Shape;24701;p56"/>
                <p:cNvGrpSpPr/>
                <p:nvPr/>
              </p:nvGrpSpPr>
              <p:grpSpPr>
                <a:xfrm flipH="1">
                  <a:off x="-35240" y="866804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4702" name="Google Shape;24702;p56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4703" name="Google Shape;24703;p56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4" name="Google Shape;24704;p56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5" name="Google Shape;24705;p56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6" name="Google Shape;24706;p56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7" name="Google Shape;24707;p56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8" name="Google Shape;24708;p56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9" name="Google Shape;24709;p56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0" name="Google Shape;24710;p56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1" name="Google Shape;24711;p56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2" name="Google Shape;24712;p56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3" name="Google Shape;24713;p56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4" name="Google Shape;24714;p56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5" name="Google Shape;24715;p56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6" name="Google Shape;24716;p56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717" name="Google Shape;24717;p56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4718" name="Google Shape;24718;p56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9" name="Google Shape;24719;p56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0" name="Google Shape;24720;p56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1" name="Google Shape;24721;p56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2" name="Google Shape;24722;p56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3" name="Google Shape;24723;p56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4" name="Google Shape;24724;p56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5" name="Google Shape;24725;p56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6" name="Google Shape;24726;p56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7" name="Google Shape;24727;p56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8" name="Google Shape;24728;p56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9" name="Google Shape;24729;p56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0" name="Google Shape;24730;p56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1" name="Google Shape;24731;p56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732" name="Google Shape;24732;p56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4733" name="Google Shape;24733;p56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4" name="Google Shape;24734;p56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5" name="Google Shape;24735;p56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6" name="Google Shape;24736;p56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7" name="Google Shape;24737;p56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8" name="Google Shape;24738;p56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9" name="Google Shape;24739;p56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0" name="Google Shape;24740;p56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1" name="Google Shape;24741;p56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2" name="Google Shape;24742;p56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3" name="Google Shape;24743;p56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4" name="Google Shape;24744;p56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5" name="Google Shape;24745;p56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6" name="Google Shape;24746;p56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4747" name="Google Shape;24747;p56"/>
                <p:cNvGrpSpPr/>
                <p:nvPr/>
              </p:nvGrpSpPr>
              <p:grpSpPr>
                <a:xfrm rot="446386">
                  <a:off x="1421080" y="781885"/>
                  <a:ext cx="1240817" cy="665090"/>
                  <a:chOff x="5206900" y="826150"/>
                  <a:chExt cx="599275" cy="321250"/>
                </a:xfrm>
              </p:grpSpPr>
              <p:sp>
                <p:nvSpPr>
                  <p:cNvPr id="24748" name="Google Shape;24748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49" name="Google Shape;24749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0" name="Google Shape;24750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1" name="Google Shape;24751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2" name="Google Shape;24752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3" name="Google Shape;24753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4" name="Google Shape;24754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5" name="Google Shape;24755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6" name="Google Shape;24756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7" name="Google Shape;24757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8" name="Google Shape;24758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9" name="Google Shape;24759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0" name="Google Shape;24760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1" name="Google Shape;24761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762" name="Google Shape;24762;p56"/>
                <p:cNvGrpSpPr/>
                <p:nvPr/>
              </p:nvGrpSpPr>
              <p:grpSpPr>
                <a:xfrm rot="-2528748" flipH="1">
                  <a:off x="-226338" y="-79824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24763" name="Google Shape;24763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4" name="Google Shape;24764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5" name="Google Shape;24765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6" name="Google Shape;24766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7" name="Google Shape;24767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8" name="Google Shape;24768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9" name="Google Shape;24769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0" name="Google Shape;24770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1" name="Google Shape;24771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2" name="Google Shape;24772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3" name="Google Shape;24773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4" name="Google Shape;24774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5" name="Google Shape;24775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6" name="Google Shape;24776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777" name="Google Shape;24777;p56"/>
              <p:cNvGrpSpPr/>
              <p:nvPr/>
            </p:nvGrpSpPr>
            <p:grpSpPr>
              <a:xfrm>
                <a:off x="-513630" y="35479"/>
                <a:ext cx="2745498" cy="1748548"/>
                <a:chOff x="1270425" y="2070325"/>
                <a:chExt cx="1769805" cy="1127150"/>
              </a:xfrm>
            </p:grpSpPr>
            <p:grpSp>
              <p:nvGrpSpPr>
                <p:cNvPr id="24778" name="Google Shape;24778;p56"/>
                <p:cNvGrpSpPr/>
                <p:nvPr/>
              </p:nvGrpSpPr>
              <p:grpSpPr>
                <a:xfrm>
                  <a:off x="1582562" y="2070325"/>
                  <a:ext cx="1123518" cy="1127150"/>
                  <a:chOff x="1582562" y="2070325"/>
                  <a:chExt cx="1123518" cy="1127150"/>
                </a:xfrm>
              </p:grpSpPr>
              <p:sp>
                <p:nvSpPr>
                  <p:cNvPr id="24779" name="Google Shape;24779;p56"/>
                  <p:cNvSpPr/>
                  <p:nvPr/>
                </p:nvSpPr>
                <p:spPr>
                  <a:xfrm>
                    <a:off x="1582562" y="2070325"/>
                    <a:ext cx="1123518" cy="11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8" h="10241" extrusionOk="0">
                        <a:moveTo>
                          <a:pt x="5151" y="1"/>
                        </a:moveTo>
                        <a:cubicBezTo>
                          <a:pt x="2707" y="1"/>
                          <a:pt x="297" y="1732"/>
                          <a:pt x="34" y="4666"/>
                        </a:cubicBezTo>
                        <a:cubicBezTo>
                          <a:pt x="0" y="4732"/>
                          <a:pt x="0" y="4832"/>
                          <a:pt x="0" y="4932"/>
                        </a:cubicBezTo>
                        <a:lnTo>
                          <a:pt x="0" y="5133"/>
                        </a:lnTo>
                        <a:cubicBezTo>
                          <a:pt x="0" y="5433"/>
                          <a:pt x="34" y="5733"/>
                          <a:pt x="67" y="6033"/>
                        </a:cubicBezTo>
                        <a:cubicBezTo>
                          <a:pt x="167" y="6500"/>
                          <a:pt x="301" y="6967"/>
                          <a:pt x="534" y="7401"/>
                        </a:cubicBezTo>
                        <a:cubicBezTo>
                          <a:pt x="701" y="7734"/>
                          <a:pt x="901" y="8068"/>
                          <a:pt x="1168" y="8368"/>
                        </a:cubicBezTo>
                        <a:cubicBezTo>
                          <a:pt x="2223" y="9656"/>
                          <a:pt x="3657" y="10241"/>
                          <a:pt x="5071" y="10241"/>
                        </a:cubicBezTo>
                        <a:cubicBezTo>
                          <a:pt x="7504" y="10241"/>
                          <a:pt x="9879" y="8513"/>
                          <a:pt x="10174" y="5666"/>
                        </a:cubicBezTo>
                        <a:cubicBezTo>
                          <a:pt x="10208" y="5466"/>
                          <a:pt x="10208" y="5299"/>
                          <a:pt x="10208" y="5133"/>
                        </a:cubicBezTo>
                        <a:cubicBezTo>
                          <a:pt x="10208" y="5032"/>
                          <a:pt x="10208" y="4966"/>
                          <a:pt x="10208" y="4832"/>
                        </a:cubicBezTo>
                        <a:cubicBezTo>
                          <a:pt x="10208" y="4732"/>
                          <a:pt x="10208" y="4632"/>
                          <a:pt x="10174" y="4499"/>
                        </a:cubicBezTo>
                        <a:cubicBezTo>
                          <a:pt x="10174" y="4332"/>
                          <a:pt x="10141" y="4199"/>
                          <a:pt x="10108" y="4032"/>
                        </a:cubicBezTo>
                        <a:cubicBezTo>
                          <a:pt x="9974" y="3431"/>
                          <a:pt x="9707" y="2831"/>
                          <a:pt x="9374" y="2331"/>
                        </a:cubicBezTo>
                        <a:cubicBezTo>
                          <a:pt x="8337" y="729"/>
                          <a:pt x="6737" y="1"/>
                          <a:pt x="515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4780" name="Google Shape;24780;p56"/>
                  <p:cNvGrpSpPr/>
                  <p:nvPr/>
                </p:nvGrpSpPr>
                <p:grpSpPr>
                  <a:xfrm>
                    <a:off x="1582562" y="2073407"/>
                    <a:ext cx="1123518" cy="973062"/>
                    <a:chOff x="1582562" y="2073407"/>
                    <a:chExt cx="1123518" cy="973062"/>
                  </a:xfrm>
                </p:grpSpPr>
                <p:sp>
                  <p:nvSpPr>
                    <p:cNvPr id="24781" name="Google Shape;24781;p56"/>
                    <p:cNvSpPr/>
                    <p:nvPr/>
                  </p:nvSpPr>
                  <p:spPr>
                    <a:xfrm>
                      <a:off x="1674354" y="2073407"/>
                      <a:ext cx="939934" cy="2534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40" h="2303" extrusionOk="0">
                          <a:moveTo>
                            <a:pt x="4270" y="1"/>
                          </a:moveTo>
                          <a:cubicBezTo>
                            <a:pt x="2635" y="1"/>
                            <a:pt x="1001" y="768"/>
                            <a:pt x="0" y="2303"/>
                          </a:cubicBezTo>
                          <a:cubicBezTo>
                            <a:pt x="167" y="2303"/>
                            <a:pt x="334" y="2303"/>
                            <a:pt x="501" y="2269"/>
                          </a:cubicBezTo>
                          <a:cubicBezTo>
                            <a:pt x="734" y="2169"/>
                            <a:pt x="968" y="2102"/>
                            <a:pt x="1234" y="2069"/>
                          </a:cubicBezTo>
                          <a:cubicBezTo>
                            <a:pt x="1735" y="1969"/>
                            <a:pt x="1802" y="1936"/>
                            <a:pt x="2335" y="1869"/>
                          </a:cubicBezTo>
                          <a:cubicBezTo>
                            <a:pt x="2869" y="1802"/>
                            <a:pt x="3203" y="1735"/>
                            <a:pt x="3703" y="1702"/>
                          </a:cubicBezTo>
                          <a:cubicBezTo>
                            <a:pt x="3870" y="1669"/>
                            <a:pt x="4045" y="1652"/>
                            <a:pt x="4220" y="1652"/>
                          </a:cubicBezTo>
                          <a:cubicBezTo>
                            <a:pt x="4395" y="1652"/>
                            <a:pt x="4570" y="1669"/>
                            <a:pt x="4737" y="1702"/>
                          </a:cubicBezTo>
                          <a:cubicBezTo>
                            <a:pt x="5104" y="1802"/>
                            <a:pt x="5404" y="1769"/>
                            <a:pt x="5738" y="1869"/>
                          </a:cubicBezTo>
                          <a:cubicBezTo>
                            <a:pt x="6005" y="2002"/>
                            <a:pt x="6271" y="2069"/>
                            <a:pt x="6538" y="2136"/>
                          </a:cubicBezTo>
                          <a:cubicBezTo>
                            <a:pt x="6972" y="2202"/>
                            <a:pt x="7406" y="2269"/>
                            <a:pt x="7839" y="2303"/>
                          </a:cubicBezTo>
                          <a:lnTo>
                            <a:pt x="8540" y="2303"/>
                          </a:lnTo>
                          <a:cubicBezTo>
                            <a:pt x="7539" y="768"/>
                            <a:pt x="5904" y="1"/>
                            <a:pt x="427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2" name="Google Shape;24782;p56"/>
                    <p:cNvSpPr/>
                    <p:nvPr/>
                  </p:nvSpPr>
                  <p:spPr>
                    <a:xfrm>
                      <a:off x="1582562" y="2513987"/>
                      <a:ext cx="1119886" cy="992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75" h="902" extrusionOk="0">
                          <a:moveTo>
                            <a:pt x="10108" y="1"/>
                          </a:moveTo>
                          <a:lnTo>
                            <a:pt x="8773" y="134"/>
                          </a:lnTo>
                          <a:cubicBezTo>
                            <a:pt x="8206" y="201"/>
                            <a:pt x="7572" y="234"/>
                            <a:pt x="6605" y="268"/>
                          </a:cubicBezTo>
                          <a:cubicBezTo>
                            <a:pt x="6105" y="268"/>
                            <a:pt x="5604" y="268"/>
                            <a:pt x="5104" y="201"/>
                          </a:cubicBezTo>
                          <a:cubicBezTo>
                            <a:pt x="4618" y="137"/>
                            <a:pt x="4118" y="114"/>
                            <a:pt x="3622" y="114"/>
                          </a:cubicBezTo>
                          <a:cubicBezTo>
                            <a:pt x="3335" y="114"/>
                            <a:pt x="3050" y="122"/>
                            <a:pt x="2769" y="134"/>
                          </a:cubicBezTo>
                          <a:cubicBezTo>
                            <a:pt x="2169" y="201"/>
                            <a:pt x="868" y="468"/>
                            <a:pt x="34" y="635"/>
                          </a:cubicBezTo>
                          <a:cubicBezTo>
                            <a:pt x="0" y="735"/>
                            <a:pt x="0" y="801"/>
                            <a:pt x="0" y="901"/>
                          </a:cubicBezTo>
                          <a:cubicBezTo>
                            <a:pt x="1068" y="768"/>
                            <a:pt x="3670" y="401"/>
                            <a:pt x="4137" y="401"/>
                          </a:cubicBezTo>
                          <a:cubicBezTo>
                            <a:pt x="4704" y="434"/>
                            <a:pt x="4804" y="468"/>
                            <a:pt x="5304" y="501"/>
                          </a:cubicBezTo>
                          <a:cubicBezTo>
                            <a:pt x="5638" y="534"/>
                            <a:pt x="6005" y="568"/>
                            <a:pt x="6372" y="568"/>
                          </a:cubicBezTo>
                          <a:cubicBezTo>
                            <a:pt x="6738" y="534"/>
                            <a:pt x="7706" y="568"/>
                            <a:pt x="8373" y="501"/>
                          </a:cubicBezTo>
                          <a:cubicBezTo>
                            <a:pt x="8707" y="468"/>
                            <a:pt x="9507" y="468"/>
                            <a:pt x="10174" y="468"/>
                          </a:cubicBezTo>
                          <a:cubicBezTo>
                            <a:pt x="10174" y="301"/>
                            <a:pt x="10141" y="168"/>
                            <a:pt x="10108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3" name="Google Shape;24783;p56"/>
                    <p:cNvSpPr/>
                    <p:nvPr/>
                  </p:nvSpPr>
                  <p:spPr>
                    <a:xfrm>
                      <a:off x="1582562" y="2576392"/>
                      <a:ext cx="1123518" cy="1726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08" h="1569" extrusionOk="0">
                          <a:moveTo>
                            <a:pt x="4070" y="1"/>
                          </a:moveTo>
                          <a:cubicBezTo>
                            <a:pt x="3870" y="1"/>
                            <a:pt x="3670" y="1"/>
                            <a:pt x="3469" y="34"/>
                          </a:cubicBezTo>
                          <a:cubicBezTo>
                            <a:pt x="3169" y="101"/>
                            <a:pt x="2969" y="101"/>
                            <a:pt x="2836" y="134"/>
                          </a:cubicBezTo>
                          <a:cubicBezTo>
                            <a:pt x="2669" y="168"/>
                            <a:pt x="2369" y="168"/>
                            <a:pt x="2135" y="201"/>
                          </a:cubicBezTo>
                          <a:cubicBezTo>
                            <a:pt x="1902" y="234"/>
                            <a:pt x="1735" y="234"/>
                            <a:pt x="1535" y="268"/>
                          </a:cubicBezTo>
                          <a:cubicBezTo>
                            <a:pt x="1368" y="301"/>
                            <a:pt x="1401" y="301"/>
                            <a:pt x="1134" y="368"/>
                          </a:cubicBezTo>
                          <a:cubicBezTo>
                            <a:pt x="868" y="468"/>
                            <a:pt x="634" y="501"/>
                            <a:pt x="367" y="501"/>
                          </a:cubicBezTo>
                          <a:cubicBezTo>
                            <a:pt x="100" y="501"/>
                            <a:pt x="34" y="501"/>
                            <a:pt x="0" y="535"/>
                          </a:cubicBezTo>
                          <a:cubicBezTo>
                            <a:pt x="0" y="835"/>
                            <a:pt x="34" y="1135"/>
                            <a:pt x="67" y="1435"/>
                          </a:cubicBezTo>
                          <a:cubicBezTo>
                            <a:pt x="634" y="1235"/>
                            <a:pt x="1201" y="1102"/>
                            <a:pt x="1768" y="968"/>
                          </a:cubicBezTo>
                          <a:cubicBezTo>
                            <a:pt x="1935" y="952"/>
                            <a:pt x="2102" y="943"/>
                            <a:pt x="2269" y="943"/>
                          </a:cubicBezTo>
                          <a:cubicBezTo>
                            <a:pt x="2435" y="943"/>
                            <a:pt x="2602" y="952"/>
                            <a:pt x="2769" y="968"/>
                          </a:cubicBezTo>
                          <a:cubicBezTo>
                            <a:pt x="3069" y="1002"/>
                            <a:pt x="3369" y="1068"/>
                            <a:pt x="3670" y="1135"/>
                          </a:cubicBezTo>
                          <a:cubicBezTo>
                            <a:pt x="4070" y="1268"/>
                            <a:pt x="4470" y="1368"/>
                            <a:pt x="4904" y="1368"/>
                          </a:cubicBezTo>
                          <a:cubicBezTo>
                            <a:pt x="5771" y="1469"/>
                            <a:pt x="6071" y="1569"/>
                            <a:pt x="6672" y="1569"/>
                          </a:cubicBezTo>
                          <a:lnTo>
                            <a:pt x="7973" y="1569"/>
                          </a:lnTo>
                          <a:cubicBezTo>
                            <a:pt x="8133" y="1562"/>
                            <a:pt x="8267" y="1561"/>
                            <a:pt x="8382" y="1561"/>
                          </a:cubicBezTo>
                          <a:cubicBezTo>
                            <a:pt x="8509" y="1561"/>
                            <a:pt x="8613" y="1563"/>
                            <a:pt x="8704" y="1563"/>
                          </a:cubicBezTo>
                          <a:cubicBezTo>
                            <a:pt x="8982" y="1563"/>
                            <a:pt x="9146" y="1545"/>
                            <a:pt x="9474" y="1402"/>
                          </a:cubicBezTo>
                          <a:cubicBezTo>
                            <a:pt x="9807" y="1235"/>
                            <a:pt x="10041" y="1135"/>
                            <a:pt x="10174" y="1068"/>
                          </a:cubicBezTo>
                          <a:cubicBezTo>
                            <a:pt x="10208" y="868"/>
                            <a:pt x="10208" y="701"/>
                            <a:pt x="10208" y="535"/>
                          </a:cubicBezTo>
                          <a:cubicBezTo>
                            <a:pt x="10208" y="434"/>
                            <a:pt x="10208" y="368"/>
                            <a:pt x="10174" y="234"/>
                          </a:cubicBezTo>
                          <a:cubicBezTo>
                            <a:pt x="9774" y="334"/>
                            <a:pt x="9340" y="368"/>
                            <a:pt x="8907" y="368"/>
                          </a:cubicBezTo>
                          <a:cubicBezTo>
                            <a:pt x="8873" y="346"/>
                            <a:pt x="8829" y="338"/>
                            <a:pt x="8765" y="338"/>
                          </a:cubicBezTo>
                          <a:cubicBezTo>
                            <a:pt x="8636" y="338"/>
                            <a:pt x="8429" y="368"/>
                            <a:pt x="8073" y="368"/>
                          </a:cubicBezTo>
                          <a:cubicBezTo>
                            <a:pt x="7906" y="379"/>
                            <a:pt x="7728" y="383"/>
                            <a:pt x="7565" y="383"/>
                          </a:cubicBezTo>
                          <a:cubicBezTo>
                            <a:pt x="7239" y="383"/>
                            <a:pt x="6972" y="368"/>
                            <a:pt x="6972" y="368"/>
                          </a:cubicBezTo>
                          <a:cubicBezTo>
                            <a:pt x="6972" y="368"/>
                            <a:pt x="6271" y="301"/>
                            <a:pt x="6038" y="268"/>
                          </a:cubicBezTo>
                          <a:cubicBezTo>
                            <a:pt x="5771" y="268"/>
                            <a:pt x="4303" y="1"/>
                            <a:pt x="407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4" name="Google Shape;24784;p56"/>
                    <p:cNvSpPr/>
                    <p:nvPr/>
                  </p:nvSpPr>
                  <p:spPr>
                    <a:xfrm>
                      <a:off x="1641335" y="2884787"/>
                      <a:ext cx="903173" cy="161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6" h="1469" extrusionOk="0">
                          <a:moveTo>
                            <a:pt x="0" y="1"/>
                          </a:moveTo>
                          <a:cubicBezTo>
                            <a:pt x="167" y="334"/>
                            <a:pt x="400" y="668"/>
                            <a:pt x="634" y="968"/>
                          </a:cubicBezTo>
                          <a:cubicBezTo>
                            <a:pt x="1001" y="1002"/>
                            <a:pt x="1801" y="1135"/>
                            <a:pt x="2302" y="1202"/>
                          </a:cubicBezTo>
                          <a:cubicBezTo>
                            <a:pt x="2835" y="1302"/>
                            <a:pt x="3069" y="1369"/>
                            <a:pt x="3503" y="1435"/>
                          </a:cubicBezTo>
                          <a:cubicBezTo>
                            <a:pt x="3658" y="1457"/>
                            <a:pt x="3795" y="1469"/>
                            <a:pt x="3962" y="1469"/>
                          </a:cubicBezTo>
                          <a:cubicBezTo>
                            <a:pt x="4296" y="1469"/>
                            <a:pt x="4748" y="1424"/>
                            <a:pt x="5704" y="1335"/>
                          </a:cubicBezTo>
                          <a:cubicBezTo>
                            <a:pt x="6605" y="1235"/>
                            <a:pt x="7472" y="902"/>
                            <a:pt x="8206" y="368"/>
                          </a:cubicBezTo>
                          <a:lnTo>
                            <a:pt x="8206" y="368"/>
                          </a:lnTo>
                          <a:cubicBezTo>
                            <a:pt x="7447" y="874"/>
                            <a:pt x="6475" y="977"/>
                            <a:pt x="5669" y="977"/>
                          </a:cubicBezTo>
                          <a:cubicBezTo>
                            <a:pt x="5518" y="977"/>
                            <a:pt x="5374" y="973"/>
                            <a:pt x="5237" y="968"/>
                          </a:cubicBezTo>
                          <a:cubicBezTo>
                            <a:pt x="4603" y="935"/>
                            <a:pt x="3970" y="801"/>
                            <a:pt x="3402" y="568"/>
                          </a:cubicBezTo>
                          <a:cubicBezTo>
                            <a:pt x="2602" y="368"/>
                            <a:pt x="1801" y="201"/>
                            <a:pt x="1001" y="101"/>
                          </a:cubicBezTo>
                          <a:cubicBezTo>
                            <a:pt x="667" y="34"/>
                            <a:pt x="33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4785" name="Google Shape;24785;p56"/>
                <p:cNvSpPr/>
                <p:nvPr/>
              </p:nvSpPr>
              <p:spPr>
                <a:xfrm>
                  <a:off x="1270425" y="2115341"/>
                  <a:ext cx="1769805" cy="104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272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6" name="Google Shape;24786;p56"/>
            <p:cNvGrpSpPr/>
            <p:nvPr/>
          </p:nvGrpSpPr>
          <p:grpSpPr>
            <a:xfrm>
              <a:off x="817141" y="1560564"/>
              <a:ext cx="523502" cy="523554"/>
              <a:chOff x="3311753" y="2087385"/>
              <a:chExt cx="1108880" cy="1108990"/>
            </a:xfrm>
          </p:grpSpPr>
          <p:sp>
            <p:nvSpPr>
              <p:cNvPr id="24787" name="Google Shape;24787;p56"/>
              <p:cNvSpPr/>
              <p:nvPr/>
            </p:nvSpPr>
            <p:spPr>
              <a:xfrm>
                <a:off x="3311753" y="2087385"/>
                <a:ext cx="1108880" cy="110899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0076" extrusionOk="0">
                    <a:moveTo>
                      <a:pt x="5107" y="1"/>
                    </a:moveTo>
                    <a:cubicBezTo>
                      <a:pt x="2533" y="1"/>
                      <a:pt x="1" y="1935"/>
                      <a:pt x="1" y="5044"/>
                    </a:cubicBezTo>
                    <a:cubicBezTo>
                      <a:pt x="1" y="5344"/>
                      <a:pt x="34" y="5645"/>
                      <a:pt x="101" y="5978"/>
                    </a:cubicBezTo>
                    <a:cubicBezTo>
                      <a:pt x="134" y="6178"/>
                      <a:pt x="201" y="6379"/>
                      <a:pt x="267" y="6579"/>
                    </a:cubicBezTo>
                    <a:cubicBezTo>
                      <a:pt x="998" y="8862"/>
                      <a:pt x="3030" y="10075"/>
                      <a:pt x="5074" y="10075"/>
                    </a:cubicBezTo>
                    <a:cubicBezTo>
                      <a:pt x="6763" y="10075"/>
                      <a:pt x="8460" y="9248"/>
                      <a:pt x="9441" y="7513"/>
                    </a:cubicBezTo>
                    <a:cubicBezTo>
                      <a:pt x="9707" y="7079"/>
                      <a:pt x="9874" y="6579"/>
                      <a:pt x="9974" y="6078"/>
                    </a:cubicBezTo>
                    <a:cubicBezTo>
                      <a:pt x="10041" y="5745"/>
                      <a:pt x="10074" y="5378"/>
                      <a:pt x="10074" y="5044"/>
                    </a:cubicBezTo>
                    <a:lnTo>
                      <a:pt x="10074" y="4978"/>
                    </a:lnTo>
                    <a:cubicBezTo>
                      <a:pt x="10074" y="3977"/>
                      <a:pt x="9774" y="3043"/>
                      <a:pt x="9240" y="2242"/>
                    </a:cubicBezTo>
                    <a:cubicBezTo>
                      <a:pt x="8204" y="694"/>
                      <a:pt x="6648" y="1"/>
                      <a:pt x="51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88" name="Google Shape;24788;p56"/>
              <p:cNvGrpSpPr/>
              <p:nvPr/>
            </p:nvGrpSpPr>
            <p:grpSpPr>
              <a:xfrm>
                <a:off x="3311753" y="2087385"/>
                <a:ext cx="1108880" cy="1108990"/>
                <a:chOff x="3311753" y="2087385"/>
                <a:chExt cx="1108880" cy="1108990"/>
              </a:xfrm>
            </p:grpSpPr>
            <p:sp>
              <p:nvSpPr>
                <p:cNvPr id="24789" name="Google Shape;24789;p56"/>
                <p:cNvSpPr/>
                <p:nvPr/>
              </p:nvSpPr>
              <p:spPr>
                <a:xfrm>
                  <a:off x="3311753" y="2087385"/>
                  <a:ext cx="1108880" cy="6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6180" extrusionOk="0">
                      <a:moveTo>
                        <a:pt x="5093" y="1"/>
                      </a:moveTo>
                      <a:cubicBezTo>
                        <a:pt x="2520" y="1"/>
                        <a:pt x="1" y="1935"/>
                        <a:pt x="1" y="5044"/>
                      </a:cubicBezTo>
                      <a:cubicBezTo>
                        <a:pt x="1" y="5344"/>
                        <a:pt x="34" y="5645"/>
                        <a:pt x="67" y="5978"/>
                      </a:cubicBezTo>
                      <a:cubicBezTo>
                        <a:pt x="668" y="6045"/>
                        <a:pt x="1335" y="6078"/>
                        <a:pt x="1335" y="6078"/>
                      </a:cubicBezTo>
                      <a:cubicBezTo>
                        <a:pt x="1585" y="6062"/>
                        <a:pt x="1844" y="6053"/>
                        <a:pt x="2106" y="6053"/>
                      </a:cubicBezTo>
                      <a:cubicBezTo>
                        <a:pt x="2369" y="6053"/>
                        <a:pt x="2636" y="6062"/>
                        <a:pt x="2903" y="6078"/>
                      </a:cubicBezTo>
                      <a:cubicBezTo>
                        <a:pt x="3158" y="6101"/>
                        <a:pt x="3447" y="6108"/>
                        <a:pt x="3719" y="6108"/>
                      </a:cubicBezTo>
                      <a:cubicBezTo>
                        <a:pt x="4263" y="6108"/>
                        <a:pt x="4737" y="6078"/>
                        <a:pt x="4737" y="6078"/>
                      </a:cubicBezTo>
                      <a:cubicBezTo>
                        <a:pt x="4737" y="6078"/>
                        <a:pt x="5838" y="6112"/>
                        <a:pt x="6405" y="6145"/>
                      </a:cubicBezTo>
                      <a:cubicBezTo>
                        <a:pt x="6583" y="6156"/>
                        <a:pt x="6750" y="6160"/>
                        <a:pt x="6893" y="6160"/>
                      </a:cubicBezTo>
                      <a:cubicBezTo>
                        <a:pt x="7180" y="6160"/>
                        <a:pt x="7372" y="6145"/>
                        <a:pt x="7372" y="6145"/>
                      </a:cubicBezTo>
                      <a:cubicBezTo>
                        <a:pt x="7526" y="6169"/>
                        <a:pt x="7676" y="6180"/>
                        <a:pt x="7824" y="6180"/>
                      </a:cubicBezTo>
                      <a:cubicBezTo>
                        <a:pt x="8094" y="6180"/>
                        <a:pt x="8360" y="6143"/>
                        <a:pt x="8640" y="6078"/>
                      </a:cubicBezTo>
                      <a:cubicBezTo>
                        <a:pt x="8758" y="6046"/>
                        <a:pt x="8879" y="6034"/>
                        <a:pt x="8998" y="6034"/>
                      </a:cubicBezTo>
                      <a:cubicBezTo>
                        <a:pt x="9351" y="6034"/>
                        <a:pt x="9687" y="6140"/>
                        <a:pt x="9858" y="6140"/>
                      </a:cubicBezTo>
                      <a:cubicBezTo>
                        <a:pt x="9925" y="6140"/>
                        <a:pt x="9967" y="6124"/>
                        <a:pt x="9974" y="6078"/>
                      </a:cubicBezTo>
                      <a:cubicBezTo>
                        <a:pt x="10041" y="5745"/>
                        <a:pt x="10074" y="5378"/>
                        <a:pt x="10074" y="5044"/>
                      </a:cubicBezTo>
                      <a:lnTo>
                        <a:pt x="10074" y="4978"/>
                      </a:lnTo>
                      <a:lnTo>
                        <a:pt x="9474" y="5044"/>
                      </a:lnTo>
                      <a:lnTo>
                        <a:pt x="7573" y="5578"/>
                      </a:lnTo>
                      <a:lnTo>
                        <a:pt x="6038" y="5578"/>
                      </a:lnTo>
                      <a:cubicBezTo>
                        <a:pt x="4904" y="5578"/>
                        <a:pt x="5371" y="5545"/>
                        <a:pt x="3737" y="5311"/>
                      </a:cubicBezTo>
                      <a:cubicBezTo>
                        <a:pt x="2069" y="5078"/>
                        <a:pt x="3970" y="5178"/>
                        <a:pt x="4103" y="5044"/>
                      </a:cubicBezTo>
                      <a:cubicBezTo>
                        <a:pt x="4204" y="4911"/>
                        <a:pt x="3737" y="4544"/>
                        <a:pt x="3737" y="4544"/>
                      </a:cubicBezTo>
                      <a:cubicBezTo>
                        <a:pt x="3737" y="4544"/>
                        <a:pt x="2496" y="4406"/>
                        <a:pt x="2020" y="4406"/>
                      </a:cubicBezTo>
                      <a:cubicBezTo>
                        <a:pt x="1972" y="4406"/>
                        <a:pt x="1932" y="4407"/>
                        <a:pt x="1902" y="4410"/>
                      </a:cubicBezTo>
                      <a:cubicBezTo>
                        <a:pt x="1888" y="4412"/>
                        <a:pt x="1872" y="4413"/>
                        <a:pt x="1855" y="4413"/>
                      </a:cubicBezTo>
                      <a:cubicBezTo>
                        <a:pt x="1499" y="4413"/>
                        <a:pt x="463" y="4093"/>
                        <a:pt x="367" y="3743"/>
                      </a:cubicBezTo>
                      <a:cubicBezTo>
                        <a:pt x="301" y="3376"/>
                        <a:pt x="734" y="3243"/>
                        <a:pt x="1268" y="2776"/>
                      </a:cubicBezTo>
                      <a:cubicBezTo>
                        <a:pt x="1768" y="2342"/>
                        <a:pt x="1835" y="2542"/>
                        <a:pt x="2602" y="2309"/>
                      </a:cubicBezTo>
                      <a:cubicBezTo>
                        <a:pt x="3034" y="2165"/>
                        <a:pt x="3253" y="2138"/>
                        <a:pt x="3734" y="2138"/>
                      </a:cubicBezTo>
                      <a:cubicBezTo>
                        <a:pt x="4031" y="2138"/>
                        <a:pt x="4428" y="2148"/>
                        <a:pt x="5037" y="2148"/>
                      </a:cubicBezTo>
                      <a:cubicBezTo>
                        <a:pt x="5271" y="2148"/>
                        <a:pt x="5536" y="2146"/>
                        <a:pt x="5838" y="2142"/>
                      </a:cubicBezTo>
                      <a:cubicBezTo>
                        <a:pt x="6449" y="2125"/>
                        <a:pt x="6783" y="2119"/>
                        <a:pt x="6964" y="2119"/>
                      </a:cubicBezTo>
                      <a:cubicBezTo>
                        <a:pt x="7371" y="2119"/>
                        <a:pt x="7000" y="2149"/>
                        <a:pt x="7243" y="2149"/>
                      </a:cubicBezTo>
                      <a:cubicBezTo>
                        <a:pt x="7305" y="2149"/>
                        <a:pt x="7407" y="2147"/>
                        <a:pt x="7573" y="2142"/>
                      </a:cubicBezTo>
                      <a:cubicBezTo>
                        <a:pt x="7714" y="2134"/>
                        <a:pt x="7854" y="2130"/>
                        <a:pt x="7993" y="2130"/>
                      </a:cubicBezTo>
                      <a:cubicBezTo>
                        <a:pt x="8409" y="2130"/>
                        <a:pt x="8815" y="2167"/>
                        <a:pt x="9240" y="2242"/>
                      </a:cubicBezTo>
                      <a:cubicBezTo>
                        <a:pt x="8191" y="694"/>
                        <a:pt x="6633" y="1"/>
                        <a:pt x="50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0" name="Google Shape;24790;p56"/>
                <p:cNvSpPr/>
                <p:nvPr/>
              </p:nvSpPr>
              <p:spPr>
                <a:xfrm>
                  <a:off x="3341140" y="2811376"/>
                  <a:ext cx="1009713" cy="38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349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1" y="2284"/>
                        <a:pt x="2763" y="3497"/>
                        <a:pt x="4807" y="3497"/>
                      </a:cubicBezTo>
                      <a:cubicBezTo>
                        <a:pt x="6496" y="3497"/>
                        <a:pt x="8193" y="2670"/>
                        <a:pt x="9174" y="935"/>
                      </a:cubicBezTo>
                      <a:lnTo>
                        <a:pt x="9174" y="935"/>
                      </a:lnTo>
                      <a:lnTo>
                        <a:pt x="8907" y="968"/>
                      </a:lnTo>
                      <a:cubicBezTo>
                        <a:pt x="8006" y="1102"/>
                        <a:pt x="8240" y="1168"/>
                        <a:pt x="7339" y="1435"/>
                      </a:cubicBezTo>
                      <a:cubicBezTo>
                        <a:pt x="6925" y="1542"/>
                        <a:pt x="6695" y="1586"/>
                        <a:pt x="6469" y="1586"/>
                      </a:cubicBezTo>
                      <a:cubicBezTo>
                        <a:pt x="6204" y="1586"/>
                        <a:pt x="5945" y="1525"/>
                        <a:pt x="5404" y="1435"/>
                      </a:cubicBezTo>
                      <a:cubicBezTo>
                        <a:pt x="4437" y="1268"/>
                        <a:pt x="4937" y="1402"/>
                        <a:pt x="4203" y="1001"/>
                      </a:cubicBezTo>
                      <a:cubicBezTo>
                        <a:pt x="3670" y="701"/>
                        <a:pt x="3069" y="434"/>
                        <a:pt x="2502" y="234"/>
                      </a:cubicBezTo>
                      <a:cubicBezTo>
                        <a:pt x="2092" y="93"/>
                        <a:pt x="1784" y="65"/>
                        <a:pt x="1478" y="65"/>
                      </a:cubicBezTo>
                      <a:cubicBezTo>
                        <a:pt x="1284" y="65"/>
                        <a:pt x="1091" y="76"/>
                        <a:pt x="874" y="76"/>
                      </a:cubicBezTo>
                      <a:cubicBezTo>
                        <a:pt x="627" y="76"/>
                        <a:pt x="348" y="6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791" name="Google Shape;24791;p56"/>
          <p:cNvGrpSpPr/>
          <p:nvPr/>
        </p:nvGrpSpPr>
        <p:grpSpPr>
          <a:xfrm rot="10800000">
            <a:off x="7444910" y="2998429"/>
            <a:ext cx="1699100" cy="2145071"/>
            <a:chOff x="5693310" y="2702404"/>
            <a:chExt cx="1699100" cy="2145071"/>
          </a:xfrm>
        </p:grpSpPr>
        <p:sp>
          <p:nvSpPr>
            <p:cNvPr id="24792" name="Google Shape;24792;p56"/>
            <p:cNvSpPr/>
            <p:nvPr/>
          </p:nvSpPr>
          <p:spPr>
            <a:xfrm rot="4957066">
              <a:off x="6543597" y="3442831"/>
              <a:ext cx="349209" cy="349905"/>
            </a:xfrm>
            <a:custGeom>
              <a:avLst/>
              <a:gdLst/>
              <a:ahLst/>
              <a:cxnLst/>
              <a:rect l="l" t="t" r="r" b="b"/>
              <a:pathLst>
                <a:path w="18056" h="18092" extrusionOk="0">
                  <a:moveTo>
                    <a:pt x="6695" y="1472"/>
                  </a:moveTo>
                  <a:cubicBezTo>
                    <a:pt x="6713" y="1486"/>
                    <a:pt x="6734" y="1495"/>
                    <a:pt x="6757" y="1495"/>
                  </a:cubicBezTo>
                  <a:cubicBezTo>
                    <a:pt x="6764" y="1495"/>
                    <a:pt x="6771" y="1494"/>
                    <a:pt x="6778" y="1492"/>
                  </a:cubicBezTo>
                  <a:cubicBezTo>
                    <a:pt x="6751" y="1486"/>
                    <a:pt x="6723" y="1479"/>
                    <a:pt x="6695" y="1472"/>
                  </a:cubicBezTo>
                  <a:close/>
                  <a:moveTo>
                    <a:pt x="13763" y="3827"/>
                  </a:moveTo>
                  <a:lnTo>
                    <a:pt x="13763" y="3827"/>
                  </a:lnTo>
                  <a:cubicBezTo>
                    <a:pt x="14709" y="4623"/>
                    <a:pt x="15616" y="5469"/>
                    <a:pt x="16535" y="6265"/>
                  </a:cubicBezTo>
                  <a:lnTo>
                    <a:pt x="14104" y="4106"/>
                  </a:lnTo>
                  <a:cubicBezTo>
                    <a:pt x="14006" y="3995"/>
                    <a:pt x="13890" y="3903"/>
                    <a:pt x="13763" y="3827"/>
                  </a:cubicBezTo>
                  <a:close/>
                  <a:moveTo>
                    <a:pt x="3092" y="0"/>
                  </a:moveTo>
                  <a:cubicBezTo>
                    <a:pt x="2894" y="0"/>
                    <a:pt x="2699" y="26"/>
                    <a:pt x="2493" y="64"/>
                  </a:cubicBezTo>
                  <a:cubicBezTo>
                    <a:pt x="2067" y="185"/>
                    <a:pt x="1702" y="459"/>
                    <a:pt x="1429" y="824"/>
                  </a:cubicBezTo>
                  <a:cubicBezTo>
                    <a:pt x="547" y="1918"/>
                    <a:pt x="274" y="3377"/>
                    <a:pt x="760" y="4714"/>
                  </a:cubicBezTo>
                  <a:cubicBezTo>
                    <a:pt x="882" y="4988"/>
                    <a:pt x="942" y="5261"/>
                    <a:pt x="882" y="5565"/>
                  </a:cubicBezTo>
                  <a:cubicBezTo>
                    <a:pt x="790" y="5778"/>
                    <a:pt x="638" y="5961"/>
                    <a:pt x="486" y="6113"/>
                  </a:cubicBezTo>
                  <a:cubicBezTo>
                    <a:pt x="0" y="6751"/>
                    <a:pt x="334" y="7663"/>
                    <a:pt x="730" y="8392"/>
                  </a:cubicBezTo>
                  <a:cubicBezTo>
                    <a:pt x="1672" y="10064"/>
                    <a:pt x="2888" y="11614"/>
                    <a:pt x="4316" y="12921"/>
                  </a:cubicBezTo>
                  <a:cubicBezTo>
                    <a:pt x="5684" y="14076"/>
                    <a:pt x="7113" y="15170"/>
                    <a:pt x="8663" y="16113"/>
                  </a:cubicBezTo>
                  <a:cubicBezTo>
                    <a:pt x="9392" y="16660"/>
                    <a:pt x="10183" y="17116"/>
                    <a:pt x="11034" y="17511"/>
                  </a:cubicBezTo>
                  <a:cubicBezTo>
                    <a:pt x="11917" y="17881"/>
                    <a:pt x="12853" y="18091"/>
                    <a:pt x="13818" y="18091"/>
                  </a:cubicBezTo>
                  <a:cubicBezTo>
                    <a:pt x="13882" y="18091"/>
                    <a:pt x="13947" y="18090"/>
                    <a:pt x="14013" y="18088"/>
                  </a:cubicBezTo>
                  <a:cubicBezTo>
                    <a:pt x="15259" y="18088"/>
                    <a:pt x="16596" y="17724"/>
                    <a:pt x="17326" y="16721"/>
                  </a:cubicBezTo>
                  <a:cubicBezTo>
                    <a:pt x="17842" y="15930"/>
                    <a:pt x="18055" y="14958"/>
                    <a:pt x="17873" y="14015"/>
                  </a:cubicBezTo>
                  <a:cubicBezTo>
                    <a:pt x="17690" y="13104"/>
                    <a:pt x="17386" y="12192"/>
                    <a:pt x="16931" y="11371"/>
                  </a:cubicBezTo>
                  <a:cubicBezTo>
                    <a:pt x="15715" y="8848"/>
                    <a:pt x="14225" y="6265"/>
                    <a:pt x="11824" y="4836"/>
                  </a:cubicBezTo>
                  <a:cubicBezTo>
                    <a:pt x="11034" y="4380"/>
                    <a:pt x="10213" y="4015"/>
                    <a:pt x="9362" y="3772"/>
                  </a:cubicBezTo>
                  <a:cubicBezTo>
                    <a:pt x="8799" y="3591"/>
                    <a:pt x="8183" y="3442"/>
                    <a:pt x="7589" y="3442"/>
                  </a:cubicBezTo>
                  <a:cubicBezTo>
                    <a:pt x="7189" y="3442"/>
                    <a:pt x="6799" y="3509"/>
                    <a:pt x="6444" y="3681"/>
                  </a:cubicBezTo>
                  <a:cubicBezTo>
                    <a:pt x="5228" y="4258"/>
                    <a:pt x="4803" y="5900"/>
                    <a:pt x="5167" y="7207"/>
                  </a:cubicBezTo>
                  <a:cubicBezTo>
                    <a:pt x="5563" y="8483"/>
                    <a:pt x="6505" y="9547"/>
                    <a:pt x="7447" y="10489"/>
                  </a:cubicBezTo>
                  <a:cubicBezTo>
                    <a:pt x="8055" y="11097"/>
                    <a:pt x="8693" y="11645"/>
                    <a:pt x="9392" y="12161"/>
                  </a:cubicBezTo>
                  <a:cubicBezTo>
                    <a:pt x="9879" y="12556"/>
                    <a:pt x="10456" y="12800"/>
                    <a:pt x="11095" y="12921"/>
                  </a:cubicBezTo>
                  <a:cubicBezTo>
                    <a:pt x="11207" y="12944"/>
                    <a:pt x="11320" y="12955"/>
                    <a:pt x="11434" y="12955"/>
                  </a:cubicBezTo>
                  <a:cubicBezTo>
                    <a:pt x="11932" y="12955"/>
                    <a:pt x="12425" y="12740"/>
                    <a:pt x="12797" y="12344"/>
                  </a:cubicBezTo>
                  <a:cubicBezTo>
                    <a:pt x="13192" y="11797"/>
                    <a:pt x="13253" y="11067"/>
                    <a:pt x="12979" y="10459"/>
                  </a:cubicBezTo>
                  <a:cubicBezTo>
                    <a:pt x="12706" y="9851"/>
                    <a:pt x="12250" y="9334"/>
                    <a:pt x="11672" y="8970"/>
                  </a:cubicBezTo>
                  <a:cubicBezTo>
                    <a:pt x="11464" y="8824"/>
                    <a:pt x="11213" y="8692"/>
                    <a:pt x="10978" y="8692"/>
                  </a:cubicBezTo>
                  <a:cubicBezTo>
                    <a:pt x="10870" y="8692"/>
                    <a:pt x="10765" y="8720"/>
                    <a:pt x="10669" y="8787"/>
                  </a:cubicBezTo>
                  <a:cubicBezTo>
                    <a:pt x="11050" y="8289"/>
                    <a:pt x="10526" y="7508"/>
                    <a:pt x="9916" y="7508"/>
                  </a:cubicBezTo>
                  <a:cubicBezTo>
                    <a:pt x="9893" y="7508"/>
                    <a:pt x="9871" y="7509"/>
                    <a:pt x="9848" y="7511"/>
                  </a:cubicBezTo>
                  <a:cubicBezTo>
                    <a:pt x="9210" y="7632"/>
                    <a:pt x="8784" y="8210"/>
                    <a:pt x="8845" y="8879"/>
                  </a:cubicBezTo>
                  <a:cubicBezTo>
                    <a:pt x="8936" y="9517"/>
                    <a:pt x="9301" y="10064"/>
                    <a:pt x="9848" y="10398"/>
                  </a:cubicBezTo>
                  <a:cubicBezTo>
                    <a:pt x="10046" y="10550"/>
                    <a:pt x="10327" y="10649"/>
                    <a:pt x="10574" y="10649"/>
                  </a:cubicBezTo>
                  <a:cubicBezTo>
                    <a:pt x="10821" y="10649"/>
                    <a:pt x="11034" y="10550"/>
                    <a:pt x="11095" y="10307"/>
                  </a:cubicBezTo>
                  <a:cubicBezTo>
                    <a:pt x="11216" y="9973"/>
                    <a:pt x="10882" y="9669"/>
                    <a:pt x="10578" y="9456"/>
                  </a:cubicBezTo>
                  <a:cubicBezTo>
                    <a:pt x="10766" y="9369"/>
                    <a:pt x="10961" y="9329"/>
                    <a:pt x="11152" y="9329"/>
                  </a:cubicBezTo>
                  <a:cubicBezTo>
                    <a:pt x="11762" y="9329"/>
                    <a:pt x="12331" y="9743"/>
                    <a:pt x="12493" y="10368"/>
                  </a:cubicBezTo>
                  <a:cubicBezTo>
                    <a:pt x="12706" y="11219"/>
                    <a:pt x="12128" y="12040"/>
                    <a:pt x="11247" y="12100"/>
                  </a:cubicBezTo>
                  <a:cubicBezTo>
                    <a:pt x="11209" y="12103"/>
                    <a:pt x="11172" y="12105"/>
                    <a:pt x="11136" y="12105"/>
                  </a:cubicBezTo>
                  <a:cubicBezTo>
                    <a:pt x="10422" y="12105"/>
                    <a:pt x="9791" y="11557"/>
                    <a:pt x="9271" y="11037"/>
                  </a:cubicBezTo>
                  <a:cubicBezTo>
                    <a:pt x="8268" y="10125"/>
                    <a:pt x="7356" y="9122"/>
                    <a:pt x="6535" y="8027"/>
                  </a:cubicBezTo>
                  <a:cubicBezTo>
                    <a:pt x="6201" y="7632"/>
                    <a:pt x="5988" y="7116"/>
                    <a:pt x="5958" y="6568"/>
                  </a:cubicBezTo>
                  <a:cubicBezTo>
                    <a:pt x="5958" y="5657"/>
                    <a:pt x="6839" y="4897"/>
                    <a:pt x="7751" y="4745"/>
                  </a:cubicBezTo>
                  <a:cubicBezTo>
                    <a:pt x="7880" y="4728"/>
                    <a:pt x="8009" y="4719"/>
                    <a:pt x="8137" y="4719"/>
                  </a:cubicBezTo>
                  <a:cubicBezTo>
                    <a:pt x="8919" y="4719"/>
                    <a:pt x="9691" y="5018"/>
                    <a:pt x="10395" y="5383"/>
                  </a:cubicBezTo>
                  <a:cubicBezTo>
                    <a:pt x="13982" y="7328"/>
                    <a:pt x="16383" y="10885"/>
                    <a:pt x="16809" y="14958"/>
                  </a:cubicBezTo>
                  <a:cubicBezTo>
                    <a:pt x="16870" y="15262"/>
                    <a:pt x="16809" y="15626"/>
                    <a:pt x="16596" y="15900"/>
                  </a:cubicBezTo>
                  <a:cubicBezTo>
                    <a:pt x="16231" y="16295"/>
                    <a:pt x="15563" y="16082"/>
                    <a:pt x="15046" y="16295"/>
                  </a:cubicBezTo>
                  <a:cubicBezTo>
                    <a:pt x="14833" y="16417"/>
                    <a:pt x="14681" y="16599"/>
                    <a:pt x="14438" y="16721"/>
                  </a:cubicBezTo>
                  <a:cubicBezTo>
                    <a:pt x="14238" y="16838"/>
                    <a:pt x="14010" y="16883"/>
                    <a:pt x="13773" y="16883"/>
                  </a:cubicBezTo>
                  <a:cubicBezTo>
                    <a:pt x="13398" y="16883"/>
                    <a:pt x="12998" y="16771"/>
                    <a:pt x="12645" y="16660"/>
                  </a:cubicBezTo>
                  <a:cubicBezTo>
                    <a:pt x="8207" y="15110"/>
                    <a:pt x="3982" y="12404"/>
                    <a:pt x="1702" y="8301"/>
                  </a:cubicBezTo>
                  <a:cubicBezTo>
                    <a:pt x="2341" y="7632"/>
                    <a:pt x="2432" y="6629"/>
                    <a:pt x="1915" y="5869"/>
                  </a:cubicBezTo>
                  <a:cubicBezTo>
                    <a:pt x="2249" y="5413"/>
                    <a:pt x="1885" y="4775"/>
                    <a:pt x="1763" y="4228"/>
                  </a:cubicBezTo>
                  <a:cubicBezTo>
                    <a:pt x="1520" y="3103"/>
                    <a:pt x="2371" y="1979"/>
                    <a:pt x="3404" y="1523"/>
                  </a:cubicBezTo>
                  <a:cubicBezTo>
                    <a:pt x="3902" y="1324"/>
                    <a:pt x="4433" y="1244"/>
                    <a:pt x="4970" y="1244"/>
                  </a:cubicBezTo>
                  <a:cubicBezTo>
                    <a:pt x="5551" y="1244"/>
                    <a:pt x="6138" y="1337"/>
                    <a:pt x="6695" y="1472"/>
                  </a:cubicBezTo>
                  <a:lnTo>
                    <a:pt x="6695" y="1472"/>
                  </a:lnTo>
                  <a:cubicBezTo>
                    <a:pt x="6610" y="1404"/>
                    <a:pt x="6598" y="1200"/>
                    <a:pt x="6718" y="1128"/>
                  </a:cubicBezTo>
                  <a:cubicBezTo>
                    <a:pt x="6794" y="1097"/>
                    <a:pt x="6877" y="1082"/>
                    <a:pt x="6961" y="1082"/>
                  </a:cubicBezTo>
                  <a:cubicBezTo>
                    <a:pt x="7044" y="1082"/>
                    <a:pt x="7128" y="1097"/>
                    <a:pt x="7204" y="1128"/>
                  </a:cubicBezTo>
                  <a:cubicBezTo>
                    <a:pt x="9180" y="1796"/>
                    <a:pt x="11003" y="2830"/>
                    <a:pt x="12614" y="4167"/>
                  </a:cubicBezTo>
                  <a:cubicBezTo>
                    <a:pt x="12557" y="3852"/>
                    <a:pt x="12905" y="3618"/>
                    <a:pt x="13226" y="3618"/>
                  </a:cubicBezTo>
                  <a:cubicBezTo>
                    <a:pt x="13245" y="3618"/>
                    <a:pt x="13264" y="3618"/>
                    <a:pt x="13283" y="3620"/>
                  </a:cubicBezTo>
                  <a:cubicBezTo>
                    <a:pt x="13448" y="3670"/>
                    <a:pt x="13612" y="3737"/>
                    <a:pt x="13763" y="3827"/>
                  </a:cubicBezTo>
                  <a:lnTo>
                    <a:pt x="13763" y="3827"/>
                  </a:lnTo>
                  <a:cubicBezTo>
                    <a:pt x="12143" y="2465"/>
                    <a:pt x="10408" y="1247"/>
                    <a:pt x="8298" y="672"/>
                  </a:cubicBezTo>
                  <a:cubicBezTo>
                    <a:pt x="6718" y="307"/>
                    <a:pt x="5076" y="64"/>
                    <a:pt x="3465" y="33"/>
                  </a:cubicBezTo>
                  <a:cubicBezTo>
                    <a:pt x="3337" y="10"/>
                    <a:pt x="3214" y="0"/>
                    <a:pt x="3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93" name="Google Shape;24793;p56"/>
            <p:cNvGrpSpPr/>
            <p:nvPr/>
          </p:nvGrpSpPr>
          <p:grpSpPr>
            <a:xfrm flipH="1">
              <a:off x="5693310" y="2702404"/>
              <a:ext cx="1699100" cy="2145071"/>
              <a:chOff x="146217" y="2712579"/>
              <a:chExt cx="1552966" cy="1960401"/>
            </a:xfrm>
          </p:grpSpPr>
          <p:grpSp>
            <p:nvGrpSpPr>
              <p:cNvPr id="24794" name="Google Shape;24794;p56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24795" name="Google Shape;24795;p56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6" name="Google Shape;24796;p56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7" name="Google Shape;24797;p56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8" name="Google Shape;24798;p56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9" name="Google Shape;24799;p56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0" name="Google Shape;24800;p56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1" name="Google Shape;24801;p56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2" name="Google Shape;24802;p56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3" name="Google Shape;24803;p56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4" name="Google Shape;24804;p56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5" name="Google Shape;24805;p56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6" name="Google Shape;24806;p56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7" name="Google Shape;24807;p56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8" name="Google Shape;24808;p56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09" name="Google Shape;24809;p56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24810" name="Google Shape;24810;p56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1" name="Google Shape;24811;p56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2" name="Google Shape;24812;p56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3" name="Google Shape;24813;p56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4" name="Google Shape;24814;p56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5" name="Google Shape;24815;p56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6" name="Google Shape;24816;p56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7" name="Google Shape;24817;p56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8" name="Google Shape;24818;p56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9" name="Google Shape;24819;p56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0" name="Google Shape;24820;p56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1" name="Google Shape;24821;p56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2" name="Google Shape;24822;p56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3" name="Google Shape;24823;p56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24" name="Google Shape;24824;p56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24825" name="Google Shape;24825;p56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6" name="Google Shape;24826;p56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7" name="Google Shape;24827;p56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8" name="Google Shape;24828;p56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9" name="Google Shape;24829;p56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0" name="Google Shape;24830;p56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1" name="Google Shape;24831;p56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2" name="Google Shape;24832;p56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3" name="Google Shape;24833;p56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4" name="Google Shape;24834;p56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5" name="Google Shape;24835;p56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6" name="Google Shape;24836;p56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7" name="Google Shape;24837;p56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8" name="Google Shape;24838;p56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2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0" name="Google Shape;24840;p5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4841" name="Google Shape;24841;p5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42" name="Google Shape;24842;p5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4843" name="Google Shape;24843;p5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4" name="Google Shape;24844;p5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5" name="Google Shape;24845;p5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6" name="Google Shape;24846;p5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7" name="Google Shape;24847;p5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8" name="Google Shape;24848;p5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9" name="Google Shape;24849;p5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0" name="Google Shape;24850;p5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1" name="Google Shape;24851;p5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2" name="Google Shape;24852;p5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3" name="Google Shape;24853;p5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4" name="Google Shape;24854;p5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5" name="Google Shape;24855;p5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6" name="Google Shape;24856;p5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7" name="Google Shape;24857;p5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8" name="Google Shape;24858;p5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9" name="Google Shape;24859;p5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0" name="Google Shape;24860;p5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1" name="Google Shape;24861;p5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2" name="Google Shape;24862;p5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3" name="Google Shape;24863;p5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4" name="Google Shape;24864;p5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5" name="Google Shape;24865;p5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6" name="Google Shape;24866;p5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7" name="Google Shape;24867;p5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68" name="Google Shape;24868;p5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4869" name="Google Shape;24869;p5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0" name="Google Shape;24870;p5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1" name="Google Shape;24871;p5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2" name="Google Shape;24872;p5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3" name="Google Shape;24873;p5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4" name="Google Shape;24874;p5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5" name="Google Shape;24875;p5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6" name="Google Shape;24876;p5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7" name="Google Shape;24877;p5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8" name="Google Shape;24878;p5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9" name="Google Shape;24879;p5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0" name="Google Shape;24880;p5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1" name="Google Shape;24881;p5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2" name="Google Shape;24882;p5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3" name="Google Shape;24883;p5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4" name="Google Shape;24884;p5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5" name="Google Shape;24885;p5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6" name="Google Shape;24886;p5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7" name="Google Shape;24887;p5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8" name="Google Shape;24888;p5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9" name="Google Shape;24889;p5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0" name="Google Shape;24890;p5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1" name="Google Shape;24891;p5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2" name="Google Shape;24892;p5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3" name="Google Shape;24893;p5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4" name="Google Shape;24894;p5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95" name="Google Shape;24895;p5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6" name="Google Shape;24896;p5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7" name="Google Shape;24897;p5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8" name="Google Shape;24898;p5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9" name="Google Shape;24899;p5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0" name="Google Shape;24900;p5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1" name="Google Shape;24901;p5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2" name="Google Shape;24902;p5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3" name="Google Shape;24903;p5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4" name="Google Shape;24904;p5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5" name="Google Shape;24905;p5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6" name="Google Shape;24906;p5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7" name="Google Shape;24907;p5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8" name="Google Shape;24908;p5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9" name="Google Shape;24909;p5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0" name="Google Shape;24910;p5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1" name="Google Shape;24911;p5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2" name="Google Shape;24912;p5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3" name="Google Shape;24913;p5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4" name="Google Shape;24914;p5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5" name="Google Shape;24915;p5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6" name="Google Shape;24916;p5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7" name="Google Shape;24917;p5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8" name="Google Shape;24918;p5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9" name="Google Shape;24919;p5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0" name="Google Shape;24920;p5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1" name="Google Shape;24921;p5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2" name="Google Shape;24922;p5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3" name="Google Shape;24923;p5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4" name="Google Shape;24924;p5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5" name="Google Shape;24925;p5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6" name="Google Shape;24926;p5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7" name="Google Shape;24927;p5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8" name="Google Shape;24928;p5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9" name="Google Shape;24929;p5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0" name="Google Shape;24930;p5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1" name="Google Shape;24931;p5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2" name="Google Shape;24932;p5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3" name="Google Shape;24933;p5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4" name="Google Shape;24934;p5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5" name="Google Shape;24935;p5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6" name="Google Shape;24936;p5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7" name="Google Shape;24937;p5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8" name="Google Shape;24938;p5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9" name="Google Shape;24939;p5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0" name="Google Shape;24940;p5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1" name="Google Shape;24941;p5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2" name="Google Shape;24942;p5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3" name="Google Shape;24943;p5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4" name="Google Shape;24944;p5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5" name="Google Shape;24945;p5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6" name="Google Shape;24946;p5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7" name="Google Shape;24947;p5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8" name="Google Shape;24948;p5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9" name="Google Shape;24949;p5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0" name="Google Shape;24950;p5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1" name="Google Shape;24951;p5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2" name="Google Shape;24952;p5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3" name="Google Shape;24953;p5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4" name="Google Shape;24954;p5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5" name="Google Shape;24955;p5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6" name="Google Shape;24956;p5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7" name="Google Shape;24957;p5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8" name="Google Shape;24958;p5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9" name="Google Shape;24959;p5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0" name="Google Shape;24960;p5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1" name="Google Shape;24961;p5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2" name="Google Shape;24962;p5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3" name="Google Shape;24963;p5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4" name="Google Shape;24964;p5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5" name="Google Shape;24965;p5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6" name="Google Shape;24966;p5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7" name="Google Shape;24967;p5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8" name="Google Shape;24968;p5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9" name="Google Shape;24969;p5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0" name="Google Shape;24970;p5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1" name="Google Shape;24971;p5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2" name="Google Shape;24972;p5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3" name="Google Shape;24973;p5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4" name="Google Shape;24974;p5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5" name="Google Shape;24975;p5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6" name="Google Shape;24976;p5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7" name="Google Shape;24977;p5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8" name="Google Shape;24978;p5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9" name="Google Shape;24979;p5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0" name="Google Shape;24980;p5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1" name="Google Shape;24981;p5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2" name="Google Shape;24982;p5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3" name="Google Shape;24983;p5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4" name="Google Shape;24984;p5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5" name="Google Shape;24985;p5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6" name="Google Shape;24986;p5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7" name="Google Shape;24987;p5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8" name="Google Shape;24988;p5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9" name="Google Shape;24989;p5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0" name="Google Shape;24990;p5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1" name="Google Shape;24991;p5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2" name="Google Shape;24992;p5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3" name="Google Shape;24993;p5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4" name="Google Shape;24994;p5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95" name="Google Shape;24995;p5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4996" name="Google Shape;24996;p5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7" name="Google Shape;24997;p5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8" name="Google Shape;24998;p5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9" name="Google Shape;24999;p5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0" name="Google Shape;25000;p5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1" name="Google Shape;25001;p5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2" name="Google Shape;25002;p5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3" name="Google Shape;25003;p5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4" name="Google Shape;25004;p5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5" name="Google Shape;25005;p5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6" name="Google Shape;25006;p5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7" name="Google Shape;25007;p5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8" name="Google Shape;25008;p5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9" name="Google Shape;25009;p5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0" name="Google Shape;25010;p5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1" name="Google Shape;25011;p5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2" name="Google Shape;25012;p5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3" name="Google Shape;25013;p5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4" name="Google Shape;25014;p5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5" name="Google Shape;25015;p5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6" name="Google Shape;25016;p5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7" name="Google Shape;25017;p5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8" name="Google Shape;25018;p5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9" name="Google Shape;25019;p5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0" name="Google Shape;25020;p5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1" name="Google Shape;25021;p5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22" name="Google Shape;25022;p5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3" name="Google Shape;25023;p5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4" name="Google Shape;25024;p5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5" name="Google Shape;25025;p5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6" name="Google Shape;25026;p5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27" name="Google Shape;25027;p5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5028" name="Google Shape;25028;p5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9" name="Google Shape;25029;p5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0" name="Google Shape;25030;p5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1" name="Google Shape;25031;p5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2" name="Google Shape;25032;p5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3" name="Google Shape;25033;p5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4" name="Google Shape;25034;p5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5" name="Google Shape;25035;p5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6" name="Google Shape;25036;p5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7" name="Google Shape;25037;p5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8" name="Google Shape;25038;p5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9" name="Google Shape;25039;p5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0" name="Google Shape;25040;p5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1" name="Google Shape;25041;p5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2" name="Google Shape;25042;p5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3" name="Google Shape;25043;p5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4" name="Google Shape;25044;p5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5" name="Google Shape;25045;p5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6" name="Google Shape;25046;p5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7" name="Google Shape;25047;p5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8" name="Google Shape;25048;p5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9" name="Google Shape;25049;p5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0" name="Google Shape;25050;p5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1" name="Google Shape;25051;p5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2" name="Google Shape;25052;p5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3" name="Google Shape;25053;p5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54" name="Google Shape;25054;p5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55" name="Google Shape;25055;p5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5056" name="Google Shape;25056;p5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7" name="Google Shape;25057;p5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8" name="Google Shape;25058;p5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9" name="Google Shape;25059;p5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0" name="Google Shape;25060;p5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1" name="Google Shape;25061;p5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2" name="Google Shape;25062;p5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3" name="Google Shape;25063;p5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4" name="Google Shape;25064;p5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5" name="Google Shape;25065;p5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6" name="Google Shape;25066;p5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7" name="Google Shape;25067;p5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8" name="Google Shape;25068;p5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9" name="Google Shape;25069;p5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0" name="Google Shape;25070;p5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1" name="Google Shape;25071;p5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2" name="Google Shape;25072;p5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3" name="Google Shape;25073;p5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4" name="Google Shape;25074;p5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5" name="Google Shape;25075;p5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6" name="Google Shape;25076;p5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7" name="Google Shape;25077;p5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8" name="Google Shape;25078;p5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9" name="Google Shape;25079;p5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0" name="Google Shape;25080;p5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1" name="Google Shape;25081;p5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82" name="Google Shape;25082;p57"/>
          <p:cNvGrpSpPr/>
          <p:nvPr/>
        </p:nvGrpSpPr>
        <p:grpSpPr>
          <a:xfrm rot="2871252" flipH="1">
            <a:off x="-245518" y="3148519"/>
            <a:ext cx="1240758" cy="665148"/>
            <a:chOff x="5206900" y="826150"/>
            <a:chExt cx="599275" cy="321250"/>
          </a:xfrm>
        </p:grpSpPr>
        <p:sp>
          <p:nvSpPr>
            <p:cNvPr id="25083" name="Google Shape;25083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4" name="Google Shape;25084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5" name="Google Shape;25085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6" name="Google Shape;25086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7" name="Google Shape;25087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8" name="Google Shape;25088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9" name="Google Shape;25089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0" name="Google Shape;25090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1" name="Google Shape;25091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2" name="Google Shape;25092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3" name="Google Shape;25093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4" name="Google Shape;25094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5" name="Google Shape;25095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6" name="Google Shape;25096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97" name="Google Shape;25097;p57"/>
          <p:cNvGrpSpPr/>
          <p:nvPr/>
        </p:nvGrpSpPr>
        <p:grpSpPr>
          <a:xfrm rot="6433525" flipH="1">
            <a:off x="1366373" y="4081001"/>
            <a:ext cx="1240716" cy="665175"/>
            <a:chOff x="5206900" y="826150"/>
            <a:chExt cx="599275" cy="321250"/>
          </a:xfrm>
        </p:grpSpPr>
        <p:sp>
          <p:nvSpPr>
            <p:cNvPr id="25098" name="Google Shape;25098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9" name="Google Shape;25099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0" name="Google Shape;25100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1" name="Google Shape;25101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2" name="Google Shape;25102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3" name="Google Shape;25103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4" name="Google Shape;25104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5" name="Google Shape;25105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6" name="Google Shape;25106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7" name="Google Shape;25107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8" name="Google Shape;25108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9" name="Google Shape;25109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0" name="Google Shape;25110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1" name="Google Shape;25111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2" name="Google Shape;25112;p57"/>
          <p:cNvGrpSpPr/>
          <p:nvPr/>
        </p:nvGrpSpPr>
        <p:grpSpPr>
          <a:xfrm rot="-9943409">
            <a:off x="1263956" y="3737276"/>
            <a:ext cx="1240826" cy="665092"/>
            <a:chOff x="5206900" y="826150"/>
            <a:chExt cx="599275" cy="321250"/>
          </a:xfrm>
        </p:grpSpPr>
        <p:sp>
          <p:nvSpPr>
            <p:cNvPr id="25113" name="Google Shape;25113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4" name="Google Shape;25114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5" name="Google Shape;25115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6" name="Google Shape;25116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7" name="Google Shape;25117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8" name="Google Shape;25118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9" name="Google Shape;25119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0" name="Google Shape;25120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1" name="Google Shape;25121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2" name="Google Shape;25122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3" name="Google Shape;25123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4" name="Google Shape;25124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5" name="Google Shape;25125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6" name="Google Shape;25126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7" name="Google Shape;25127;p57"/>
          <p:cNvGrpSpPr/>
          <p:nvPr/>
        </p:nvGrpSpPr>
        <p:grpSpPr>
          <a:xfrm rot="5400000" flipH="1">
            <a:off x="57271" y="1922377"/>
            <a:ext cx="1699100" cy="2145071"/>
            <a:chOff x="146217" y="2712579"/>
            <a:chExt cx="1552966" cy="1960401"/>
          </a:xfrm>
        </p:grpSpPr>
        <p:grpSp>
          <p:nvGrpSpPr>
            <p:cNvPr id="25128" name="Google Shape;25128;p57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25129" name="Google Shape;25129;p57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0" name="Google Shape;25130;p57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1" name="Google Shape;25131;p57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2" name="Google Shape;25132;p57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3" name="Google Shape;25133;p57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4" name="Google Shape;25134;p57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5" name="Google Shape;25135;p57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6" name="Google Shape;25136;p57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7" name="Google Shape;25137;p57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8" name="Google Shape;25138;p57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9" name="Google Shape;25139;p57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0" name="Google Shape;25140;p57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1" name="Google Shape;25141;p57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2" name="Google Shape;25142;p57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43" name="Google Shape;25143;p57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25144" name="Google Shape;25144;p57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5" name="Google Shape;25145;p57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6" name="Google Shape;25146;p57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7" name="Google Shape;25147;p57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8" name="Google Shape;25148;p57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9" name="Google Shape;25149;p57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0" name="Google Shape;25150;p57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1" name="Google Shape;25151;p57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2" name="Google Shape;25152;p57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3" name="Google Shape;25153;p57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4" name="Google Shape;25154;p57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5" name="Google Shape;25155;p57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6" name="Google Shape;25156;p57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7" name="Google Shape;25157;p57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58" name="Google Shape;25158;p57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25159" name="Google Shape;25159;p57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0" name="Google Shape;25160;p57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1" name="Google Shape;25161;p57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2" name="Google Shape;25162;p57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3" name="Google Shape;25163;p57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4" name="Google Shape;25164;p57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5" name="Google Shape;25165;p57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6" name="Google Shape;25166;p57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7" name="Google Shape;25167;p57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8" name="Google Shape;25168;p57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9" name="Google Shape;25169;p57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0" name="Google Shape;25170;p57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1" name="Google Shape;25171;p57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2" name="Google Shape;25172;p57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73" name="Google Shape;25173;p57"/>
          <p:cNvGrpSpPr/>
          <p:nvPr/>
        </p:nvGrpSpPr>
        <p:grpSpPr>
          <a:xfrm rot="5846386">
            <a:off x="454872" y="4197233"/>
            <a:ext cx="1240817" cy="665090"/>
            <a:chOff x="5206900" y="826150"/>
            <a:chExt cx="599275" cy="321250"/>
          </a:xfrm>
        </p:grpSpPr>
        <p:sp>
          <p:nvSpPr>
            <p:cNvPr id="25174" name="Google Shape;25174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5" name="Google Shape;25175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6" name="Google Shape;25176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7" name="Google Shape;25177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8" name="Google Shape;25178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9" name="Google Shape;25179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0" name="Google Shape;25180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1" name="Google Shape;25181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2" name="Google Shape;25182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3" name="Google Shape;25183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4" name="Google Shape;25184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5" name="Google Shape;25185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6" name="Google Shape;25186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7" name="Google Shape;25187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88" name="Google Shape;25188;p57"/>
          <p:cNvGrpSpPr/>
          <p:nvPr/>
        </p:nvGrpSpPr>
        <p:grpSpPr>
          <a:xfrm rot="6300046" flipH="1">
            <a:off x="-304291" y="4197212"/>
            <a:ext cx="1240773" cy="665134"/>
            <a:chOff x="5206900" y="826150"/>
            <a:chExt cx="599275" cy="321250"/>
          </a:xfrm>
        </p:grpSpPr>
        <p:sp>
          <p:nvSpPr>
            <p:cNvPr id="25189" name="Google Shape;25189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0" name="Google Shape;25190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1" name="Google Shape;25191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2" name="Google Shape;25192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3" name="Google Shape;25193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4" name="Google Shape;25194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5" name="Google Shape;25195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6" name="Google Shape;25196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7" name="Google Shape;25197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8" name="Google Shape;25198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9" name="Google Shape;25199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0" name="Google Shape;25200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1" name="Google Shape;25201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2" name="Google Shape;25202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3" name="Google Shape;25203;p57"/>
          <p:cNvGrpSpPr/>
          <p:nvPr/>
        </p:nvGrpSpPr>
        <p:grpSpPr>
          <a:xfrm rot="-8939904">
            <a:off x="828401" y="3356468"/>
            <a:ext cx="494025" cy="594555"/>
            <a:chOff x="4815275" y="840950"/>
            <a:chExt cx="432450" cy="520450"/>
          </a:xfrm>
        </p:grpSpPr>
        <p:sp>
          <p:nvSpPr>
            <p:cNvPr id="25204" name="Google Shape;25204;p57"/>
            <p:cNvSpPr/>
            <p:nvPr/>
          </p:nvSpPr>
          <p:spPr>
            <a:xfrm>
              <a:off x="4884475" y="840950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5" name="Google Shape;25205;p57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6" name="Google Shape;25206;p57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7" name="Google Shape;25207;p57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8" name="Google Shape;25208;p57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9" name="Google Shape;25209;p57"/>
          <p:cNvGrpSpPr/>
          <p:nvPr/>
        </p:nvGrpSpPr>
        <p:grpSpPr>
          <a:xfrm>
            <a:off x="7825729" y="-3"/>
            <a:ext cx="1866180" cy="2274870"/>
            <a:chOff x="7825729" y="-3"/>
            <a:chExt cx="1866180" cy="2274870"/>
          </a:xfrm>
        </p:grpSpPr>
        <p:grpSp>
          <p:nvGrpSpPr>
            <p:cNvPr id="25210" name="Google Shape;25210;p57"/>
            <p:cNvGrpSpPr/>
            <p:nvPr/>
          </p:nvGrpSpPr>
          <p:grpSpPr>
            <a:xfrm rot="-276790" flipH="1">
              <a:off x="7909234" y="64853"/>
              <a:ext cx="1699169" cy="2145157"/>
              <a:chOff x="146217" y="2712579"/>
              <a:chExt cx="1552966" cy="1960401"/>
            </a:xfrm>
          </p:grpSpPr>
          <p:grpSp>
            <p:nvGrpSpPr>
              <p:cNvPr id="25211" name="Google Shape;25211;p57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25212" name="Google Shape;25212;p57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3" name="Google Shape;25213;p57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4" name="Google Shape;25214;p57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5" name="Google Shape;25215;p57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6" name="Google Shape;25216;p57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7" name="Google Shape;25217;p57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8" name="Google Shape;25218;p57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9" name="Google Shape;25219;p57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0" name="Google Shape;25220;p57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1" name="Google Shape;25221;p57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2" name="Google Shape;25222;p57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3" name="Google Shape;25223;p57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4" name="Google Shape;25224;p57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5" name="Google Shape;25225;p57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26" name="Google Shape;25226;p57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25227" name="Google Shape;25227;p57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8" name="Google Shape;25228;p57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9" name="Google Shape;25229;p57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0" name="Google Shape;25230;p57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1" name="Google Shape;25231;p57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2" name="Google Shape;25232;p57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3" name="Google Shape;25233;p57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4" name="Google Shape;25234;p57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5" name="Google Shape;25235;p57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6" name="Google Shape;25236;p57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7" name="Google Shape;25237;p57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8" name="Google Shape;25238;p57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9" name="Google Shape;25239;p57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0" name="Google Shape;25240;p57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41" name="Google Shape;25241;p57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25242" name="Google Shape;25242;p57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3" name="Google Shape;25243;p57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4" name="Google Shape;25244;p57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5" name="Google Shape;25245;p57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6" name="Google Shape;25246;p57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7" name="Google Shape;25247;p57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8" name="Google Shape;25248;p57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9" name="Google Shape;25249;p57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0" name="Google Shape;25250;p57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1" name="Google Shape;25251;p57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2" name="Google Shape;25252;p57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3" name="Google Shape;25253;p57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4" name="Google Shape;25254;p57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5" name="Google Shape;25255;p57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56" name="Google Shape;25256;p57"/>
            <p:cNvGrpSpPr/>
            <p:nvPr/>
          </p:nvGrpSpPr>
          <p:grpSpPr>
            <a:xfrm>
              <a:off x="8189095" y="1182633"/>
              <a:ext cx="723331" cy="725642"/>
              <a:chOff x="6065295" y="2472383"/>
              <a:chExt cx="723331" cy="725642"/>
            </a:xfrm>
          </p:grpSpPr>
          <p:sp>
            <p:nvSpPr>
              <p:cNvPr id="25257" name="Google Shape;25257;p57"/>
              <p:cNvSpPr/>
              <p:nvPr/>
            </p:nvSpPr>
            <p:spPr>
              <a:xfrm>
                <a:off x="6065295" y="2472383"/>
                <a:ext cx="723331" cy="723551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6574" extrusionOk="0">
                    <a:moveTo>
                      <a:pt x="3296" y="0"/>
                    </a:moveTo>
                    <a:cubicBezTo>
                      <a:pt x="2433" y="0"/>
                      <a:pt x="1563" y="335"/>
                      <a:pt x="901" y="1013"/>
                    </a:cubicBezTo>
                    <a:cubicBezTo>
                      <a:pt x="668" y="1246"/>
                      <a:pt x="501" y="1513"/>
                      <a:pt x="367" y="1813"/>
                    </a:cubicBezTo>
                    <a:cubicBezTo>
                      <a:pt x="134" y="2280"/>
                      <a:pt x="0" y="2780"/>
                      <a:pt x="0" y="3281"/>
                    </a:cubicBezTo>
                    <a:lnTo>
                      <a:pt x="0" y="3581"/>
                    </a:lnTo>
                    <a:cubicBezTo>
                      <a:pt x="151" y="5360"/>
                      <a:pt x="1674" y="6574"/>
                      <a:pt x="3300" y="6574"/>
                    </a:cubicBezTo>
                    <a:cubicBezTo>
                      <a:pt x="3839" y="6574"/>
                      <a:pt x="4389" y="6440"/>
                      <a:pt x="4904" y="6150"/>
                    </a:cubicBezTo>
                    <a:cubicBezTo>
                      <a:pt x="5471" y="5816"/>
                      <a:pt x="5938" y="5316"/>
                      <a:pt x="6238" y="4715"/>
                    </a:cubicBezTo>
                    <a:cubicBezTo>
                      <a:pt x="6372" y="4448"/>
                      <a:pt x="6472" y="4148"/>
                      <a:pt x="6505" y="3881"/>
                    </a:cubicBezTo>
                    <a:cubicBezTo>
                      <a:pt x="6538" y="3681"/>
                      <a:pt x="6572" y="3481"/>
                      <a:pt x="6572" y="3314"/>
                    </a:cubicBezTo>
                    <a:cubicBezTo>
                      <a:pt x="6572" y="3047"/>
                      <a:pt x="6538" y="2814"/>
                      <a:pt x="6505" y="2580"/>
                    </a:cubicBezTo>
                    <a:cubicBezTo>
                      <a:pt x="6372" y="2080"/>
                      <a:pt x="6171" y="1646"/>
                      <a:pt x="5871" y="1246"/>
                    </a:cubicBezTo>
                    <a:cubicBezTo>
                      <a:pt x="5220" y="419"/>
                      <a:pt x="4262" y="0"/>
                      <a:pt x="32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58" name="Google Shape;25258;p57"/>
              <p:cNvGrpSpPr/>
              <p:nvPr/>
            </p:nvGrpSpPr>
            <p:grpSpPr>
              <a:xfrm>
                <a:off x="6065295" y="2587398"/>
                <a:ext cx="716067" cy="610627"/>
                <a:chOff x="6065295" y="2587398"/>
                <a:chExt cx="716067" cy="610627"/>
              </a:xfrm>
            </p:grpSpPr>
            <p:sp>
              <p:nvSpPr>
                <p:cNvPr id="25259" name="Google Shape;25259;p57"/>
                <p:cNvSpPr/>
                <p:nvPr/>
              </p:nvSpPr>
              <p:spPr>
                <a:xfrm>
                  <a:off x="6101946" y="2587398"/>
                  <a:ext cx="675674" cy="2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913" extrusionOk="0">
                      <a:moveTo>
                        <a:pt x="568" y="1"/>
                      </a:moveTo>
                      <a:cubicBezTo>
                        <a:pt x="335" y="234"/>
                        <a:pt x="168" y="501"/>
                        <a:pt x="1" y="768"/>
                      </a:cubicBezTo>
                      <a:cubicBezTo>
                        <a:pt x="134" y="801"/>
                        <a:pt x="268" y="868"/>
                        <a:pt x="401" y="935"/>
                      </a:cubicBezTo>
                      <a:cubicBezTo>
                        <a:pt x="501" y="1002"/>
                        <a:pt x="601" y="1102"/>
                        <a:pt x="701" y="1235"/>
                      </a:cubicBezTo>
                      <a:cubicBezTo>
                        <a:pt x="868" y="1435"/>
                        <a:pt x="1035" y="1602"/>
                        <a:pt x="1235" y="1769"/>
                      </a:cubicBezTo>
                      <a:cubicBezTo>
                        <a:pt x="1382" y="1876"/>
                        <a:pt x="1465" y="1913"/>
                        <a:pt x="1535" y="1913"/>
                      </a:cubicBezTo>
                      <a:cubicBezTo>
                        <a:pt x="1640" y="1913"/>
                        <a:pt x="1716" y="1829"/>
                        <a:pt x="1936" y="1769"/>
                      </a:cubicBezTo>
                      <a:cubicBezTo>
                        <a:pt x="2025" y="1745"/>
                        <a:pt x="2094" y="1736"/>
                        <a:pt x="2154" y="1736"/>
                      </a:cubicBezTo>
                      <a:cubicBezTo>
                        <a:pt x="2299" y="1736"/>
                        <a:pt x="2390" y="1785"/>
                        <a:pt x="2574" y="1785"/>
                      </a:cubicBezTo>
                      <a:cubicBezTo>
                        <a:pt x="2629" y="1785"/>
                        <a:pt x="2693" y="1781"/>
                        <a:pt x="2770" y="1769"/>
                      </a:cubicBezTo>
                      <a:cubicBezTo>
                        <a:pt x="3203" y="1702"/>
                        <a:pt x="3203" y="1735"/>
                        <a:pt x="3337" y="1635"/>
                      </a:cubicBezTo>
                      <a:cubicBezTo>
                        <a:pt x="3437" y="1569"/>
                        <a:pt x="3537" y="1469"/>
                        <a:pt x="3604" y="1369"/>
                      </a:cubicBezTo>
                      <a:cubicBezTo>
                        <a:pt x="3604" y="1369"/>
                        <a:pt x="3904" y="1202"/>
                        <a:pt x="4037" y="1135"/>
                      </a:cubicBezTo>
                      <a:cubicBezTo>
                        <a:pt x="4088" y="1110"/>
                        <a:pt x="4139" y="1099"/>
                        <a:pt x="4188" y="1099"/>
                      </a:cubicBezTo>
                      <a:cubicBezTo>
                        <a:pt x="4268" y="1099"/>
                        <a:pt x="4342" y="1127"/>
                        <a:pt x="4404" y="1168"/>
                      </a:cubicBezTo>
                      <a:cubicBezTo>
                        <a:pt x="4471" y="1235"/>
                        <a:pt x="4904" y="1535"/>
                        <a:pt x="4904" y="1535"/>
                      </a:cubicBezTo>
                      <a:lnTo>
                        <a:pt x="5338" y="1769"/>
                      </a:lnTo>
                      <a:lnTo>
                        <a:pt x="5872" y="1669"/>
                      </a:lnTo>
                      <a:cubicBezTo>
                        <a:pt x="5972" y="1635"/>
                        <a:pt x="6039" y="1602"/>
                        <a:pt x="6139" y="1535"/>
                      </a:cubicBezTo>
                      <a:cubicBezTo>
                        <a:pt x="6039" y="1068"/>
                        <a:pt x="5838" y="601"/>
                        <a:pt x="5538" y="234"/>
                      </a:cubicBezTo>
                      <a:lnTo>
                        <a:pt x="5038" y="201"/>
                      </a:lnTo>
                      <a:cubicBezTo>
                        <a:pt x="4989" y="191"/>
                        <a:pt x="4943" y="187"/>
                        <a:pt x="4899" y="187"/>
                      </a:cubicBezTo>
                      <a:cubicBezTo>
                        <a:pt x="4793" y="187"/>
                        <a:pt x="4699" y="211"/>
                        <a:pt x="4604" y="234"/>
                      </a:cubicBezTo>
                      <a:lnTo>
                        <a:pt x="3904" y="368"/>
                      </a:lnTo>
                      <a:cubicBezTo>
                        <a:pt x="3570" y="435"/>
                        <a:pt x="3537" y="501"/>
                        <a:pt x="3337" y="535"/>
                      </a:cubicBezTo>
                      <a:cubicBezTo>
                        <a:pt x="3137" y="535"/>
                        <a:pt x="2936" y="535"/>
                        <a:pt x="2770" y="501"/>
                      </a:cubicBezTo>
                      <a:cubicBezTo>
                        <a:pt x="2770" y="501"/>
                        <a:pt x="2236" y="401"/>
                        <a:pt x="1969" y="368"/>
                      </a:cubicBezTo>
                      <a:cubicBezTo>
                        <a:pt x="1919" y="351"/>
                        <a:pt x="1861" y="343"/>
                        <a:pt x="1798" y="343"/>
                      </a:cubicBezTo>
                      <a:cubicBezTo>
                        <a:pt x="1736" y="343"/>
                        <a:pt x="1669" y="351"/>
                        <a:pt x="1602" y="368"/>
                      </a:cubicBezTo>
                      <a:cubicBezTo>
                        <a:pt x="1602" y="368"/>
                        <a:pt x="1302" y="334"/>
                        <a:pt x="1068" y="268"/>
                      </a:cubicBezTo>
                      <a:cubicBezTo>
                        <a:pt x="802" y="234"/>
                        <a:pt x="735" y="234"/>
                        <a:pt x="5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0" name="Google Shape;25260;p57"/>
                <p:cNvSpPr/>
                <p:nvPr/>
              </p:nvSpPr>
              <p:spPr>
                <a:xfrm>
                  <a:off x="6065295" y="2862775"/>
                  <a:ext cx="716067" cy="3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3046" extrusionOk="0">
                      <a:moveTo>
                        <a:pt x="201" y="1"/>
                      </a:moveTo>
                      <a:cubicBezTo>
                        <a:pt x="134" y="1"/>
                        <a:pt x="67" y="34"/>
                        <a:pt x="0" y="34"/>
                      </a:cubicBezTo>
                      <a:cubicBezTo>
                        <a:pt x="150" y="1828"/>
                        <a:pt x="1640" y="3046"/>
                        <a:pt x="3261" y="3046"/>
                      </a:cubicBezTo>
                      <a:cubicBezTo>
                        <a:pt x="3809" y="3046"/>
                        <a:pt x="4373" y="2906"/>
                        <a:pt x="4904" y="2603"/>
                      </a:cubicBezTo>
                      <a:cubicBezTo>
                        <a:pt x="4737" y="2536"/>
                        <a:pt x="4537" y="2469"/>
                        <a:pt x="4370" y="2436"/>
                      </a:cubicBezTo>
                      <a:cubicBezTo>
                        <a:pt x="4259" y="2410"/>
                        <a:pt x="4185" y="2400"/>
                        <a:pt x="4133" y="2400"/>
                      </a:cubicBezTo>
                      <a:cubicBezTo>
                        <a:pt x="3981" y="2400"/>
                        <a:pt x="4010" y="2486"/>
                        <a:pt x="3836" y="2536"/>
                      </a:cubicBezTo>
                      <a:cubicBezTo>
                        <a:pt x="3774" y="2551"/>
                        <a:pt x="3705" y="2558"/>
                        <a:pt x="3636" y="2558"/>
                      </a:cubicBezTo>
                      <a:cubicBezTo>
                        <a:pt x="3407" y="2558"/>
                        <a:pt x="3177" y="2487"/>
                        <a:pt x="3203" y="2436"/>
                      </a:cubicBezTo>
                      <a:cubicBezTo>
                        <a:pt x="3303" y="2369"/>
                        <a:pt x="3369" y="2302"/>
                        <a:pt x="3470" y="2236"/>
                      </a:cubicBezTo>
                      <a:cubicBezTo>
                        <a:pt x="3603" y="2252"/>
                        <a:pt x="3736" y="2261"/>
                        <a:pt x="3870" y="2261"/>
                      </a:cubicBezTo>
                      <a:cubicBezTo>
                        <a:pt x="4003" y="2261"/>
                        <a:pt x="4137" y="2252"/>
                        <a:pt x="4270" y="2236"/>
                      </a:cubicBezTo>
                      <a:cubicBezTo>
                        <a:pt x="4537" y="2169"/>
                        <a:pt x="4804" y="2036"/>
                        <a:pt x="5037" y="1902"/>
                      </a:cubicBezTo>
                      <a:cubicBezTo>
                        <a:pt x="5338" y="1702"/>
                        <a:pt x="5271" y="1769"/>
                        <a:pt x="6005" y="1302"/>
                      </a:cubicBezTo>
                      <a:cubicBezTo>
                        <a:pt x="6071" y="1235"/>
                        <a:pt x="6171" y="1202"/>
                        <a:pt x="6238" y="1168"/>
                      </a:cubicBezTo>
                      <a:cubicBezTo>
                        <a:pt x="6372" y="901"/>
                        <a:pt x="6472" y="601"/>
                        <a:pt x="6505" y="334"/>
                      </a:cubicBezTo>
                      <a:lnTo>
                        <a:pt x="6505" y="334"/>
                      </a:lnTo>
                      <a:lnTo>
                        <a:pt x="5905" y="401"/>
                      </a:lnTo>
                      <a:cubicBezTo>
                        <a:pt x="5004" y="501"/>
                        <a:pt x="5371" y="501"/>
                        <a:pt x="5204" y="601"/>
                      </a:cubicBezTo>
                      <a:cubicBezTo>
                        <a:pt x="5037" y="701"/>
                        <a:pt x="5004" y="735"/>
                        <a:pt x="4937" y="901"/>
                      </a:cubicBezTo>
                      <a:cubicBezTo>
                        <a:pt x="4871" y="1068"/>
                        <a:pt x="4770" y="1168"/>
                        <a:pt x="4637" y="1268"/>
                      </a:cubicBezTo>
                      <a:cubicBezTo>
                        <a:pt x="4337" y="1402"/>
                        <a:pt x="4037" y="1502"/>
                        <a:pt x="3736" y="1569"/>
                      </a:cubicBezTo>
                      <a:cubicBezTo>
                        <a:pt x="3596" y="1594"/>
                        <a:pt x="3461" y="1605"/>
                        <a:pt x="3329" y="1605"/>
                      </a:cubicBezTo>
                      <a:cubicBezTo>
                        <a:pt x="3115" y="1605"/>
                        <a:pt x="2909" y="1576"/>
                        <a:pt x="2702" y="1535"/>
                      </a:cubicBezTo>
                      <a:cubicBezTo>
                        <a:pt x="2069" y="1468"/>
                        <a:pt x="2302" y="1368"/>
                        <a:pt x="1968" y="1135"/>
                      </a:cubicBezTo>
                      <a:cubicBezTo>
                        <a:pt x="1768" y="935"/>
                        <a:pt x="1568" y="735"/>
                        <a:pt x="1435" y="468"/>
                      </a:cubicBezTo>
                      <a:cubicBezTo>
                        <a:pt x="1235" y="301"/>
                        <a:pt x="1034" y="168"/>
                        <a:pt x="801" y="67"/>
                      </a:cubicBezTo>
                      <a:cubicBezTo>
                        <a:pt x="601" y="34"/>
                        <a:pt x="401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261" name="Google Shape;25261;p57"/>
          <p:cNvGrpSpPr/>
          <p:nvPr/>
        </p:nvGrpSpPr>
        <p:grpSpPr>
          <a:xfrm rot="1592248">
            <a:off x="-228183" y="2401745"/>
            <a:ext cx="1926500" cy="2239678"/>
            <a:chOff x="-1470741" y="4281315"/>
            <a:chExt cx="2074541" cy="2411785"/>
          </a:xfrm>
        </p:grpSpPr>
        <p:sp>
          <p:nvSpPr>
            <p:cNvPr id="25262" name="Google Shape;25262;p57"/>
            <p:cNvSpPr/>
            <p:nvPr/>
          </p:nvSpPr>
          <p:spPr>
            <a:xfrm flipH="1">
              <a:off x="-1470741" y="4504609"/>
              <a:ext cx="582076" cy="321512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3" name="Google Shape;25263;p57"/>
            <p:cNvSpPr/>
            <p:nvPr/>
          </p:nvSpPr>
          <p:spPr>
            <a:xfrm flipH="1">
              <a:off x="202303" y="4281315"/>
              <a:ext cx="401496" cy="221734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4" name="Google Shape;25264;p57"/>
            <p:cNvSpPr/>
            <p:nvPr/>
          </p:nvSpPr>
          <p:spPr>
            <a:xfrm flipH="1">
              <a:off x="-393420" y="6434369"/>
              <a:ext cx="468487" cy="258731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46" name="Google Shape;446;p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48" name="Google Shape;448;p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74" name="Google Shape;474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01" name="Google Shape;601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7" name="Google Shape;627;p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33" name="Google Shape;633;p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9" name="Google Shape;659;p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" name="Google Shape;660;p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61" name="Google Shape;661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3"/>
          <p:cNvGrpSpPr/>
          <p:nvPr/>
        </p:nvGrpSpPr>
        <p:grpSpPr>
          <a:xfrm>
            <a:off x="-152337" y="-193233"/>
            <a:ext cx="10223643" cy="5945818"/>
            <a:chOff x="-152337" y="-193233"/>
            <a:chExt cx="10223643" cy="5945818"/>
          </a:xfrm>
        </p:grpSpPr>
        <p:grpSp>
          <p:nvGrpSpPr>
            <p:cNvPr id="688" name="Google Shape;688;p3"/>
            <p:cNvGrpSpPr/>
            <p:nvPr/>
          </p:nvGrpSpPr>
          <p:grpSpPr>
            <a:xfrm>
              <a:off x="542017" y="657788"/>
              <a:ext cx="7631074" cy="3472791"/>
              <a:chOff x="542017" y="657788"/>
              <a:chExt cx="7631074" cy="3472791"/>
            </a:xfrm>
          </p:grpSpPr>
          <p:sp>
            <p:nvSpPr>
              <p:cNvPr id="689" name="Google Shape;689;p3"/>
              <p:cNvSpPr/>
              <p:nvPr/>
            </p:nvSpPr>
            <p:spPr>
              <a:xfrm flipH="1">
                <a:off x="542017" y="2879550"/>
                <a:ext cx="570359" cy="31499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 flipH="1">
                <a:off x="7462043" y="770413"/>
                <a:ext cx="711048" cy="392690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 flipH="1">
                <a:off x="5839291" y="6577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 flipH="1">
                <a:off x="1027389" y="3781356"/>
                <a:ext cx="632341" cy="349223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3"/>
            <p:cNvGrpSpPr/>
            <p:nvPr/>
          </p:nvGrpSpPr>
          <p:grpSpPr>
            <a:xfrm>
              <a:off x="-152337" y="-193233"/>
              <a:ext cx="2586475" cy="2591675"/>
              <a:chOff x="-152337" y="-193233"/>
              <a:chExt cx="2586475" cy="2591675"/>
            </a:xfrm>
          </p:grpSpPr>
          <p:sp>
            <p:nvSpPr>
              <p:cNvPr id="694" name="Google Shape;694;p3"/>
              <p:cNvSpPr/>
              <p:nvPr/>
            </p:nvSpPr>
            <p:spPr>
              <a:xfrm>
                <a:off x="136278" y="442425"/>
                <a:ext cx="29589" cy="2204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4" extrusionOk="0">
                    <a:moveTo>
                      <a:pt x="291" y="0"/>
                    </a:moveTo>
                    <a:cubicBezTo>
                      <a:pt x="0" y="0"/>
                      <a:pt x="0" y="424"/>
                      <a:pt x="291" y="424"/>
                    </a:cubicBezTo>
                    <a:cubicBezTo>
                      <a:pt x="569" y="424"/>
                      <a:pt x="569" y="0"/>
                      <a:pt x="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180636" y="310861"/>
                <a:ext cx="45190" cy="3286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32" extrusionOk="0">
                    <a:moveTo>
                      <a:pt x="450" y="1"/>
                    </a:moveTo>
                    <a:cubicBezTo>
                      <a:pt x="377" y="1"/>
                      <a:pt x="302" y="27"/>
                      <a:pt x="236" y="87"/>
                    </a:cubicBezTo>
                    <a:cubicBezTo>
                      <a:pt x="1" y="331"/>
                      <a:pt x="236" y="631"/>
                      <a:pt x="476" y="631"/>
                    </a:cubicBezTo>
                    <a:cubicBezTo>
                      <a:pt x="570" y="631"/>
                      <a:pt x="664" y="586"/>
                      <a:pt x="732" y="474"/>
                    </a:cubicBezTo>
                    <a:cubicBezTo>
                      <a:pt x="868" y="237"/>
                      <a:pt x="670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39450" y="289540"/>
                <a:ext cx="36558" cy="2964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70" extrusionOk="0">
                    <a:moveTo>
                      <a:pt x="351" y="1"/>
                    </a:moveTo>
                    <a:cubicBezTo>
                      <a:pt x="0" y="25"/>
                      <a:pt x="0" y="545"/>
                      <a:pt x="351" y="569"/>
                    </a:cubicBezTo>
                    <a:cubicBezTo>
                      <a:pt x="702" y="545"/>
                      <a:pt x="702" y="25"/>
                      <a:pt x="3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1309439" y="224642"/>
                <a:ext cx="52887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74" extrusionOk="0">
                    <a:moveTo>
                      <a:pt x="447" y="1"/>
                    </a:moveTo>
                    <a:cubicBezTo>
                      <a:pt x="220" y="1"/>
                      <a:pt x="1" y="175"/>
                      <a:pt x="1" y="438"/>
                    </a:cubicBezTo>
                    <a:cubicBezTo>
                      <a:pt x="1" y="668"/>
                      <a:pt x="194" y="862"/>
                      <a:pt x="436" y="874"/>
                    </a:cubicBezTo>
                    <a:cubicBezTo>
                      <a:pt x="823" y="874"/>
                      <a:pt x="1017" y="402"/>
                      <a:pt x="751" y="124"/>
                    </a:cubicBezTo>
                    <a:cubicBezTo>
                      <a:pt x="662" y="39"/>
                      <a:pt x="554" y="1"/>
                      <a:pt x="4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1469241" y="177321"/>
                <a:ext cx="4597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68" extrusionOk="0">
                    <a:moveTo>
                      <a:pt x="380" y="1"/>
                    </a:moveTo>
                    <a:cubicBezTo>
                      <a:pt x="188" y="1"/>
                      <a:pt x="0" y="152"/>
                      <a:pt x="0" y="381"/>
                    </a:cubicBezTo>
                    <a:cubicBezTo>
                      <a:pt x="0" y="586"/>
                      <a:pt x="170" y="756"/>
                      <a:pt x="375" y="768"/>
                    </a:cubicBezTo>
                    <a:cubicBezTo>
                      <a:pt x="714" y="768"/>
                      <a:pt x="883" y="356"/>
                      <a:pt x="641" y="114"/>
                    </a:cubicBezTo>
                    <a:cubicBezTo>
                      <a:pt x="567" y="36"/>
                      <a:pt x="473" y="1"/>
                      <a:pt x="3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1454109" y="322249"/>
                <a:ext cx="23349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40" extrusionOk="0">
                    <a:moveTo>
                      <a:pt x="231" y="1"/>
                    </a:moveTo>
                    <a:cubicBezTo>
                      <a:pt x="1" y="1"/>
                      <a:pt x="1" y="340"/>
                      <a:pt x="231" y="340"/>
                    </a:cubicBezTo>
                    <a:cubicBezTo>
                      <a:pt x="449" y="340"/>
                      <a:pt x="449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1566744" y="340502"/>
                <a:ext cx="43422" cy="3401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54" extrusionOk="0">
                    <a:moveTo>
                      <a:pt x="412" y="1"/>
                    </a:moveTo>
                    <a:cubicBezTo>
                      <a:pt x="0" y="1"/>
                      <a:pt x="0" y="654"/>
                      <a:pt x="412" y="654"/>
                    </a:cubicBezTo>
                    <a:cubicBezTo>
                      <a:pt x="835" y="654"/>
                      <a:pt x="835" y="1"/>
                      <a:pt x="4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1639703" y="402176"/>
                <a:ext cx="421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11" h="642" extrusionOk="0">
                    <a:moveTo>
                      <a:pt x="412" y="0"/>
                    </a:moveTo>
                    <a:cubicBezTo>
                      <a:pt x="0" y="0"/>
                      <a:pt x="0" y="641"/>
                      <a:pt x="412" y="641"/>
                    </a:cubicBezTo>
                    <a:cubicBezTo>
                      <a:pt x="811" y="641"/>
                      <a:pt x="811" y="0"/>
                      <a:pt x="4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1530239" y="510340"/>
                <a:ext cx="39678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4" extrusionOk="0">
                    <a:moveTo>
                      <a:pt x="376" y="1"/>
                    </a:moveTo>
                    <a:cubicBezTo>
                      <a:pt x="1" y="1"/>
                      <a:pt x="1" y="593"/>
                      <a:pt x="376" y="593"/>
                    </a:cubicBezTo>
                    <a:cubicBezTo>
                      <a:pt x="763" y="593"/>
                      <a:pt x="763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1590613" y="539305"/>
                <a:ext cx="3343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09" extrusionOk="0">
                    <a:moveTo>
                      <a:pt x="328" y="0"/>
                    </a:moveTo>
                    <a:cubicBezTo>
                      <a:pt x="1" y="24"/>
                      <a:pt x="1" y="484"/>
                      <a:pt x="328" y="508"/>
                    </a:cubicBezTo>
                    <a:cubicBezTo>
                      <a:pt x="642" y="484"/>
                      <a:pt x="642" y="24"/>
                      <a:pt x="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1752911" y="650536"/>
                <a:ext cx="35310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37" extrusionOk="0">
                    <a:moveTo>
                      <a:pt x="356" y="0"/>
                    </a:moveTo>
                    <a:cubicBezTo>
                      <a:pt x="305" y="0"/>
                      <a:pt x="253" y="16"/>
                      <a:pt x="207" y="51"/>
                    </a:cubicBezTo>
                    <a:lnTo>
                      <a:pt x="182" y="75"/>
                    </a:lnTo>
                    <a:cubicBezTo>
                      <a:pt x="1" y="184"/>
                      <a:pt x="1" y="450"/>
                      <a:pt x="182" y="571"/>
                    </a:cubicBezTo>
                    <a:lnTo>
                      <a:pt x="207" y="595"/>
                    </a:lnTo>
                    <a:cubicBezTo>
                      <a:pt x="255" y="624"/>
                      <a:pt x="307" y="637"/>
                      <a:pt x="357" y="637"/>
                    </a:cubicBezTo>
                    <a:cubicBezTo>
                      <a:pt x="519" y="637"/>
                      <a:pt x="669" y="501"/>
                      <a:pt x="678" y="317"/>
                    </a:cubicBezTo>
                    <a:cubicBezTo>
                      <a:pt x="678" y="152"/>
                      <a:pt x="518" y="0"/>
                      <a:pt x="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1690041" y="576382"/>
                <a:ext cx="25845" cy="21477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13" extrusionOk="0">
                    <a:moveTo>
                      <a:pt x="242" y="1"/>
                    </a:moveTo>
                    <a:cubicBezTo>
                      <a:pt x="0" y="25"/>
                      <a:pt x="0" y="388"/>
                      <a:pt x="242" y="412"/>
                    </a:cubicBezTo>
                    <a:cubicBezTo>
                      <a:pt x="496" y="388"/>
                      <a:pt x="496" y="25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1651039" y="721727"/>
                <a:ext cx="35258" cy="2834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45" extrusionOk="0">
                    <a:moveTo>
                      <a:pt x="339" y="0"/>
                    </a:moveTo>
                    <a:cubicBezTo>
                      <a:pt x="0" y="24"/>
                      <a:pt x="0" y="520"/>
                      <a:pt x="339" y="545"/>
                    </a:cubicBezTo>
                    <a:cubicBezTo>
                      <a:pt x="678" y="520"/>
                      <a:pt x="678" y="24"/>
                      <a:pt x="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1752287" y="748143"/>
                <a:ext cx="3905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376" y="0"/>
                    </a:moveTo>
                    <a:cubicBezTo>
                      <a:pt x="1" y="0"/>
                      <a:pt x="1" y="569"/>
                      <a:pt x="376" y="569"/>
                    </a:cubicBezTo>
                    <a:cubicBezTo>
                      <a:pt x="751" y="569"/>
                      <a:pt x="751" y="0"/>
                      <a:pt x="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1690665" y="931189"/>
                <a:ext cx="39678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4" extrusionOk="0">
                    <a:moveTo>
                      <a:pt x="387" y="0"/>
                    </a:moveTo>
                    <a:cubicBezTo>
                      <a:pt x="0" y="0"/>
                      <a:pt x="0" y="593"/>
                      <a:pt x="387" y="593"/>
                    </a:cubicBezTo>
                    <a:cubicBezTo>
                      <a:pt x="762" y="593"/>
                      <a:pt x="762" y="0"/>
                      <a:pt x="3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1761751" y="944398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0" y="0"/>
                      <a:pt x="0" y="509"/>
                      <a:pt x="339" y="509"/>
                    </a:cubicBezTo>
                    <a:cubicBezTo>
                      <a:pt x="678" y="509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1766639" y="849443"/>
                <a:ext cx="49922" cy="355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684" extrusionOk="0">
                    <a:moveTo>
                      <a:pt x="500" y="0"/>
                    </a:moveTo>
                    <a:cubicBezTo>
                      <a:pt x="447" y="0"/>
                      <a:pt x="393" y="15"/>
                      <a:pt x="342" y="48"/>
                    </a:cubicBezTo>
                    <a:lnTo>
                      <a:pt x="293" y="85"/>
                    </a:lnTo>
                    <a:cubicBezTo>
                      <a:pt x="0" y="255"/>
                      <a:pt x="321" y="684"/>
                      <a:pt x="578" y="684"/>
                    </a:cubicBezTo>
                    <a:cubicBezTo>
                      <a:pt x="650" y="684"/>
                      <a:pt x="718" y="650"/>
                      <a:pt x="765" y="568"/>
                    </a:cubicBezTo>
                    <a:lnTo>
                      <a:pt x="801" y="508"/>
                    </a:lnTo>
                    <a:cubicBezTo>
                      <a:pt x="960" y="291"/>
                      <a:pt x="738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1768668" y="1049441"/>
                <a:ext cx="29589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37" extrusionOk="0">
                    <a:moveTo>
                      <a:pt x="291" y="1"/>
                    </a:moveTo>
                    <a:cubicBezTo>
                      <a:pt x="0" y="1"/>
                      <a:pt x="0" y="436"/>
                      <a:pt x="291" y="436"/>
                    </a:cubicBezTo>
                    <a:cubicBezTo>
                      <a:pt x="569" y="424"/>
                      <a:pt x="569" y="1"/>
                      <a:pt x="2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1703249" y="1211739"/>
                <a:ext cx="4534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666" extrusionOk="0">
                    <a:moveTo>
                      <a:pt x="436" y="1"/>
                    </a:moveTo>
                    <a:cubicBezTo>
                      <a:pt x="0" y="1"/>
                      <a:pt x="0" y="666"/>
                      <a:pt x="436" y="666"/>
                    </a:cubicBezTo>
                    <a:cubicBezTo>
                      <a:pt x="871" y="666"/>
                      <a:pt x="871" y="1"/>
                      <a:pt x="4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1646619" y="1326870"/>
                <a:ext cx="434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42" extrusionOk="0">
                    <a:moveTo>
                      <a:pt x="424" y="0"/>
                    </a:moveTo>
                    <a:cubicBezTo>
                      <a:pt x="1" y="0"/>
                      <a:pt x="1" y="641"/>
                      <a:pt x="424" y="641"/>
                    </a:cubicBezTo>
                    <a:cubicBezTo>
                      <a:pt x="835" y="641"/>
                      <a:pt x="835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1581201" y="1289117"/>
                <a:ext cx="21425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40" extrusionOk="0">
                    <a:moveTo>
                      <a:pt x="206" y="1"/>
                    </a:moveTo>
                    <a:cubicBezTo>
                      <a:pt x="0" y="25"/>
                      <a:pt x="0" y="315"/>
                      <a:pt x="206" y="339"/>
                    </a:cubicBezTo>
                    <a:cubicBezTo>
                      <a:pt x="412" y="315"/>
                      <a:pt x="412" y="25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1410115" y="1433786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1"/>
                    </a:moveTo>
                    <a:cubicBezTo>
                      <a:pt x="0" y="1"/>
                      <a:pt x="0" y="509"/>
                      <a:pt x="339" y="509"/>
                    </a:cubicBezTo>
                    <a:cubicBezTo>
                      <a:pt x="678" y="509"/>
                      <a:pt x="678" y="1"/>
                      <a:pt x="3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1415783" y="1504248"/>
                <a:ext cx="31462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61" extrusionOk="0">
                    <a:moveTo>
                      <a:pt x="302" y="1"/>
                    </a:moveTo>
                    <a:cubicBezTo>
                      <a:pt x="0" y="1"/>
                      <a:pt x="0" y="460"/>
                      <a:pt x="302" y="460"/>
                    </a:cubicBezTo>
                    <a:cubicBezTo>
                      <a:pt x="605" y="460"/>
                      <a:pt x="605" y="1"/>
                      <a:pt x="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1505694" y="1418705"/>
                <a:ext cx="42850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42" extrusionOk="0">
                    <a:moveTo>
                      <a:pt x="412" y="0"/>
                    </a:moveTo>
                    <a:cubicBezTo>
                      <a:pt x="1" y="0"/>
                      <a:pt x="1" y="642"/>
                      <a:pt x="412" y="642"/>
                    </a:cubicBezTo>
                    <a:cubicBezTo>
                      <a:pt x="823" y="642"/>
                      <a:pt x="823" y="0"/>
                      <a:pt x="4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1212560" y="1441326"/>
                <a:ext cx="2522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364" extrusionOk="0">
                    <a:moveTo>
                      <a:pt x="243" y="1"/>
                    </a:moveTo>
                    <a:cubicBezTo>
                      <a:pt x="1" y="1"/>
                      <a:pt x="1" y="364"/>
                      <a:pt x="243" y="364"/>
                    </a:cubicBezTo>
                    <a:cubicBezTo>
                      <a:pt x="485" y="364"/>
                      <a:pt x="48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1172935" y="1533837"/>
                <a:ext cx="434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42" extrusionOk="0">
                    <a:moveTo>
                      <a:pt x="412" y="0"/>
                    </a:moveTo>
                    <a:cubicBezTo>
                      <a:pt x="1" y="0"/>
                      <a:pt x="1" y="641"/>
                      <a:pt x="412" y="641"/>
                    </a:cubicBezTo>
                    <a:cubicBezTo>
                      <a:pt x="835" y="641"/>
                      <a:pt x="835" y="0"/>
                      <a:pt x="4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1023845" y="1465247"/>
                <a:ext cx="12637" cy="951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83" extrusionOk="0">
                    <a:moveTo>
                      <a:pt x="122" y="1"/>
                    </a:moveTo>
                    <a:cubicBezTo>
                      <a:pt x="1" y="1"/>
                      <a:pt x="1" y="182"/>
                      <a:pt x="122" y="182"/>
                    </a:cubicBezTo>
                    <a:cubicBezTo>
                      <a:pt x="243" y="182"/>
                      <a:pt x="243" y="1"/>
                      <a:pt x="1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1021973" y="1419329"/>
                <a:ext cx="32138" cy="2459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3" extrusionOk="0">
                    <a:moveTo>
                      <a:pt x="303" y="1"/>
                    </a:moveTo>
                    <a:cubicBezTo>
                      <a:pt x="0" y="1"/>
                      <a:pt x="0" y="472"/>
                      <a:pt x="303" y="472"/>
                    </a:cubicBezTo>
                    <a:cubicBezTo>
                      <a:pt x="617" y="472"/>
                      <a:pt x="617" y="1"/>
                      <a:pt x="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1130813" y="1457083"/>
                <a:ext cx="43422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42" extrusionOk="0">
                    <a:moveTo>
                      <a:pt x="424" y="0"/>
                    </a:moveTo>
                    <a:cubicBezTo>
                      <a:pt x="0" y="0"/>
                      <a:pt x="0" y="641"/>
                      <a:pt x="424" y="641"/>
                    </a:cubicBezTo>
                    <a:cubicBezTo>
                      <a:pt x="835" y="641"/>
                      <a:pt x="835" y="0"/>
                      <a:pt x="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1068515" y="1538829"/>
                <a:ext cx="39054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82" extrusionOk="0">
                    <a:moveTo>
                      <a:pt x="364" y="1"/>
                    </a:moveTo>
                    <a:cubicBezTo>
                      <a:pt x="1" y="1"/>
                      <a:pt x="1" y="582"/>
                      <a:pt x="364" y="582"/>
                    </a:cubicBezTo>
                    <a:cubicBezTo>
                      <a:pt x="751" y="569"/>
                      <a:pt x="751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887341" y="1396709"/>
                <a:ext cx="40978" cy="3146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05" extrusionOk="0">
                    <a:moveTo>
                      <a:pt x="400" y="0"/>
                    </a:moveTo>
                    <a:cubicBezTo>
                      <a:pt x="1" y="0"/>
                      <a:pt x="1" y="605"/>
                      <a:pt x="400" y="605"/>
                    </a:cubicBezTo>
                    <a:cubicBezTo>
                      <a:pt x="787" y="605"/>
                      <a:pt x="787" y="0"/>
                      <a:pt x="4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876680" y="1316418"/>
                <a:ext cx="37130" cy="3125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1" extrusionOk="0">
                    <a:moveTo>
                      <a:pt x="303" y="1"/>
                    </a:moveTo>
                    <a:cubicBezTo>
                      <a:pt x="147" y="1"/>
                      <a:pt x="0" y="119"/>
                      <a:pt x="0" y="298"/>
                    </a:cubicBezTo>
                    <a:cubicBezTo>
                      <a:pt x="0" y="467"/>
                      <a:pt x="145" y="601"/>
                      <a:pt x="303" y="601"/>
                    </a:cubicBezTo>
                    <a:cubicBezTo>
                      <a:pt x="581" y="601"/>
                      <a:pt x="714" y="274"/>
                      <a:pt x="520" y="92"/>
                    </a:cubicBezTo>
                    <a:cubicBezTo>
                      <a:pt x="457" y="29"/>
                      <a:pt x="379" y="1"/>
                      <a:pt x="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815630" y="1366496"/>
                <a:ext cx="31514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48" extrusionOk="0">
                    <a:moveTo>
                      <a:pt x="315" y="0"/>
                    </a:moveTo>
                    <a:cubicBezTo>
                      <a:pt x="311" y="0"/>
                      <a:pt x="307" y="0"/>
                      <a:pt x="303" y="0"/>
                    </a:cubicBezTo>
                    <a:cubicBezTo>
                      <a:pt x="1" y="0"/>
                      <a:pt x="1" y="448"/>
                      <a:pt x="303" y="448"/>
                    </a:cubicBezTo>
                    <a:cubicBezTo>
                      <a:pt x="602" y="448"/>
                      <a:pt x="606" y="0"/>
                      <a:pt x="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791761" y="1262076"/>
                <a:ext cx="33386" cy="2584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97" extrusionOk="0">
                    <a:moveTo>
                      <a:pt x="327" y="0"/>
                    </a:moveTo>
                    <a:cubicBezTo>
                      <a:pt x="0" y="0"/>
                      <a:pt x="0" y="496"/>
                      <a:pt x="327" y="496"/>
                    </a:cubicBezTo>
                    <a:cubicBezTo>
                      <a:pt x="641" y="496"/>
                      <a:pt x="641" y="0"/>
                      <a:pt x="3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789837" y="1203574"/>
                <a:ext cx="37182" cy="2771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33" extrusionOk="0">
                    <a:moveTo>
                      <a:pt x="364" y="0"/>
                    </a:moveTo>
                    <a:cubicBezTo>
                      <a:pt x="1" y="0"/>
                      <a:pt x="1" y="533"/>
                      <a:pt x="364" y="533"/>
                    </a:cubicBezTo>
                    <a:cubicBezTo>
                      <a:pt x="714" y="533"/>
                      <a:pt x="714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761548" y="1113611"/>
                <a:ext cx="40302" cy="3151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06" extrusionOk="0">
                    <a:moveTo>
                      <a:pt x="387" y="1"/>
                    </a:moveTo>
                    <a:cubicBezTo>
                      <a:pt x="0" y="1"/>
                      <a:pt x="0" y="605"/>
                      <a:pt x="387" y="605"/>
                    </a:cubicBezTo>
                    <a:cubicBezTo>
                      <a:pt x="775" y="605"/>
                      <a:pt x="775" y="1"/>
                      <a:pt x="3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735131" y="1039405"/>
                <a:ext cx="24597" cy="2017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8" extrusionOk="0">
                    <a:moveTo>
                      <a:pt x="242" y="0"/>
                    </a:moveTo>
                    <a:cubicBezTo>
                      <a:pt x="0" y="24"/>
                      <a:pt x="0" y="363"/>
                      <a:pt x="242" y="387"/>
                    </a:cubicBezTo>
                    <a:cubicBezTo>
                      <a:pt x="472" y="363"/>
                      <a:pt x="472" y="24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765292" y="942526"/>
                <a:ext cx="17681" cy="15133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1" extrusionOk="0">
                    <a:moveTo>
                      <a:pt x="170" y="0"/>
                    </a:moveTo>
                    <a:cubicBezTo>
                      <a:pt x="1" y="24"/>
                      <a:pt x="1" y="266"/>
                      <a:pt x="170" y="291"/>
                    </a:cubicBezTo>
                    <a:cubicBezTo>
                      <a:pt x="340" y="266"/>
                      <a:pt x="340" y="24"/>
                      <a:pt x="1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1283647" y="847519"/>
                <a:ext cx="28393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12" extrusionOk="0">
                    <a:moveTo>
                      <a:pt x="267" y="1"/>
                    </a:moveTo>
                    <a:cubicBezTo>
                      <a:pt x="1" y="1"/>
                      <a:pt x="1" y="412"/>
                      <a:pt x="267" y="412"/>
                    </a:cubicBezTo>
                    <a:cubicBezTo>
                      <a:pt x="545" y="412"/>
                      <a:pt x="545" y="1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1299403" y="175189"/>
                <a:ext cx="30473" cy="24441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70" extrusionOk="0">
                    <a:moveTo>
                      <a:pt x="183" y="0"/>
                    </a:moveTo>
                    <a:cubicBezTo>
                      <a:pt x="131" y="0"/>
                      <a:pt x="83" y="24"/>
                      <a:pt x="49" y="83"/>
                    </a:cubicBezTo>
                    <a:cubicBezTo>
                      <a:pt x="24" y="131"/>
                      <a:pt x="0" y="192"/>
                      <a:pt x="0" y="252"/>
                    </a:cubicBezTo>
                    <a:cubicBezTo>
                      <a:pt x="0" y="373"/>
                      <a:pt x="97" y="470"/>
                      <a:pt x="218" y="470"/>
                    </a:cubicBezTo>
                    <a:cubicBezTo>
                      <a:pt x="278" y="458"/>
                      <a:pt x="327" y="446"/>
                      <a:pt x="387" y="422"/>
                    </a:cubicBezTo>
                    <a:cubicBezTo>
                      <a:pt x="585" y="299"/>
                      <a:pt x="364" y="0"/>
                      <a:pt x="1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1399923" y="228958"/>
                <a:ext cx="33490" cy="28237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43" extrusionOk="0">
                    <a:moveTo>
                      <a:pt x="316" y="0"/>
                    </a:moveTo>
                    <a:cubicBezTo>
                      <a:pt x="202" y="0"/>
                      <a:pt x="90" y="75"/>
                      <a:pt x="51" y="198"/>
                    </a:cubicBezTo>
                    <a:cubicBezTo>
                      <a:pt x="1" y="400"/>
                      <a:pt x="101" y="542"/>
                      <a:pt x="276" y="542"/>
                    </a:cubicBezTo>
                    <a:cubicBezTo>
                      <a:pt x="311" y="542"/>
                      <a:pt x="349" y="537"/>
                      <a:pt x="390" y="525"/>
                    </a:cubicBezTo>
                    <a:cubicBezTo>
                      <a:pt x="583" y="476"/>
                      <a:pt x="644" y="222"/>
                      <a:pt x="499" y="77"/>
                    </a:cubicBezTo>
                    <a:cubicBezTo>
                      <a:pt x="446" y="24"/>
                      <a:pt x="381" y="0"/>
                      <a:pt x="3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1621450" y="299629"/>
                <a:ext cx="32762" cy="3603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93" extrusionOk="0">
                    <a:moveTo>
                      <a:pt x="327" y="0"/>
                    </a:moveTo>
                    <a:cubicBezTo>
                      <a:pt x="158" y="12"/>
                      <a:pt x="25" y="146"/>
                      <a:pt x="25" y="303"/>
                    </a:cubicBezTo>
                    <a:lnTo>
                      <a:pt x="13" y="303"/>
                    </a:lnTo>
                    <a:cubicBezTo>
                      <a:pt x="1" y="400"/>
                      <a:pt x="25" y="484"/>
                      <a:pt x="73" y="557"/>
                    </a:cubicBezTo>
                    <a:cubicBezTo>
                      <a:pt x="128" y="648"/>
                      <a:pt x="221" y="693"/>
                      <a:pt x="315" y="693"/>
                    </a:cubicBezTo>
                    <a:cubicBezTo>
                      <a:pt x="409" y="693"/>
                      <a:pt x="503" y="648"/>
                      <a:pt x="557" y="557"/>
                    </a:cubicBezTo>
                    <a:cubicBezTo>
                      <a:pt x="606" y="484"/>
                      <a:pt x="630" y="400"/>
                      <a:pt x="630" y="303"/>
                    </a:cubicBezTo>
                    <a:cubicBezTo>
                      <a:pt x="618" y="146"/>
                      <a:pt x="485" y="12"/>
                      <a:pt x="3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1601326" y="447105"/>
                <a:ext cx="32138" cy="2745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28" extrusionOk="0">
                    <a:moveTo>
                      <a:pt x="262" y="0"/>
                    </a:moveTo>
                    <a:cubicBezTo>
                      <a:pt x="128" y="0"/>
                      <a:pt x="1" y="106"/>
                      <a:pt x="1" y="261"/>
                    </a:cubicBezTo>
                    <a:cubicBezTo>
                      <a:pt x="1" y="406"/>
                      <a:pt x="109" y="527"/>
                      <a:pt x="267" y="527"/>
                    </a:cubicBezTo>
                    <a:cubicBezTo>
                      <a:pt x="497" y="527"/>
                      <a:pt x="618" y="249"/>
                      <a:pt x="448" y="80"/>
                    </a:cubicBezTo>
                    <a:cubicBezTo>
                      <a:pt x="393" y="25"/>
                      <a:pt x="327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1742251" y="561301"/>
                <a:ext cx="28341" cy="2080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0" extrusionOk="0">
                    <a:moveTo>
                      <a:pt x="266" y="1"/>
                    </a:moveTo>
                    <a:cubicBezTo>
                      <a:pt x="0" y="1"/>
                      <a:pt x="0" y="400"/>
                      <a:pt x="266" y="400"/>
                    </a:cubicBezTo>
                    <a:cubicBezTo>
                      <a:pt x="545" y="400"/>
                      <a:pt x="545" y="1"/>
                      <a:pt x="2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1740535" y="892188"/>
                <a:ext cx="26105" cy="2230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29" extrusionOk="0">
                    <a:moveTo>
                      <a:pt x="154" y="0"/>
                    </a:moveTo>
                    <a:cubicBezTo>
                      <a:pt x="94" y="0"/>
                      <a:pt x="42" y="28"/>
                      <a:pt x="21" y="97"/>
                    </a:cubicBezTo>
                    <a:cubicBezTo>
                      <a:pt x="21" y="158"/>
                      <a:pt x="9" y="218"/>
                      <a:pt x="9" y="267"/>
                    </a:cubicBezTo>
                    <a:cubicBezTo>
                      <a:pt x="1" y="372"/>
                      <a:pt x="80" y="429"/>
                      <a:pt x="162" y="429"/>
                    </a:cubicBezTo>
                    <a:cubicBezTo>
                      <a:pt x="203" y="429"/>
                      <a:pt x="243" y="415"/>
                      <a:pt x="275" y="388"/>
                    </a:cubicBezTo>
                    <a:cubicBezTo>
                      <a:pt x="311" y="363"/>
                      <a:pt x="336" y="327"/>
                      <a:pt x="372" y="303"/>
                    </a:cubicBezTo>
                    <a:cubicBezTo>
                      <a:pt x="502" y="173"/>
                      <a:pt x="304" y="0"/>
                      <a:pt x="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1673660" y="1092343"/>
                <a:ext cx="42486" cy="3791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29" extrusionOk="0">
                    <a:moveTo>
                      <a:pt x="380" y="0"/>
                    </a:moveTo>
                    <a:cubicBezTo>
                      <a:pt x="298" y="0"/>
                      <a:pt x="214" y="35"/>
                      <a:pt x="146" y="119"/>
                    </a:cubicBezTo>
                    <a:cubicBezTo>
                      <a:pt x="13" y="313"/>
                      <a:pt x="1" y="615"/>
                      <a:pt x="255" y="712"/>
                    </a:cubicBezTo>
                    <a:cubicBezTo>
                      <a:pt x="282" y="724"/>
                      <a:pt x="310" y="729"/>
                      <a:pt x="338" y="729"/>
                    </a:cubicBezTo>
                    <a:cubicBezTo>
                      <a:pt x="398" y="729"/>
                      <a:pt x="456" y="705"/>
                      <a:pt x="497" y="664"/>
                    </a:cubicBezTo>
                    <a:cubicBezTo>
                      <a:pt x="545" y="639"/>
                      <a:pt x="569" y="591"/>
                      <a:pt x="593" y="543"/>
                    </a:cubicBezTo>
                    <a:cubicBezTo>
                      <a:pt x="606" y="530"/>
                      <a:pt x="618" y="518"/>
                      <a:pt x="630" y="494"/>
                    </a:cubicBezTo>
                    <a:cubicBezTo>
                      <a:pt x="816" y="264"/>
                      <a:pt x="606" y="0"/>
                      <a:pt x="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1749791" y="1141900"/>
                <a:ext cx="35882" cy="29017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58" extrusionOk="0">
                    <a:moveTo>
                      <a:pt x="351" y="1"/>
                    </a:moveTo>
                    <a:cubicBezTo>
                      <a:pt x="0" y="25"/>
                      <a:pt x="0" y="533"/>
                      <a:pt x="351" y="557"/>
                    </a:cubicBezTo>
                    <a:cubicBezTo>
                      <a:pt x="690" y="533"/>
                      <a:pt x="690" y="25"/>
                      <a:pt x="3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1654784" y="1211115"/>
                <a:ext cx="34686" cy="2834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45" extrusionOk="0">
                    <a:moveTo>
                      <a:pt x="340" y="1"/>
                    </a:moveTo>
                    <a:cubicBezTo>
                      <a:pt x="1" y="25"/>
                      <a:pt x="1" y="521"/>
                      <a:pt x="340" y="545"/>
                    </a:cubicBezTo>
                    <a:cubicBezTo>
                      <a:pt x="666" y="521"/>
                      <a:pt x="666" y="25"/>
                      <a:pt x="3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1583697" y="1404873"/>
                <a:ext cx="39678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81" extrusionOk="0">
                    <a:moveTo>
                      <a:pt x="376" y="0"/>
                    </a:moveTo>
                    <a:cubicBezTo>
                      <a:pt x="1" y="0"/>
                      <a:pt x="1" y="581"/>
                      <a:pt x="376" y="581"/>
                    </a:cubicBezTo>
                    <a:cubicBezTo>
                      <a:pt x="751" y="581"/>
                      <a:pt x="763" y="0"/>
                      <a:pt x="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1460401" y="1350739"/>
                <a:ext cx="41602" cy="3213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18" extrusionOk="0">
                    <a:moveTo>
                      <a:pt x="400" y="1"/>
                    </a:moveTo>
                    <a:cubicBezTo>
                      <a:pt x="1" y="1"/>
                      <a:pt x="1" y="618"/>
                      <a:pt x="400" y="618"/>
                    </a:cubicBezTo>
                    <a:cubicBezTo>
                      <a:pt x="799" y="618"/>
                      <a:pt x="799" y="1"/>
                      <a:pt x="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1328940" y="1531341"/>
                <a:ext cx="3463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666" h="569" extrusionOk="0">
                    <a:moveTo>
                      <a:pt x="287" y="1"/>
                    </a:moveTo>
                    <a:cubicBezTo>
                      <a:pt x="141" y="1"/>
                      <a:pt x="1" y="117"/>
                      <a:pt x="1" y="290"/>
                    </a:cubicBezTo>
                    <a:cubicBezTo>
                      <a:pt x="1" y="447"/>
                      <a:pt x="122" y="568"/>
                      <a:pt x="279" y="568"/>
                    </a:cubicBezTo>
                    <a:cubicBezTo>
                      <a:pt x="533" y="568"/>
                      <a:pt x="666" y="266"/>
                      <a:pt x="485" y="84"/>
                    </a:cubicBezTo>
                    <a:cubicBezTo>
                      <a:pt x="426" y="26"/>
                      <a:pt x="356" y="1"/>
                      <a:pt x="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1324572" y="1446994"/>
                <a:ext cx="30837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37" extrusionOk="0">
                    <a:moveTo>
                      <a:pt x="290" y="1"/>
                    </a:moveTo>
                    <a:cubicBezTo>
                      <a:pt x="0" y="1"/>
                      <a:pt x="0" y="436"/>
                      <a:pt x="290" y="436"/>
                    </a:cubicBezTo>
                    <a:cubicBezTo>
                      <a:pt x="593" y="436"/>
                      <a:pt x="593" y="1"/>
                      <a:pt x="2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1269814" y="1480327"/>
                <a:ext cx="40926" cy="3213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18" extrusionOk="0">
                    <a:moveTo>
                      <a:pt x="388" y="1"/>
                    </a:moveTo>
                    <a:cubicBezTo>
                      <a:pt x="1" y="1"/>
                      <a:pt x="1" y="618"/>
                      <a:pt x="388" y="618"/>
                    </a:cubicBezTo>
                    <a:cubicBezTo>
                      <a:pt x="787" y="618"/>
                      <a:pt x="787" y="1"/>
                      <a:pt x="3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987392" y="1547670"/>
                <a:ext cx="24545" cy="20177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88" extrusionOk="0">
                    <a:moveTo>
                      <a:pt x="242" y="0"/>
                    </a:moveTo>
                    <a:cubicBezTo>
                      <a:pt x="0" y="24"/>
                      <a:pt x="0" y="363"/>
                      <a:pt x="242" y="387"/>
                    </a:cubicBezTo>
                    <a:cubicBezTo>
                      <a:pt x="472" y="363"/>
                      <a:pt x="472" y="24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900549" y="1485372"/>
                <a:ext cx="38430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82" extrusionOk="0">
                    <a:moveTo>
                      <a:pt x="364" y="1"/>
                    </a:moveTo>
                    <a:cubicBezTo>
                      <a:pt x="1" y="25"/>
                      <a:pt x="1" y="557"/>
                      <a:pt x="364" y="581"/>
                    </a:cubicBezTo>
                    <a:cubicBezTo>
                      <a:pt x="739" y="581"/>
                      <a:pt x="739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1164146" y="1414909"/>
                <a:ext cx="22673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64" extrusionOk="0">
                    <a:moveTo>
                      <a:pt x="218" y="1"/>
                    </a:moveTo>
                    <a:cubicBezTo>
                      <a:pt x="0" y="13"/>
                      <a:pt x="0" y="340"/>
                      <a:pt x="218" y="364"/>
                    </a:cubicBezTo>
                    <a:cubicBezTo>
                      <a:pt x="436" y="340"/>
                      <a:pt x="436" y="13"/>
                      <a:pt x="2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960975" y="1397957"/>
                <a:ext cx="3905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375" y="0"/>
                    </a:moveTo>
                    <a:cubicBezTo>
                      <a:pt x="0" y="0"/>
                      <a:pt x="0" y="569"/>
                      <a:pt x="375" y="569"/>
                    </a:cubicBezTo>
                    <a:cubicBezTo>
                      <a:pt x="750" y="557"/>
                      <a:pt x="750" y="0"/>
                      <a:pt x="3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803670" y="1275909"/>
                <a:ext cx="17681" cy="1326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55" extrusionOk="0">
                    <a:moveTo>
                      <a:pt x="170" y="0"/>
                    </a:moveTo>
                    <a:cubicBezTo>
                      <a:pt x="1" y="0"/>
                      <a:pt x="1" y="255"/>
                      <a:pt x="170" y="255"/>
                    </a:cubicBezTo>
                    <a:cubicBezTo>
                      <a:pt x="340" y="255"/>
                      <a:pt x="340" y="0"/>
                      <a:pt x="1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827591" y="1329522"/>
                <a:ext cx="31722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51" extrusionOk="0">
                    <a:moveTo>
                      <a:pt x="351" y="1"/>
                    </a:moveTo>
                    <a:cubicBezTo>
                      <a:pt x="332" y="1"/>
                      <a:pt x="312" y="4"/>
                      <a:pt x="291" y="10"/>
                    </a:cubicBezTo>
                    <a:lnTo>
                      <a:pt x="267" y="10"/>
                    </a:lnTo>
                    <a:cubicBezTo>
                      <a:pt x="1" y="94"/>
                      <a:pt x="1" y="457"/>
                      <a:pt x="267" y="530"/>
                    </a:cubicBezTo>
                    <a:lnTo>
                      <a:pt x="291" y="542"/>
                    </a:lnTo>
                    <a:cubicBezTo>
                      <a:pt x="312" y="548"/>
                      <a:pt x="332" y="551"/>
                      <a:pt x="351" y="551"/>
                    </a:cubicBezTo>
                    <a:cubicBezTo>
                      <a:pt x="610" y="551"/>
                      <a:pt x="610" y="1"/>
                      <a:pt x="3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769089" y="1319226"/>
                <a:ext cx="35778" cy="3791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729" extrusionOk="0">
                    <a:moveTo>
                      <a:pt x="366" y="1"/>
                    </a:moveTo>
                    <a:cubicBezTo>
                      <a:pt x="315" y="1"/>
                      <a:pt x="264" y="13"/>
                      <a:pt x="218" y="38"/>
                    </a:cubicBezTo>
                    <a:cubicBezTo>
                      <a:pt x="85" y="111"/>
                      <a:pt x="1" y="244"/>
                      <a:pt x="1" y="401"/>
                    </a:cubicBezTo>
                    <a:cubicBezTo>
                      <a:pt x="1" y="587"/>
                      <a:pt x="150" y="729"/>
                      <a:pt x="322" y="729"/>
                    </a:cubicBezTo>
                    <a:cubicBezTo>
                      <a:pt x="352" y="729"/>
                      <a:pt x="382" y="725"/>
                      <a:pt x="412" y="716"/>
                    </a:cubicBezTo>
                    <a:cubicBezTo>
                      <a:pt x="591" y="674"/>
                      <a:pt x="688" y="475"/>
                      <a:pt x="637" y="305"/>
                    </a:cubicBezTo>
                    <a:lnTo>
                      <a:pt x="637" y="305"/>
                    </a:lnTo>
                    <a:cubicBezTo>
                      <a:pt x="641" y="268"/>
                      <a:pt x="638" y="229"/>
                      <a:pt x="630" y="196"/>
                    </a:cubicBezTo>
                    <a:cubicBezTo>
                      <a:pt x="617" y="159"/>
                      <a:pt x="593" y="111"/>
                      <a:pt x="557" y="75"/>
                    </a:cubicBezTo>
                    <a:cubicBezTo>
                      <a:pt x="508" y="25"/>
                      <a:pt x="438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841423" y="1265196"/>
                <a:ext cx="34010" cy="2709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521" extrusionOk="0">
                    <a:moveTo>
                      <a:pt x="327" y="1"/>
                    </a:moveTo>
                    <a:cubicBezTo>
                      <a:pt x="1" y="25"/>
                      <a:pt x="1" y="497"/>
                      <a:pt x="327" y="521"/>
                    </a:cubicBezTo>
                    <a:cubicBezTo>
                      <a:pt x="654" y="497"/>
                      <a:pt x="654" y="25"/>
                      <a:pt x="3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724887" y="1152613"/>
                <a:ext cx="29485" cy="2095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03" extrusionOk="0">
                    <a:moveTo>
                      <a:pt x="283" y="1"/>
                    </a:moveTo>
                    <a:cubicBezTo>
                      <a:pt x="234" y="1"/>
                      <a:pt x="182" y="19"/>
                      <a:pt x="137" y="61"/>
                    </a:cubicBezTo>
                    <a:cubicBezTo>
                      <a:pt x="0" y="198"/>
                      <a:pt x="193" y="403"/>
                      <a:pt x="348" y="403"/>
                    </a:cubicBezTo>
                    <a:cubicBezTo>
                      <a:pt x="399" y="403"/>
                      <a:pt x="446" y="381"/>
                      <a:pt x="476" y="327"/>
                    </a:cubicBezTo>
                    <a:cubicBezTo>
                      <a:pt x="566" y="164"/>
                      <a:pt x="432" y="1"/>
                      <a:pt x="2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782765" y="1017512"/>
                <a:ext cx="34270" cy="2527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86" extrusionOk="0">
                    <a:moveTo>
                      <a:pt x="345" y="1"/>
                    </a:moveTo>
                    <a:cubicBezTo>
                      <a:pt x="112" y="1"/>
                      <a:pt x="0" y="325"/>
                      <a:pt x="221" y="457"/>
                    </a:cubicBezTo>
                    <a:cubicBezTo>
                      <a:pt x="252" y="477"/>
                      <a:pt x="282" y="486"/>
                      <a:pt x="311" y="486"/>
                    </a:cubicBezTo>
                    <a:cubicBezTo>
                      <a:pt x="513" y="486"/>
                      <a:pt x="658" y="63"/>
                      <a:pt x="415" y="10"/>
                    </a:cubicBezTo>
                    <a:cubicBezTo>
                      <a:pt x="391" y="4"/>
                      <a:pt x="368" y="1"/>
                      <a:pt x="3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06166" y="988287"/>
                <a:ext cx="34686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4" extrusionOk="0">
                    <a:moveTo>
                      <a:pt x="416" y="1"/>
                    </a:moveTo>
                    <a:cubicBezTo>
                      <a:pt x="380" y="1"/>
                      <a:pt x="345" y="11"/>
                      <a:pt x="315" y="32"/>
                    </a:cubicBezTo>
                    <a:lnTo>
                      <a:pt x="315" y="32"/>
                    </a:lnTo>
                    <a:cubicBezTo>
                      <a:pt x="306" y="31"/>
                      <a:pt x="296" y="30"/>
                      <a:pt x="287" y="30"/>
                    </a:cubicBezTo>
                    <a:cubicBezTo>
                      <a:pt x="187" y="30"/>
                      <a:pt x="91" y="95"/>
                      <a:pt x="61" y="185"/>
                    </a:cubicBezTo>
                    <a:cubicBezTo>
                      <a:pt x="1" y="306"/>
                      <a:pt x="49" y="439"/>
                      <a:pt x="158" y="499"/>
                    </a:cubicBezTo>
                    <a:lnTo>
                      <a:pt x="158" y="511"/>
                    </a:lnTo>
                    <a:cubicBezTo>
                      <a:pt x="206" y="540"/>
                      <a:pt x="259" y="554"/>
                      <a:pt x="313" y="554"/>
                    </a:cubicBezTo>
                    <a:cubicBezTo>
                      <a:pt x="396" y="554"/>
                      <a:pt x="479" y="522"/>
                      <a:pt x="545" y="463"/>
                    </a:cubicBezTo>
                    <a:cubicBezTo>
                      <a:pt x="642" y="366"/>
                      <a:pt x="666" y="209"/>
                      <a:pt x="594" y="100"/>
                    </a:cubicBezTo>
                    <a:cubicBezTo>
                      <a:pt x="551" y="36"/>
                      <a:pt x="482" y="1"/>
                      <a:pt x="4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835755" y="968943"/>
                <a:ext cx="29641" cy="23921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60" extrusionOk="0">
                    <a:moveTo>
                      <a:pt x="291" y="0"/>
                    </a:moveTo>
                    <a:cubicBezTo>
                      <a:pt x="1" y="12"/>
                      <a:pt x="1" y="436"/>
                      <a:pt x="291" y="460"/>
                    </a:cubicBezTo>
                    <a:cubicBezTo>
                      <a:pt x="569" y="436"/>
                      <a:pt x="569" y="12"/>
                      <a:pt x="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821298" y="994111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1" y="0"/>
                      <a:pt x="1" y="508"/>
                      <a:pt x="339" y="508"/>
                    </a:cubicBezTo>
                    <a:cubicBezTo>
                      <a:pt x="678" y="508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1305695" y="931449"/>
                <a:ext cx="35258" cy="3062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9" extrusionOk="0">
                    <a:moveTo>
                      <a:pt x="290" y="0"/>
                    </a:moveTo>
                    <a:cubicBezTo>
                      <a:pt x="142" y="0"/>
                      <a:pt x="0" y="119"/>
                      <a:pt x="0" y="298"/>
                    </a:cubicBezTo>
                    <a:cubicBezTo>
                      <a:pt x="0" y="455"/>
                      <a:pt x="133" y="576"/>
                      <a:pt x="290" y="588"/>
                    </a:cubicBezTo>
                    <a:cubicBezTo>
                      <a:pt x="544" y="588"/>
                      <a:pt x="678" y="274"/>
                      <a:pt x="496" y="92"/>
                    </a:cubicBezTo>
                    <a:cubicBezTo>
                      <a:pt x="437" y="2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1347817" y="942526"/>
                <a:ext cx="35258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1" extrusionOk="0">
                    <a:moveTo>
                      <a:pt x="291" y="1"/>
                    </a:moveTo>
                    <a:cubicBezTo>
                      <a:pt x="140" y="1"/>
                      <a:pt x="1" y="118"/>
                      <a:pt x="1" y="291"/>
                    </a:cubicBezTo>
                    <a:cubicBezTo>
                      <a:pt x="1" y="448"/>
                      <a:pt x="122" y="581"/>
                      <a:pt x="291" y="581"/>
                    </a:cubicBezTo>
                    <a:cubicBezTo>
                      <a:pt x="545" y="581"/>
                      <a:pt x="678" y="266"/>
                      <a:pt x="497" y="85"/>
                    </a:cubicBezTo>
                    <a:cubicBezTo>
                      <a:pt x="435" y="27"/>
                      <a:pt x="362" y="1"/>
                      <a:pt x="2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1302523" y="1045021"/>
                <a:ext cx="20801" cy="1580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04" extrusionOk="0">
                    <a:moveTo>
                      <a:pt x="206" y="1"/>
                    </a:moveTo>
                    <a:cubicBezTo>
                      <a:pt x="1" y="1"/>
                      <a:pt x="1" y="303"/>
                      <a:pt x="206" y="303"/>
                    </a:cubicBezTo>
                    <a:cubicBezTo>
                      <a:pt x="400" y="303"/>
                      <a:pt x="400" y="1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1301275" y="1085426"/>
                <a:ext cx="29589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82" extrusionOk="0">
                    <a:moveTo>
                      <a:pt x="309" y="0"/>
                    </a:moveTo>
                    <a:cubicBezTo>
                      <a:pt x="267" y="0"/>
                      <a:pt x="223" y="11"/>
                      <a:pt x="182" y="34"/>
                    </a:cubicBezTo>
                    <a:cubicBezTo>
                      <a:pt x="0" y="131"/>
                      <a:pt x="0" y="373"/>
                      <a:pt x="182" y="482"/>
                    </a:cubicBezTo>
                    <a:cubicBezTo>
                      <a:pt x="218" y="506"/>
                      <a:pt x="254" y="530"/>
                      <a:pt x="291" y="555"/>
                    </a:cubicBezTo>
                    <a:cubicBezTo>
                      <a:pt x="321" y="573"/>
                      <a:pt x="353" y="581"/>
                      <a:pt x="384" y="581"/>
                    </a:cubicBezTo>
                    <a:cubicBezTo>
                      <a:pt x="476" y="581"/>
                      <a:pt x="557" y="509"/>
                      <a:pt x="557" y="409"/>
                    </a:cubicBezTo>
                    <a:cubicBezTo>
                      <a:pt x="557" y="361"/>
                      <a:pt x="557" y="313"/>
                      <a:pt x="569" y="252"/>
                    </a:cubicBezTo>
                    <a:cubicBezTo>
                      <a:pt x="569" y="105"/>
                      <a:pt x="444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1294359" y="1127444"/>
                <a:ext cx="37182" cy="2771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33" extrusionOk="0">
                    <a:moveTo>
                      <a:pt x="363" y="1"/>
                    </a:moveTo>
                    <a:cubicBezTo>
                      <a:pt x="0" y="1"/>
                      <a:pt x="0" y="533"/>
                      <a:pt x="363" y="533"/>
                    </a:cubicBezTo>
                    <a:cubicBezTo>
                      <a:pt x="714" y="533"/>
                      <a:pt x="714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1340277" y="1012312"/>
                <a:ext cx="37182" cy="2839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46" extrusionOk="0">
                    <a:moveTo>
                      <a:pt x="363" y="1"/>
                    </a:moveTo>
                    <a:cubicBezTo>
                      <a:pt x="0" y="1"/>
                      <a:pt x="0" y="545"/>
                      <a:pt x="363" y="545"/>
                    </a:cubicBezTo>
                    <a:cubicBezTo>
                      <a:pt x="714" y="533"/>
                      <a:pt x="714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1277354" y="1162025"/>
                <a:ext cx="32762" cy="2714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22" extrusionOk="0">
                    <a:moveTo>
                      <a:pt x="315" y="1"/>
                    </a:moveTo>
                    <a:cubicBezTo>
                      <a:pt x="1" y="25"/>
                      <a:pt x="1" y="485"/>
                      <a:pt x="315" y="521"/>
                    </a:cubicBezTo>
                    <a:cubicBezTo>
                      <a:pt x="630" y="485"/>
                      <a:pt x="630" y="25"/>
                      <a:pt x="3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1196856" y="1190990"/>
                <a:ext cx="40926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82" extrusionOk="0">
                    <a:moveTo>
                      <a:pt x="411" y="0"/>
                    </a:moveTo>
                    <a:cubicBezTo>
                      <a:pt x="407" y="0"/>
                      <a:pt x="403" y="0"/>
                      <a:pt x="400" y="0"/>
                    </a:cubicBezTo>
                    <a:cubicBezTo>
                      <a:pt x="0" y="0"/>
                      <a:pt x="0" y="581"/>
                      <a:pt x="400" y="581"/>
                    </a:cubicBezTo>
                    <a:cubicBezTo>
                      <a:pt x="783" y="581"/>
                      <a:pt x="787" y="0"/>
                      <a:pt x="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204817" y="324797"/>
                <a:ext cx="99481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912" extrusionOk="0">
                    <a:moveTo>
                      <a:pt x="956" y="0"/>
                    </a:moveTo>
                    <a:cubicBezTo>
                      <a:pt x="932" y="907"/>
                      <a:pt x="908" y="932"/>
                      <a:pt x="1" y="956"/>
                    </a:cubicBezTo>
                    <a:cubicBezTo>
                      <a:pt x="908" y="980"/>
                      <a:pt x="932" y="1004"/>
                      <a:pt x="956" y="1912"/>
                    </a:cubicBezTo>
                    <a:cubicBezTo>
                      <a:pt x="981" y="1004"/>
                      <a:pt x="1005" y="980"/>
                      <a:pt x="1912" y="956"/>
                    </a:cubicBezTo>
                    <a:cubicBezTo>
                      <a:pt x="993" y="932"/>
                      <a:pt x="981" y="907"/>
                      <a:pt x="9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1459153" y="307793"/>
                <a:ext cx="98805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12" extrusionOk="0">
                    <a:moveTo>
                      <a:pt x="956" y="1"/>
                    </a:moveTo>
                    <a:cubicBezTo>
                      <a:pt x="424" y="1"/>
                      <a:pt x="1" y="436"/>
                      <a:pt x="1" y="956"/>
                    </a:cubicBezTo>
                    <a:cubicBezTo>
                      <a:pt x="1" y="1489"/>
                      <a:pt x="424" y="1912"/>
                      <a:pt x="956" y="1912"/>
                    </a:cubicBezTo>
                    <a:cubicBezTo>
                      <a:pt x="1477" y="1912"/>
                      <a:pt x="1900" y="1489"/>
                      <a:pt x="1900" y="956"/>
                    </a:cubicBezTo>
                    <a:cubicBezTo>
                      <a:pt x="1900" y="436"/>
                      <a:pt x="1477" y="1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1688117" y="429841"/>
                <a:ext cx="98857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12" extrusionOk="0">
                    <a:moveTo>
                      <a:pt x="957" y="0"/>
                    </a:moveTo>
                    <a:cubicBezTo>
                      <a:pt x="932" y="908"/>
                      <a:pt x="908" y="932"/>
                      <a:pt x="1" y="956"/>
                    </a:cubicBezTo>
                    <a:cubicBezTo>
                      <a:pt x="908" y="980"/>
                      <a:pt x="932" y="1004"/>
                      <a:pt x="957" y="1912"/>
                    </a:cubicBezTo>
                    <a:cubicBezTo>
                      <a:pt x="981" y="1004"/>
                      <a:pt x="993" y="980"/>
                      <a:pt x="1900" y="956"/>
                    </a:cubicBezTo>
                    <a:cubicBezTo>
                      <a:pt x="993" y="932"/>
                      <a:pt x="981" y="908"/>
                      <a:pt x="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1688117" y="768268"/>
                <a:ext cx="98857" cy="9880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00" extrusionOk="0">
                    <a:moveTo>
                      <a:pt x="957" y="0"/>
                    </a:moveTo>
                    <a:cubicBezTo>
                      <a:pt x="932" y="908"/>
                      <a:pt x="908" y="920"/>
                      <a:pt x="1" y="944"/>
                    </a:cubicBezTo>
                    <a:cubicBezTo>
                      <a:pt x="908" y="980"/>
                      <a:pt x="932" y="992"/>
                      <a:pt x="957" y="1900"/>
                    </a:cubicBezTo>
                    <a:cubicBezTo>
                      <a:pt x="981" y="992"/>
                      <a:pt x="993" y="980"/>
                      <a:pt x="1900" y="944"/>
                    </a:cubicBezTo>
                    <a:cubicBezTo>
                      <a:pt x="993" y="920"/>
                      <a:pt x="981" y="908"/>
                      <a:pt x="9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1182399" y="1446994"/>
                <a:ext cx="99429" cy="9948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13" extrusionOk="0">
                    <a:moveTo>
                      <a:pt x="956" y="1"/>
                    </a:moveTo>
                    <a:cubicBezTo>
                      <a:pt x="436" y="1"/>
                      <a:pt x="0" y="424"/>
                      <a:pt x="0" y="956"/>
                    </a:cubicBezTo>
                    <a:cubicBezTo>
                      <a:pt x="0" y="1477"/>
                      <a:pt x="436" y="1912"/>
                      <a:pt x="956" y="1912"/>
                    </a:cubicBezTo>
                    <a:cubicBezTo>
                      <a:pt x="1488" y="1912"/>
                      <a:pt x="1911" y="1477"/>
                      <a:pt x="1911" y="956"/>
                    </a:cubicBezTo>
                    <a:cubicBezTo>
                      <a:pt x="1911" y="424"/>
                      <a:pt x="1488" y="1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776629" y="1051313"/>
                <a:ext cx="99429" cy="98857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01" extrusionOk="0">
                    <a:moveTo>
                      <a:pt x="956" y="1"/>
                    </a:moveTo>
                    <a:cubicBezTo>
                      <a:pt x="932" y="908"/>
                      <a:pt x="908" y="920"/>
                      <a:pt x="1" y="944"/>
                    </a:cubicBezTo>
                    <a:cubicBezTo>
                      <a:pt x="908" y="981"/>
                      <a:pt x="932" y="993"/>
                      <a:pt x="956" y="1900"/>
                    </a:cubicBezTo>
                    <a:cubicBezTo>
                      <a:pt x="981" y="993"/>
                      <a:pt x="1005" y="981"/>
                      <a:pt x="1912" y="944"/>
                    </a:cubicBezTo>
                    <a:cubicBezTo>
                      <a:pt x="1005" y="920"/>
                      <a:pt x="981" y="908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896805" y="1316782"/>
                <a:ext cx="99429" cy="9948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13" extrusionOk="0">
                    <a:moveTo>
                      <a:pt x="956" y="1"/>
                    </a:moveTo>
                    <a:cubicBezTo>
                      <a:pt x="932" y="908"/>
                      <a:pt x="907" y="932"/>
                      <a:pt x="0" y="956"/>
                    </a:cubicBezTo>
                    <a:cubicBezTo>
                      <a:pt x="907" y="981"/>
                      <a:pt x="932" y="1005"/>
                      <a:pt x="956" y="1912"/>
                    </a:cubicBezTo>
                    <a:cubicBezTo>
                      <a:pt x="980" y="1005"/>
                      <a:pt x="1004" y="981"/>
                      <a:pt x="1911" y="956"/>
                    </a:cubicBezTo>
                    <a:cubicBezTo>
                      <a:pt x="1004" y="932"/>
                      <a:pt x="980" y="908"/>
                      <a:pt x="9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1671164" y="1281577"/>
                <a:ext cx="61051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186" extrusionOk="0">
                    <a:moveTo>
                      <a:pt x="581" y="0"/>
                    </a:moveTo>
                    <a:cubicBezTo>
                      <a:pt x="569" y="569"/>
                      <a:pt x="557" y="581"/>
                      <a:pt x="0" y="593"/>
                    </a:cubicBezTo>
                    <a:cubicBezTo>
                      <a:pt x="557" y="605"/>
                      <a:pt x="569" y="617"/>
                      <a:pt x="581" y="1186"/>
                    </a:cubicBezTo>
                    <a:cubicBezTo>
                      <a:pt x="605" y="617"/>
                      <a:pt x="617" y="605"/>
                      <a:pt x="1174" y="593"/>
                    </a:cubicBezTo>
                    <a:cubicBezTo>
                      <a:pt x="617" y="581"/>
                      <a:pt x="593" y="569"/>
                      <a:pt x="5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1071687" y="1454535"/>
                <a:ext cx="37754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7" extrusionOk="0">
                    <a:moveTo>
                      <a:pt x="363" y="1"/>
                    </a:moveTo>
                    <a:cubicBezTo>
                      <a:pt x="351" y="352"/>
                      <a:pt x="339" y="364"/>
                      <a:pt x="0" y="364"/>
                    </a:cubicBezTo>
                    <a:cubicBezTo>
                      <a:pt x="339" y="376"/>
                      <a:pt x="351" y="388"/>
                      <a:pt x="363" y="727"/>
                    </a:cubicBezTo>
                    <a:cubicBezTo>
                      <a:pt x="363" y="388"/>
                      <a:pt x="375" y="376"/>
                      <a:pt x="726" y="364"/>
                    </a:cubicBezTo>
                    <a:cubicBezTo>
                      <a:pt x="387" y="352"/>
                      <a:pt x="363" y="352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742672" y="1220527"/>
                <a:ext cx="37806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3" y="1"/>
                    </a:moveTo>
                    <a:cubicBezTo>
                      <a:pt x="351" y="340"/>
                      <a:pt x="339" y="352"/>
                      <a:pt x="0" y="364"/>
                    </a:cubicBezTo>
                    <a:cubicBezTo>
                      <a:pt x="339" y="376"/>
                      <a:pt x="351" y="376"/>
                      <a:pt x="363" y="727"/>
                    </a:cubicBezTo>
                    <a:cubicBezTo>
                      <a:pt x="375" y="376"/>
                      <a:pt x="375" y="376"/>
                      <a:pt x="726" y="364"/>
                    </a:cubicBezTo>
                    <a:cubicBezTo>
                      <a:pt x="375" y="352"/>
                      <a:pt x="375" y="340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1871111" y="197601"/>
                <a:ext cx="23817" cy="2106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05" extrusionOk="0">
                    <a:moveTo>
                      <a:pt x="227" y="0"/>
                    </a:moveTo>
                    <a:cubicBezTo>
                      <a:pt x="135" y="0"/>
                      <a:pt x="41" y="54"/>
                      <a:pt x="14" y="172"/>
                    </a:cubicBezTo>
                    <a:cubicBezTo>
                      <a:pt x="1" y="320"/>
                      <a:pt x="114" y="404"/>
                      <a:pt x="229" y="404"/>
                    </a:cubicBezTo>
                    <a:cubicBezTo>
                      <a:pt x="320" y="404"/>
                      <a:pt x="411" y="351"/>
                      <a:pt x="438" y="233"/>
                    </a:cubicBezTo>
                    <a:cubicBezTo>
                      <a:pt x="458" y="85"/>
                      <a:pt x="343" y="0"/>
                      <a:pt x="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1976883" y="267908"/>
                <a:ext cx="42538" cy="3000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77" extrusionOk="0">
                    <a:moveTo>
                      <a:pt x="497" y="0"/>
                    </a:moveTo>
                    <a:cubicBezTo>
                      <a:pt x="270" y="0"/>
                      <a:pt x="1" y="334"/>
                      <a:pt x="218" y="514"/>
                    </a:cubicBezTo>
                    <a:cubicBezTo>
                      <a:pt x="278" y="558"/>
                      <a:pt x="341" y="577"/>
                      <a:pt x="402" y="577"/>
                    </a:cubicBezTo>
                    <a:cubicBezTo>
                      <a:pt x="626" y="577"/>
                      <a:pt x="818" y="318"/>
                      <a:pt x="666" y="90"/>
                    </a:cubicBezTo>
                    <a:cubicBezTo>
                      <a:pt x="621" y="26"/>
                      <a:pt x="560" y="0"/>
                      <a:pt x="4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1980211" y="422457"/>
                <a:ext cx="31097" cy="27873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36" extrusionOk="0">
                    <a:moveTo>
                      <a:pt x="292" y="0"/>
                    </a:moveTo>
                    <a:cubicBezTo>
                      <a:pt x="175" y="0"/>
                      <a:pt x="58" y="68"/>
                      <a:pt x="21" y="215"/>
                    </a:cubicBezTo>
                    <a:cubicBezTo>
                      <a:pt x="1" y="419"/>
                      <a:pt x="156" y="535"/>
                      <a:pt x="309" y="535"/>
                    </a:cubicBezTo>
                    <a:cubicBezTo>
                      <a:pt x="428" y="535"/>
                      <a:pt x="546" y="465"/>
                      <a:pt x="577" y="312"/>
                    </a:cubicBezTo>
                    <a:cubicBezTo>
                      <a:pt x="598" y="114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2145057" y="651160"/>
                <a:ext cx="21633" cy="19501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75" extrusionOk="0">
                    <a:moveTo>
                      <a:pt x="203" y="1"/>
                    </a:moveTo>
                    <a:cubicBezTo>
                      <a:pt x="122" y="1"/>
                      <a:pt x="41" y="49"/>
                      <a:pt x="20" y="160"/>
                    </a:cubicBezTo>
                    <a:cubicBezTo>
                      <a:pt x="0" y="296"/>
                      <a:pt x="106" y="374"/>
                      <a:pt x="211" y="374"/>
                    </a:cubicBezTo>
                    <a:cubicBezTo>
                      <a:pt x="292" y="374"/>
                      <a:pt x="374" y="326"/>
                      <a:pt x="395" y="220"/>
                    </a:cubicBezTo>
                    <a:cubicBezTo>
                      <a:pt x="416" y="83"/>
                      <a:pt x="309" y="1"/>
                      <a:pt x="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2053014" y="833166"/>
                <a:ext cx="1450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09" extrusionOk="0">
                    <a:moveTo>
                      <a:pt x="126" y="1"/>
                    </a:moveTo>
                    <a:cubicBezTo>
                      <a:pt x="76" y="1"/>
                      <a:pt x="26" y="26"/>
                      <a:pt x="0" y="83"/>
                    </a:cubicBezTo>
                    <a:cubicBezTo>
                      <a:pt x="7" y="165"/>
                      <a:pt x="76" y="209"/>
                      <a:pt x="146" y="209"/>
                    </a:cubicBezTo>
                    <a:cubicBezTo>
                      <a:pt x="199" y="209"/>
                      <a:pt x="252" y="184"/>
                      <a:pt x="278" y="131"/>
                    </a:cubicBezTo>
                    <a:cubicBezTo>
                      <a:pt x="264" y="48"/>
                      <a:pt x="195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2119680" y="1159841"/>
                <a:ext cx="34790" cy="3208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17" extrusionOk="0">
                    <a:moveTo>
                      <a:pt x="274" y="0"/>
                    </a:moveTo>
                    <a:cubicBezTo>
                      <a:pt x="137" y="0"/>
                      <a:pt x="12" y="64"/>
                      <a:pt x="12" y="212"/>
                    </a:cubicBezTo>
                    <a:cubicBezTo>
                      <a:pt x="0" y="309"/>
                      <a:pt x="25" y="418"/>
                      <a:pt x="85" y="515"/>
                    </a:cubicBezTo>
                    <a:cubicBezTo>
                      <a:pt x="137" y="582"/>
                      <a:pt x="217" y="617"/>
                      <a:pt x="299" y="617"/>
                    </a:cubicBezTo>
                    <a:cubicBezTo>
                      <a:pt x="350" y="617"/>
                      <a:pt x="401" y="603"/>
                      <a:pt x="448" y="575"/>
                    </a:cubicBezTo>
                    <a:cubicBezTo>
                      <a:pt x="533" y="503"/>
                      <a:pt x="581" y="418"/>
                      <a:pt x="605" y="309"/>
                    </a:cubicBezTo>
                    <a:cubicBezTo>
                      <a:pt x="668" y="120"/>
                      <a:pt x="460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1958006" y="1217251"/>
                <a:ext cx="52887" cy="54551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49" extrusionOk="0">
                    <a:moveTo>
                      <a:pt x="520" y="0"/>
                    </a:moveTo>
                    <a:cubicBezTo>
                      <a:pt x="437" y="0"/>
                      <a:pt x="354" y="25"/>
                      <a:pt x="279" y="76"/>
                    </a:cubicBezTo>
                    <a:cubicBezTo>
                      <a:pt x="134" y="161"/>
                      <a:pt x="49" y="318"/>
                      <a:pt x="25" y="487"/>
                    </a:cubicBezTo>
                    <a:cubicBezTo>
                      <a:pt x="0" y="608"/>
                      <a:pt x="37" y="741"/>
                      <a:pt x="109" y="850"/>
                    </a:cubicBezTo>
                    <a:cubicBezTo>
                      <a:pt x="182" y="947"/>
                      <a:pt x="291" y="1020"/>
                      <a:pt x="424" y="1044"/>
                    </a:cubicBezTo>
                    <a:cubicBezTo>
                      <a:pt x="447" y="1047"/>
                      <a:pt x="469" y="1048"/>
                      <a:pt x="492" y="1048"/>
                    </a:cubicBezTo>
                    <a:cubicBezTo>
                      <a:pt x="730" y="1048"/>
                      <a:pt x="936" y="877"/>
                      <a:pt x="980" y="645"/>
                    </a:cubicBezTo>
                    <a:cubicBezTo>
                      <a:pt x="1017" y="475"/>
                      <a:pt x="980" y="306"/>
                      <a:pt x="871" y="173"/>
                    </a:cubicBezTo>
                    <a:cubicBezTo>
                      <a:pt x="782" y="62"/>
                      <a:pt x="652" y="0"/>
                      <a:pt x="5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2016508" y="1370708"/>
                <a:ext cx="51638" cy="4259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19" extrusionOk="0">
                    <a:moveTo>
                      <a:pt x="346" y="1"/>
                    </a:moveTo>
                    <a:cubicBezTo>
                      <a:pt x="221" y="1"/>
                      <a:pt x="103" y="63"/>
                      <a:pt x="37" y="210"/>
                    </a:cubicBezTo>
                    <a:cubicBezTo>
                      <a:pt x="13" y="282"/>
                      <a:pt x="0" y="355"/>
                      <a:pt x="0" y="427"/>
                    </a:cubicBezTo>
                    <a:cubicBezTo>
                      <a:pt x="13" y="488"/>
                      <a:pt x="37" y="548"/>
                      <a:pt x="73" y="609"/>
                    </a:cubicBezTo>
                    <a:lnTo>
                      <a:pt x="61" y="584"/>
                    </a:lnTo>
                    <a:lnTo>
                      <a:pt x="61" y="584"/>
                    </a:lnTo>
                    <a:cubicBezTo>
                      <a:pt x="140" y="733"/>
                      <a:pt x="287" y="818"/>
                      <a:pt x="450" y="818"/>
                    </a:cubicBezTo>
                    <a:cubicBezTo>
                      <a:pt x="469" y="818"/>
                      <a:pt x="489" y="817"/>
                      <a:pt x="509" y="815"/>
                    </a:cubicBezTo>
                    <a:cubicBezTo>
                      <a:pt x="896" y="778"/>
                      <a:pt x="992" y="246"/>
                      <a:pt x="629" y="89"/>
                    </a:cubicBezTo>
                    <a:lnTo>
                      <a:pt x="629" y="89"/>
                    </a:lnTo>
                    <a:cubicBezTo>
                      <a:pt x="660" y="109"/>
                      <a:pt x="675" y="119"/>
                      <a:pt x="675" y="119"/>
                    </a:cubicBezTo>
                    <a:cubicBezTo>
                      <a:pt x="675" y="119"/>
                      <a:pt x="645" y="100"/>
                      <a:pt x="581" y="65"/>
                    </a:cubicBezTo>
                    <a:cubicBezTo>
                      <a:pt x="557" y="48"/>
                      <a:pt x="532" y="37"/>
                      <a:pt x="504" y="32"/>
                    </a:cubicBezTo>
                    <a:lnTo>
                      <a:pt x="504" y="32"/>
                    </a:lnTo>
                    <a:cubicBezTo>
                      <a:pt x="452" y="12"/>
                      <a:pt x="399" y="1"/>
                      <a:pt x="3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1866483" y="1384436"/>
                <a:ext cx="54447" cy="4503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866" extrusionOk="0">
                    <a:moveTo>
                      <a:pt x="481" y="1"/>
                    </a:moveTo>
                    <a:cubicBezTo>
                      <a:pt x="268" y="1"/>
                      <a:pt x="88" y="149"/>
                      <a:pt x="55" y="357"/>
                    </a:cubicBezTo>
                    <a:cubicBezTo>
                      <a:pt x="1" y="645"/>
                      <a:pt x="228" y="866"/>
                      <a:pt x="477" y="866"/>
                    </a:cubicBezTo>
                    <a:cubicBezTo>
                      <a:pt x="563" y="866"/>
                      <a:pt x="652" y="839"/>
                      <a:pt x="732" y="780"/>
                    </a:cubicBezTo>
                    <a:cubicBezTo>
                      <a:pt x="1047" y="563"/>
                      <a:pt x="926" y="67"/>
                      <a:pt x="551" y="6"/>
                    </a:cubicBezTo>
                    <a:cubicBezTo>
                      <a:pt x="527" y="3"/>
                      <a:pt x="504" y="1"/>
                      <a:pt x="4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1892744" y="1549906"/>
                <a:ext cx="47686" cy="3978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765" extrusionOk="0">
                    <a:moveTo>
                      <a:pt x="418" y="0"/>
                    </a:moveTo>
                    <a:cubicBezTo>
                      <a:pt x="237" y="0"/>
                      <a:pt x="78" y="136"/>
                      <a:pt x="46" y="320"/>
                    </a:cubicBezTo>
                    <a:cubicBezTo>
                      <a:pt x="0" y="566"/>
                      <a:pt x="202" y="764"/>
                      <a:pt x="423" y="764"/>
                    </a:cubicBezTo>
                    <a:cubicBezTo>
                      <a:pt x="495" y="764"/>
                      <a:pt x="570" y="743"/>
                      <a:pt x="639" y="695"/>
                    </a:cubicBezTo>
                    <a:cubicBezTo>
                      <a:pt x="917" y="490"/>
                      <a:pt x="820" y="66"/>
                      <a:pt x="481" y="6"/>
                    </a:cubicBezTo>
                    <a:cubicBezTo>
                      <a:pt x="460" y="2"/>
                      <a:pt x="439" y="0"/>
                      <a:pt x="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1776416" y="1516157"/>
                <a:ext cx="19761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37" extrusionOk="0">
                    <a:moveTo>
                      <a:pt x="187" y="0"/>
                    </a:moveTo>
                    <a:cubicBezTo>
                      <a:pt x="111" y="0"/>
                      <a:pt x="37" y="45"/>
                      <a:pt x="21" y="147"/>
                    </a:cubicBezTo>
                    <a:cubicBezTo>
                      <a:pt x="1" y="267"/>
                      <a:pt x="96" y="336"/>
                      <a:pt x="191" y="336"/>
                    </a:cubicBezTo>
                    <a:cubicBezTo>
                      <a:pt x="267" y="336"/>
                      <a:pt x="343" y="292"/>
                      <a:pt x="359" y="195"/>
                    </a:cubicBezTo>
                    <a:cubicBezTo>
                      <a:pt x="380" y="73"/>
                      <a:pt x="283" y="0"/>
                      <a:pt x="1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1720982" y="1624736"/>
                <a:ext cx="37286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9" extrusionOk="0">
                    <a:moveTo>
                      <a:pt x="346" y="1"/>
                    </a:moveTo>
                    <a:cubicBezTo>
                      <a:pt x="205" y="1"/>
                      <a:pt x="66" y="81"/>
                      <a:pt x="34" y="260"/>
                    </a:cubicBezTo>
                    <a:cubicBezTo>
                      <a:pt x="0" y="493"/>
                      <a:pt x="190" y="628"/>
                      <a:pt x="372" y="628"/>
                    </a:cubicBezTo>
                    <a:cubicBezTo>
                      <a:pt x="513" y="628"/>
                      <a:pt x="649" y="548"/>
                      <a:pt x="675" y="369"/>
                    </a:cubicBezTo>
                    <a:cubicBezTo>
                      <a:pt x="716" y="137"/>
                      <a:pt x="530" y="1"/>
                      <a:pt x="3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1648907" y="1686670"/>
                <a:ext cx="36662" cy="319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14" extrusionOk="0">
                    <a:moveTo>
                      <a:pt x="347" y="0"/>
                    </a:moveTo>
                    <a:cubicBezTo>
                      <a:pt x="209" y="0"/>
                      <a:pt x="73" y="80"/>
                      <a:pt x="41" y="255"/>
                    </a:cubicBezTo>
                    <a:cubicBezTo>
                      <a:pt x="0" y="481"/>
                      <a:pt x="184" y="614"/>
                      <a:pt x="365" y="614"/>
                    </a:cubicBezTo>
                    <a:cubicBezTo>
                      <a:pt x="503" y="614"/>
                      <a:pt x="639" y="536"/>
                      <a:pt x="670" y="364"/>
                    </a:cubicBezTo>
                    <a:cubicBezTo>
                      <a:pt x="704" y="132"/>
                      <a:pt x="524" y="0"/>
                      <a:pt x="3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1563052" y="1560618"/>
                <a:ext cx="34426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2" extrusionOk="0">
                    <a:moveTo>
                      <a:pt x="322" y="1"/>
                    </a:moveTo>
                    <a:cubicBezTo>
                      <a:pt x="190" y="1"/>
                      <a:pt x="61" y="78"/>
                      <a:pt x="35" y="247"/>
                    </a:cubicBezTo>
                    <a:cubicBezTo>
                      <a:pt x="1" y="459"/>
                      <a:pt x="170" y="581"/>
                      <a:pt x="338" y="581"/>
                    </a:cubicBezTo>
                    <a:cubicBezTo>
                      <a:pt x="468" y="581"/>
                      <a:pt x="596" y="508"/>
                      <a:pt x="628" y="344"/>
                    </a:cubicBezTo>
                    <a:cubicBezTo>
                      <a:pt x="662" y="127"/>
                      <a:pt x="490" y="1"/>
                      <a:pt x="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1529459" y="1614440"/>
                <a:ext cx="29641" cy="26885"/>
              </a:xfrm>
              <a:custGeom>
                <a:avLst/>
                <a:gdLst/>
                <a:ahLst/>
                <a:cxnLst/>
                <a:rect l="l" t="t" r="r" b="b"/>
                <a:pathLst>
                  <a:path w="570" h="517" extrusionOk="0">
                    <a:moveTo>
                      <a:pt x="280" y="1"/>
                    </a:moveTo>
                    <a:cubicBezTo>
                      <a:pt x="167" y="1"/>
                      <a:pt x="54" y="68"/>
                      <a:pt x="28" y="216"/>
                    </a:cubicBezTo>
                    <a:cubicBezTo>
                      <a:pt x="1" y="406"/>
                      <a:pt x="145" y="517"/>
                      <a:pt x="288" y="517"/>
                    </a:cubicBezTo>
                    <a:cubicBezTo>
                      <a:pt x="399" y="517"/>
                      <a:pt x="509" y="449"/>
                      <a:pt x="536" y="301"/>
                    </a:cubicBezTo>
                    <a:cubicBezTo>
                      <a:pt x="570" y="111"/>
                      <a:pt x="424" y="1"/>
                      <a:pt x="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1382398" y="1754272"/>
                <a:ext cx="42486" cy="3328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640" extrusionOk="0">
                    <a:moveTo>
                      <a:pt x="418" y="0"/>
                    </a:moveTo>
                    <a:cubicBezTo>
                      <a:pt x="337" y="0"/>
                      <a:pt x="255" y="33"/>
                      <a:pt x="194" y="104"/>
                    </a:cubicBezTo>
                    <a:lnTo>
                      <a:pt x="170" y="116"/>
                    </a:lnTo>
                    <a:cubicBezTo>
                      <a:pt x="1" y="297"/>
                      <a:pt x="146" y="600"/>
                      <a:pt x="364" y="636"/>
                    </a:cubicBezTo>
                    <a:cubicBezTo>
                      <a:pt x="379" y="639"/>
                      <a:pt x="393" y="640"/>
                      <a:pt x="408" y="640"/>
                    </a:cubicBezTo>
                    <a:cubicBezTo>
                      <a:pt x="613" y="640"/>
                      <a:pt x="816" y="416"/>
                      <a:pt x="715" y="213"/>
                    </a:cubicBezTo>
                    <a:lnTo>
                      <a:pt x="690" y="176"/>
                    </a:lnTo>
                    <a:cubicBezTo>
                      <a:pt x="641" y="64"/>
                      <a:pt x="530" y="0"/>
                      <a:pt x="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1482658" y="1705651"/>
                <a:ext cx="23921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12" extrusionOk="0">
                    <a:moveTo>
                      <a:pt x="221" y="1"/>
                    </a:moveTo>
                    <a:cubicBezTo>
                      <a:pt x="130" y="1"/>
                      <a:pt x="41" y="53"/>
                      <a:pt x="20" y="168"/>
                    </a:cubicBezTo>
                    <a:cubicBezTo>
                      <a:pt x="0" y="324"/>
                      <a:pt x="117" y="411"/>
                      <a:pt x="231" y="411"/>
                    </a:cubicBezTo>
                    <a:cubicBezTo>
                      <a:pt x="321" y="411"/>
                      <a:pt x="411" y="357"/>
                      <a:pt x="432" y="240"/>
                    </a:cubicBezTo>
                    <a:cubicBezTo>
                      <a:pt x="459" y="90"/>
                      <a:pt x="339" y="1"/>
                      <a:pt x="2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1338300" y="1644549"/>
                <a:ext cx="30161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9" extrusionOk="0">
                    <a:moveTo>
                      <a:pt x="279" y="0"/>
                    </a:moveTo>
                    <a:cubicBezTo>
                      <a:pt x="165" y="0"/>
                      <a:pt x="51" y="64"/>
                      <a:pt x="14" y="206"/>
                    </a:cubicBezTo>
                    <a:cubicBezTo>
                      <a:pt x="1" y="398"/>
                      <a:pt x="150" y="508"/>
                      <a:pt x="298" y="508"/>
                    </a:cubicBezTo>
                    <a:cubicBezTo>
                      <a:pt x="410" y="508"/>
                      <a:pt x="522" y="444"/>
                      <a:pt x="559" y="303"/>
                    </a:cubicBezTo>
                    <a:cubicBezTo>
                      <a:pt x="579" y="110"/>
                      <a:pt x="429" y="0"/>
                      <a:pt x="2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1294567" y="1741584"/>
                <a:ext cx="30473" cy="2740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27" extrusionOk="0">
                    <a:moveTo>
                      <a:pt x="282" y="0"/>
                    </a:moveTo>
                    <a:cubicBezTo>
                      <a:pt x="166" y="0"/>
                      <a:pt x="52" y="67"/>
                      <a:pt x="21" y="215"/>
                    </a:cubicBezTo>
                    <a:cubicBezTo>
                      <a:pt x="0" y="413"/>
                      <a:pt x="153" y="526"/>
                      <a:pt x="303" y="526"/>
                    </a:cubicBezTo>
                    <a:cubicBezTo>
                      <a:pt x="419" y="526"/>
                      <a:pt x="533" y="459"/>
                      <a:pt x="565" y="312"/>
                    </a:cubicBezTo>
                    <a:cubicBezTo>
                      <a:pt x="585" y="113"/>
                      <a:pt x="432" y="0"/>
                      <a:pt x="2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>
                <a:off x="1122077" y="1649801"/>
                <a:ext cx="33802" cy="293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564" extrusionOk="0">
                    <a:moveTo>
                      <a:pt x="315" y="0"/>
                    </a:moveTo>
                    <a:cubicBezTo>
                      <a:pt x="187" y="0"/>
                      <a:pt x="62" y="74"/>
                      <a:pt x="35" y="238"/>
                    </a:cubicBezTo>
                    <a:cubicBezTo>
                      <a:pt x="1" y="443"/>
                      <a:pt x="172" y="563"/>
                      <a:pt x="338" y="563"/>
                    </a:cubicBezTo>
                    <a:cubicBezTo>
                      <a:pt x="465" y="563"/>
                      <a:pt x="589" y="492"/>
                      <a:pt x="616" y="335"/>
                    </a:cubicBezTo>
                    <a:cubicBezTo>
                      <a:pt x="650" y="123"/>
                      <a:pt x="480" y="0"/>
                      <a:pt x="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>
                <a:off x="1102056" y="1717923"/>
                <a:ext cx="28341" cy="25013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81" extrusionOk="0">
                    <a:moveTo>
                      <a:pt x="266" y="0"/>
                    </a:moveTo>
                    <a:cubicBezTo>
                      <a:pt x="159" y="0"/>
                      <a:pt x="52" y="62"/>
                      <a:pt x="21" y="198"/>
                    </a:cubicBezTo>
                    <a:cubicBezTo>
                      <a:pt x="0" y="376"/>
                      <a:pt x="143" y="480"/>
                      <a:pt x="281" y="480"/>
                    </a:cubicBezTo>
                    <a:cubicBezTo>
                      <a:pt x="387" y="480"/>
                      <a:pt x="491" y="419"/>
                      <a:pt x="517" y="283"/>
                    </a:cubicBezTo>
                    <a:cubicBezTo>
                      <a:pt x="544" y="105"/>
                      <a:pt x="405" y="0"/>
                      <a:pt x="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1176731" y="1742000"/>
                <a:ext cx="48570" cy="34998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73" extrusionOk="0">
                    <a:moveTo>
                      <a:pt x="589" y="1"/>
                    </a:moveTo>
                    <a:cubicBezTo>
                      <a:pt x="335" y="1"/>
                      <a:pt x="0" y="340"/>
                      <a:pt x="242" y="545"/>
                    </a:cubicBezTo>
                    <a:lnTo>
                      <a:pt x="291" y="594"/>
                    </a:lnTo>
                    <a:cubicBezTo>
                      <a:pt x="349" y="649"/>
                      <a:pt x="418" y="673"/>
                      <a:pt x="488" y="673"/>
                    </a:cubicBezTo>
                    <a:cubicBezTo>
                      <a:pt x="709" y="673"/>
                      <a:pt x="933" y="436"/>
                      <a:pt x="823" y="207"/>
                    </a:cubicBezTo>
                    <a:cubicBezTo>
                      <a:pt x="811" y="195"/>
                      <a:pt x="811" y="170"/>
                      <a:pt x="799" y="146"/>
                    </a:cubicBezTo>
                    <a:cubicBezTo>
                      <a:pt x="758" y="43"/>
                      <a:pt x="679" y="1"/>
                      <a:pt x="5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1001693" y="1706431"/>
                <a:ext cx="24545" cy="21581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15" extrusionOk="0">
                    <a:moveTo>
                      <a:pt x="233" y="0"/>
                    </a:moveTo>
                    <a:cubicBezTo>
                      <a:pt x="140" y="0"/>
                      <a:pt x="49" y="55"/>
                      <a:pt x="28" y="177"/>
                    </a:cubicBezTo>
                    <a:cubicBezTo>
                      <a:pt x="0" y="326"/>
                      <a:pt x="118" y="414"/>
                      <a:pt x="236" y="414"/>
                    </a:cubicBezTo>
                    <a:cubicBezTo>
                      <a:pt x="330" y="414"/>
                      <a:pt x="424" y="360"/>
                      <a:pt x="451" y="238"/>
                    </a:cubicBezTo>
                    <a:cubicBezTo>
                      <a:pt x="471" y="89"/>
                      <a:pt x="351" y="0"/>
                      <a:pt x="2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838043" y="1616104"/>
                <a:ext cx="38898" cy="34114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56" extrusionOk="0">
                    <a:moveTo>
                      <a:pt x="365" y="1"/>
                    </a:moveTo>
                    <a:cubicBezTo>
                      <a:pt x="218" y="1"/>
                      <a:pt x="73" y="84"/>
                      <a:pt x="41" y="269"/>
                    </a:cubicBezTo>
                    <a:cubicBezTo>
                      <a:pt x="1" y="513"/>
                      <a:pt x="193" y="655"/>
                      <a:pt x="382" y="655"/>
                    </a:cubicBezTo>
                    <a:cubicBezTo>
                      <a:pt x="529" y="655"/>
                      <a:pt x="675" y="569"/>
                      <a:pt x="707" y="378"/>
                    </a:cubicBezTo>
                    <a:cubicBezTo>
                      <a:pt x="748" y="139"/>
                      <a:pt x="554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735495" y="1541065"/>
                <a:ext cx="37338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29" extrusionOk="0">
                    <a:moveTo>
                      <a:pt x="350" y="1"/>
                    </a:moveTo>
                    <a:cubicBezTo>
                      <a:pt x="210" y="1"/>
                      <a:pt x="73" y="81"/>
                      <a:pt x="42" y="260"/>
                    </a:cubicBezTo>
                    <a:cubicBezTo>
                      <a:pt x="1" y="493"/>
                      <a:pt x="188" y="629"/>
                      <a:pt x="371" y="629"/>
                    </a:cubicBezTo>
                    <a:cubicBezTo>
                      <a:pt x="512" y="629"/>
                      <a:pt x="651" y="548"/>
                      <a:pt x="683" y="369"/>
                    </a:cubicBezTo>
                    <a:cubicBezTo>
                      <a:pt x="717" y="137"/>
                      <a:pt x="531" y="1"/>
                      <a:pt x="3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802370" y="1481419"/>
                <a:ext cx="19085" cy="1710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29" extrusionOk="0">
                    <a:moveTo>
                      <a:pt x="172" y="1"/>
                    </a:moveTo>
                    <a:cubicBezTo>
                      <a:pt x="99" y="1"/>
                      <a:pt x="29" y="43"/>
                      <a:pt x="14" y="137"/>
                    </a:cubicBezTo>
                    <a:cubicBezTo>
                      <a:pt x="0" y="260"/>
                      <a:pt x="94" y="329"/>
                      <a:pt x="187" y="329"/>
                    </a:cubicBezTo>
                    <a:cubicBezTo>
                      <a:pt x="260" y="329"/>
                      <a:pt x="331" y="287"/>
                      <a:pt x="352" y="198"/>
                    </a:cubicBezTo>
                    <a:cubicBezTo>
                      <a:pt x="366" y="74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678085" y="1290417"/>
                <a:ext cx="27977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80" extrusionOk="0">
                    <a:moveTo>
                      <a:pt x="259" y="1"/>
                    </a:moveTo>
                    <a:cubicBezTo>
                      <a:pt x="152" y="1"/>
                      <a:pt x="47" y="61"/>
                      <a:pt x="21" y="193"/>
                    </a:cubicBezTo>
                    <a:cubicBezTo>
                      <a:pt x="0" y="376"/>
                      <a:pt x="136" y="480"/>
                      <a:pt x="272" y="480"/>
                    </a:cubicBezTo>
                    <a:cubicBezTo>
                      <a:pt x="378" y="480"/>
                      <a:pt x="485" y="416"/>
                      <a:pt x="517" y="278"/>
                    </a:cubicBezTo>
                    <a:cubicBezTo>
                      <a:pt x="537" y="101"/>
                      <a:pt x="397" y="1"/>
                      <a:pt x="2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610431" y="1283449"/>
                <a:ext cx="26781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461" extrusionOk="0">
                    <a:moveTo>
                      <a:pt x="252" y="0"/>
                    </a:moveTo>
                    <a:cubicBezTo>
                      <a:pt x="150" y="0"/>
                      <a:pt x="49" y="61"/>
                      <a:pt x="27" y="194"/>
                    </a:cubicBezTo>
                    <a:cubicBezTo>
                      <a:pt x="0" y="363"/>
                      <a:pt x="128" y="461"/>
                      <a:pt x="257" y="461"/>
                    </a:cubicBezTo>
                    <a:cubicBezTo>
                      <a:pt x="358" y="461"/>
                      <a:pt x="460" y="400"/>
                      <a:pt x="487" y="267"/>
                    </a:cubicBezTo>
                    <a:cubicBezTo>
                      <a:pt x="514" y="98"/>
                      <a:pt x="382" y="0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668569" y="1386828"/>
                <a:ext cx="36662" cy="319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14" extrusionOk="0">
                    <a:moveTo>
                      <a:pt x="340" y="0"/>
                    </a:moveTo>
                    <a:cubicBezTo>
                      <a:pt x="202" y="0"/>
                      <a:pt x="66" y="78"/>
                      <a:pt x="34" y="251"/>
                    </a:cubicBezTo>
                    <a:cubicBezTo>
                      <a:pt x="0" y="482"/>
                      <a:pt x="185" y="614"/>
                      <a:pt x="363" y="614"/>
                    </a:cubicBezTo>
                    <a:cubicBezTo>
                      <a:pt x="502" y="614"/>
                      <a:pt x="637" y="534"/>
                      <a:pt x="663" y="359"/>
                    </a:cubicBezTo>
                    <a:cubicBezTo>
                      <a:pt x="705" y="133"/>
                      <a:pt x="520" y="0"/>
                      <a:pt x="3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711055" y="1093019"/>
                <a:ext cx="21425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70" extrusionOk="0">
                    <a:moveTo>
                      <a:pt x="203" y="1"/>
                    </a:moveTo>
                    <a:cubicBezTo>
                      <a:pt x="122" y="1"/>
                      <a:pt x="44" y="49"/>
                      <a:pt x="28" y="155"/>
                    </a:cubicBezTo>
                    <a:cubicBezTo>
                      <a:pt x="1" y="290"/>
                      <a:pt x="103" y="369"/>
                      <a:pt x="207" y="369"/>
                    </a:cubicBezTo>
                    <a:cubicBezTo>
                      <a:pt x="288" y="369"/>
                      <a:pt x="370" y="321"/>
                      <a:pt x="391" y="215"/>
                    </a:cubicBezTo>
                    <a:cubicBezTo>
                      <a:pt x="411" y="79"/>
                      <a:pt x="306" y="1"/>
                      <a:pt x="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609703" y="1039717"/>
                <a:ext cx="37286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9" extrusionOk="0">
                    <a:moveTo>
                      <a:pt x="349" y="1"/>
                    </a:moveTo>
                    <a:cubicBezTo>
                      <a:pt x="210" y="1"/>
                      <a:pt x="73" y="81"/>
                      <a:pt x="41" y="260"/>
                    </a:cubicBezTo>
                    <a:cubicBezTo>
                      <a:pt x="0" y="493"/>
                      <a:pt x="187" y="628"/>
                      <a:pt x="371" y="628"/>
                    </a:cubicBezTo>
                    <a:cubicBezTo>
                      <a:pt x="512" y="628"/>
                      <a:pt x="651" y="548"/>
                      <a:pt x="682" y="369"/>
                    </a:cubicBezTo>
                    <a:cubicBezTo>
                      <a:pt x="717" y="137"/>
                      <a:pt x="531" y="1"/>
                      <a:pt x="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692490" y="1011168"/>
                <a:ext cx="37234" cy="32398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3" extrusionOk="0">
                    <a:moveTo>
                      <a:pt x="353" y="1"/>
                    </a:moveTo>
                    <a:cubicBezTo>
                      <a:pt x="209" y="1"/>
                      <a:pt x="66" y="83"/>
                      <a:pt x="34" y="265"/>
                    </a:cubicBezTo>
                    <a:cubicBezTo>
                      <a:pt x="0" y="489"/>
                      <a:pt x="184" y="622"/>
                      <a:pt x="365" y="622"/>
                    </a:cubicBezTo>
                    <a:cubicBezTo>
                      <a:pt x="505" y="622"/>
                      <a:pt x="643" y="542"/>
                      <a:pt x="675" y="362"/>
                    </a:cubicBezTo>
                    <a:cubicBezTo>
                      <a:pt x="716" y="132"/>
                      <a:pt x="534" y="1"/>
                      <a:pt x="3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627124" y="935402"/>
                <a:ext cx="31826" cy="28289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4" extrusionOk="0">
                    <a:moveTo>
                      <a:pt x="296" y="0"/>
                    </a:moveTo>
                    <a:cubicBezTo>
                      <a:pt x="171" y="0"/>
                      <a:pt x="48" y="73"/>
                      <a:pt x="21" y="234"/>
                    </a:cubicBezTo>
                    <a:cubicBezTo>
                      <a:pt x="1" y="430"/>
                      <a:pt x="151" y="543"/>
                      <a:pt x="302" y="543"/>
                    </a:cubicBezTo>
                    <a:cubicBezTo>
                      <a:pt x="421" y="543"/>
                      <a:pt x="540" y="473"/>
                      <a:pt x="577" y="319"/>
                    </a:cubicBezTo>
                    <a:cubicBezTo>
                      <a:pt x="611" y="116"/>
                      <a:pt x="453" y="0"/>
                      <a:pt x="2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1281983" y="732907"/>
                <a:ext cx="16277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7" extrusionOk="0">
                    <a:moveTo>
                      <a:pt x="152" y="1"/>
                    </a:moveTo>
                    <a:cubicBezTo>
                      <a:pt x="91" y="1"/>
                      <a:pt x="31" y="39"/>
                      <a:pt x="21" y="124"/>
                    </a:cubicBezTo>
                    <a:cubicBezTo>
                      <a:pt x="0" y="227"/>
                      <a:pt x="80" y="287"/>
                      <a:pt x="160" y="287"/>
                    </a:cubicBezTo>
                    <a:cubicBezTo>
                      <a:pt x="222" y="287"/>
                      <a:pt x="283" y="251"/>
                      <a:pt x="299" y="172"/>
                    </a:cubicBezTo>
                    <a:cubicBezTo>
                      <a:pt x="312" y="64"/>
                      <a:pt x="231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1372570" y="843463"/>
                <a:ext cx="21945" cy="196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78" extrusionOk="0">
                    <a:moveTo>
                      <a:pt x="208" y="0"/>
                    </a:moveTo>
                    <a:cubicBezTo>
                      <a:pt x="125" y="0"/>
                      <a:pt x="42" y="51"/>
                      <a:pt x="21" y="163"/>
                    </a:cubicBezTo>
                    <a:cubicBezTo>
                      <a:pt x="0" y="299"/>
                      <a:pt x="106" y="378"/>
                      <a:pt x="213" y="378"/>
                    </a:cubicBezTo>
                    <a:cubicBezTo>
                      <a:pt x="296" y="378"/>
                      <a:pt x="381" y="330"/>
                      <a:pt x="408" y="224"/>
                    </a:cubicBezTo>
                    <a:cubicBezTo>
                      <a:pt x="421" y="82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1401119" y="910285"/>
                <a:ext cx="26157" cy="2574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95" extrusionOk="0">
                    <a:moveTo>
                      <a:pt x="251" y="1"/>
                    </a:moveTo>
                    <a:cubicBezTo>
                      <a:pt x="155" y="1"/>
                      <a:pt x="61" y="59"/>
                      <a:pt x="40" y="185"/>
                    </a:cubicBezTo>
                    <a:lnTo>
                      <a:pt x="28" y="221"/>
                    </a:lnTo>
                    <a:cubicBezTo>
                      <a:pt x="0" y="393"/>
                      <a:pt x="133" y="495"/>
                      <a:pt x="262" y="495"/>
                    </a:cubicBezTo>
                    <a:cubicBezTo>
                      <a:pt x="360" y="495"/>
                      <a:pt x="455" y="436"/>
                      <a:pt x="476" y="306"/>
                    </a:cubicBezTo>
                    <a:lnTo>
                      <a:pt x="476" y="269"/>
                    </a:lnTo>
                    <a:cubicBezTo>
                      <a:pt x="503" y="98"/>
                      <a:pt x="376" y="1"/>
                      <a:pt x="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1427068" y="983555"/>
                <a:ext cx="676" cy="1248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7" y="1"/>
                    </a:moveTo>
                    <a:cubicBezTo>
                      <a:pt x="4" y="1"/>
                      <a:pt x="1" y="4"/>
                      <a:pt x="1" y="10"/>
                    </a:cubicBezTo>
                    <a:cubicBezTo>
                      <a:pt x="1" y="17"/>
                      <a:pt x="5" y="24"/>
                      <a:pt x="8" y="24"/>
                    </a:cubicBezTo>
                    <a:cubicBezTo>
                      <a:pt x="11" y="24"/>
                      <a:pt x="13" y="20"/>
                      <a:pt x="13" y="10"/>
                    </a:cubicBezTo>
                    <a:cubicBezTo>
                      <a:pt x="13" y="4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1415991" y="1063170"/>
                <a:ext cx="23505" cy="2106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05" extrusionOk="0">
                    <a:moveTo>
                      <a:pt x="228" y="0"/>
                    </a:moveTo>
                    <a:cubicBezTo>
                      <a:pt x="138" y="0"/>
                      <a:pt x="47" y="54"/>
                      <a:pt x="20" y="172"/>
                    </a:cubicBezTo>
                    <a:cubicBezTo>
                      <a:pt x="0" y="320"/>
                      <a:pt x="115" y="405"/>
                      <a:pt x="228" y="405"/>
                    </a:cubicBezTo>
                    <a:cubicBezTo>
                      <a:pt x="319" y="405"/>
                      <a:pt x="410" y="351"/>
                      <a:pt x="432" y="233"/>
                    </a:cubicBezTo>
                    <a:cubicBezTo>
                      <a:pt x="452" y="85"/>
                      <a:pt x="341" y="0"/>
                      <a:pt x="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1397063" y="1120996"/>
                <a:ext cx="26365" cy="2303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43" extrusionOk="0">
                    <a:moveTo>
                      <a:pt x="252" y="0"/>
                    </a:moveTo>
                    <a:cubicBezTo>
                      <a:pt x="152" y="0"/>
                      <a:pt x="53" y="58"/>
                      <a:pt x="21" y="185"/>
                    </a:cubicBezTo>
                    <a:cubicBezTo>
                      <a:pt x="1" y="348"/>
                      <a:pt x="129" y="443"/>
                      <a:pt x="259" y="443"/>
                    </a:cubicBezTo>
                    <a:cubicBezTo>
                      <a:pt x="360" y="443"/>
                      <a:pt x="461" y="385"/>
                      <a:pt x="493" y="258"/>
                    </a:cubicBezTo>
                    <a:cubicBezTo>
                      <a:pt x="507" y="95"/>
                      <a:pt x="379" y="0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1348649" y="1174609"/>
                <a:ext cx="27353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61" extrusionOk="0">
                    <a:moveTo>
                      <a:pt x="262" y="1"/>
                    </a:moveTo>
                    <a:cubicBezTo>
                      <a:pt x="158" y="1"/>
                      <a:pt x="53" y="61"/>
                      <a:pt x="21" y="194"/>
                    </a:cubicBezTo>
                    <a:cubicBezTo>
                      <a:pt x="1" y="364"/>
                      <a:pt x="135" y="461"/>
                      <a:pt x="269" y="461"/>
                    </a:cubicBezTo>
                    <a:cubicBezTo>
                      <a:pt x="374" y="461"/>
                      <a:pt x="478" y="400"/>
                      <a:pt x="505" y="267"/>
                    </a:cubicBezTo>
                    <a:cubicBezTo>
                      <a:pt x="525" y="98"/>
                      <a:pt x="394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1282243" y="1261348"/>
                <a:ext cx="23661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12" extrusionOk="0">
                    <a:moveTo>
                      <a:pt x="222" y="1"/>
                    </a:moveTo>
                    <a:cubicBezTo>
                      <a:pt x="132" y="1"/>
                      <a:pt x="44" y="55"/>
                      <a:pt x="28" y="172"/>
                    </a:cubicBezTo>
                    <a:cubicBezTo>
                      <a:pt x="0" y="322"/>
                      <a:pt x="117" y="411"/>
                      <a:pt x="232" y="411"/>
                    </a:cubicBezTo>
                    <a:cubicBezTo>
                      <a:pt x="319" y="411"/>
                      <a:pt x="406" y="359"/>
                      <a:pt x="427" y="244"/>
                    </a:cubicBezTo>
                    <a:cubicBezTo>
                      <a:pt x="454" y="88"/>
                      <a:pt x="337" y="1"/>
                      <a:pt x="2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137464" y="865667"/>
                <a:ext cx="26365" cy="2355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53" extrusionOk="0">
                    <a:moveTo>
                      <a:pt x="244" y="0"/>
                    </a:moveTo>
                    <a:cubicBezTo>
                      <a:pt x="145" y="0"/>
                      <a:pt x="48" y="58"/>
                      <a:pt x="21" y="184"/>
                    </a:cubicBezTo>
                    <a:cubicBezTo>
                      <a:pt x="1" y="355"/>
                      <a:pt x="131" y="452"/>
                      <a:pt x="261" y="452"/>
                    </a:cubicBezTo>
                    <a:cubicBezTo>
                      <a:pt x="361" y="452"/>
                      <a:pt x="461" y="395"/>
                      <a:pt x="493" y="269"/>
                    </a:cubicBezTo>
                    <a:cubicBezTo>
                      <a:pt x="507" y="98"/>
                      <a:pt x="373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043133" y="1052769"/>
                <a:ext cx="21009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69" extrusionOk="0">
                    <a:moveTo>
                      <a:pt x="196" y="0"/>
                    </a:moveTo>
                    <a:cubicBezTo>
                      <a:pt x="115" y="0"/>
                      <a:pt x="37" y="48"/>
                      <a:pt x="21" y="154"/>
                    </a:cubicBezTo>
                    <a:cubicBezTo>
                      <a:pt x="0" y="290"/>
                      <a:pt x="106" y="369"/>
                      <a:pt x="209" y="369"/>
                    </a:cubicBezTo>
                    <a:cubicBezTo>
                      <a:pt x="289" y="369"/>
                      <a:pt x="368" y="321"/>
                      <a:pt x="384" y="215"/>
                    </a:cubicBezTo>
                    <a:cubicBezTo>
                      <a:pt x="404" y="79"/>
                      <a:pt x="298" y="0"/>
                      <a:pt x="1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060450" y="1272321"/>
                <a:ext cx="21633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9" extrusionOk="0">
                    <a:moveTo>
                      <a:pt x="200" y="0"/>
                    </a:moveTo>
                    <a:cubicBezTo>
                      <a:pt x="117" y="0"/>
                      <a:pt x="36" y="48"/>
                      <a:pt x="14" y="154"/>
                    </a:cubicBezTo>
                    <a:cubicBezTo>
                      <a:pt x="1" y="290"/>
                      <a:pt x="105" y="369"/>
                      <a:pt x="211" y="369"/>
                    </a:cubicBezTo>
                    <a:cubicBezTo>
                      <a:pt x="293" y="369"/>
                      <a:pt x="375" y="321"/>
                      <a:pt x="401" y="215"/>
                    </a:cubicBezTo>
                    <a:cubicBezTo>
                      <a:pt x="415" y="79"/>
                      <a:pt x="307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1941626" y="1384020"/>
                <a:ext cx="30317" cy="2428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67" extrusionOk="0">
                    <a:moveTo>
                      <a:pt x="219" y="1"/>
                    </a:moveTo>
                    <a:cubicBezTo>
                      <a:pt x="119" y="1"/>
                      <a:pt x="23" y="71"/>
                      <a:pt x="1" y="184"/>
                    </a:cubicBezTo>
                    <a:cubicBezTo>
                      <a:pt x="1" y="244"/>
                      <a:pt x="1" y="305"/>
                      <a:pt x="25" y="365"/>
                    </a:cubicBezTo>
                    <a:cubicBezTo>
                      <a:pt x="53" y="437"/>
                      <a:pt x="109" y="466"/>
                      <a:pt x="171" y="466"/>
                    </a:cubicBezTo>
                    <a:cubicBezTo>
                      <a:pt x="348" y="466"/>
                      <a:pt x="582" y="230"/>
                      <a:pt x="412" y="87"/>
                    </a:cubicBezTo>
                    <a:cubicBezTo>
                      <a:pt x="364" y="50"/>
                      <a:pt x="303" y="26"/>
                      <a:pt x="243" y="2"/>
                    </a:cubicBezTo>
                    <a:cubicBezTo>
                      <a:pt x="235" y="1"/>
                      <a:pt x="227" y="1"/>
                      <a:pt x="2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1865027" y="1475491"/>
                <a:ext cx="32658" cy="28913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6" extrusionOk="0">
                    <a:moveTo>
                      <a:pt x="281" y="0"/>
                    </a:moveTo>
                    <a:cubicBezTo>
                      <a:pt x="131" y="0"/>
                      <a:pt x="0" y="145"/>
                      <a:pt x="47" y="312"/>
                    </a:cubicBezTo>
                    <a:cubicBezTo>
                      <a:pt x="64" y="458"/>
                      <a:pt x="186" y="556"/>
                      <a:pt x="315" y="556"/>
                    </a:cubicBezTo>
                    <a:cubicBezTo>
                      <a:pt x="368" y="556"/>
                      <a:pt x="421" y="540"/>
                      <a:pt x="470" y="505"/>
                    </a:cubicBezTo>
                    <a:cubicBezTo>
                      <a:pt x="627" y="384"/>
                      <a:pt x="603" y="130"/>
                      <a:pt x="422" y="46"/>
                    </a:cubicBezTo>
                    <a:cubicBezTo>
                      <a:pt x="376" y="14"/>
                      <a:pt x="327" y="0"/>
                      <a:pt x="2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1749791" y="1680794"/>
                <a:ext cx="45606" cy="3255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626" extrusionOk="0">
                    <a:moveTo>
                      <a:pt x="431" y="0"/>
                    </a:moveTo>
                    <a:cubicBezTo>
                      <a:pt x="365" y="0"/>
                      <a:pt x="297" y="14"/>
                      <a:pt x="242" y="41"/>
                    </a:cubicBezTo>
                    <a:cubicBezTo>
                      <a:pt x="37" y="114"/>
                      <a:pt x="0" y="368"/>
                      <a:pt x="158" y="513"/>
                    </a:cubicBezTo>
                    <a:cubicBezTo>
                      <a:pt x="218" y="573"/>
                      <a:pt x="303" y="610"/>
                      <a:pt x="400" y="622"/>
                    </a:cubicBezTo>
                    <a:cubicBezTo>
                      <a:pt x="419" y="625"/>
                      <a:pt x="437" y="626"/>
                      <a:pt x="454" y="626"/>
                    </a:cubicBezTo>
                    <a:cubicBezTo>
                      <a:pt x="807" y="626"/>
                      <a:pt x="877" y="74"/>
                      <a:pt x="496" y="17"/>
                    </a:cubicBezTo>
                    <a:lnTo>
                      <a:pt x="496" y="5"/>
                    </a:lnTo>
                    <a:cubicBezTo>
                      <a:pt x="475" y="2"/>
                      <a:pt x="453" y="0"/>
                      <a:pt x="4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1618174" y="1636801"/>
                <a:ext cx="33542" cy="2756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30" extrusionOk="0">
                    <a:moveTo>
                      <a:pt x="285" y="0"/>
                    </a:moveTo>
                    <a:cubicBezTo>
                      <a:pt x="158" y="0"/>
                      <a:pt x="49" y="92"/>
                      <a:pt x="27" y="222"/>
                    </a:cubicBezTo>
                    <a:cubicBezTo>
                      <a:pt x="0" y="392"/>
                      <a:pt x="140" y="530"/>
                      <a:pt x="293" y="530"/>
                    </a:cubicBezTo>
                    <a:cubicBezTo>
                      <a:pt x="346" y="530"/>
                      <a:pt x="401" y="513"/>
                      <a:pt x="451" y="476"/>
                    </a:cubicBezTo>
                    <a:cubicBezTo>
                      <a:pt x="644" y="343"/>
                      <a:pt x="572" y="28"/>
                      <a:pt x="330" y="4"/>
                    </a:cubicBezTo>
                    <a:cubicBezTo>
                      <a:pt x="315" y="1"/>
                      <a:pt x="300" y="0"/>
                      <a:pt x="2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1489574" y="1761501"/>
                <a:ext cx="22569" cy="20437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93" extrusionOk="0">
                    <a:moveTo>
                      <a:pt x="206" y="0"/>
                    </a:moveTo>
                    <a:cubicBezTo>
                      <a:pt x="123" y="0"/>
                      <a:pt x="41" y="49"/>
                      <a:pt x="21" y="158"/>
                    </a:cubicBezTo>
                    <a:cubicBezTo>
                      <a:pt x="0" y="308"/>
                      <a:pt x="110" y="393"/>
                      <a:pt x="221" y="393"/>
                    </a:cubicBezTo>
                    <a:cubicBezTo>
                      <a:pt x="307" y="393"/>
                      <a:pt x="393" y="342"/>
                      <a:pt x="420" y="231"/>
                    </a:cubicBezTo>
                    <a:cubicBezTo>
                      <a:pt x="434" y="86"/>
                      <a:pt x="318" y="0"/>
                      <a:pt x="2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1161962" y="1700867"/>
                <a:ext cx="3052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19" extrusionOk="0">
                    <a:moveTo>
                      <a:pt x="182" y="1"/>
                    </a:moveTo>
                    <a:cubicBezTo>
                      <a:pt x="54" y="1"/>
                      <a:pt x="1" y="150"/>
                      <a:pt x="67" y="260"/>
                    </a:cubicBezTo>
                    <a:cubicBezTo>
                      <a:pt x="91" y="296"/>
                      <a:pt x="115" y="320"/>
                      <a:pt x="139" y="357"/>
                    </a:cubicBezTo>
                    <a:cubicBezTo>
                      <a:pt x="166" y="400"/>
                      <a:pt x="202" y="418"/>
                      <a:pt x="240" y="418"/>
                    </a:cubicBezTo>
                    <a:cubicBezTo>
                      <a:pt x="393" y="418"/>
                      <a:pt x="587" y="132"/>
                      <a:pt x="393" y="54"/>
                    </a:cubicBezTo>
                    <a:lnTo>
                      <a:pt x="381" y="54"/>
                    </a:lnTo>
                    <a:cubicBezTo>
                      <a:pt x="333" y="30"/>
                      <a:pt x="272" y="18"/>
                      <a:pt x="224" y="6"/>
                    </a:cubicBezTo>
                    <a:cubicBezTo>
                      <a:pt x="209" y="2"/>
                      <a:pt x="195" y="1"/>
                      <a:pt x="1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959675" y="1603207"/>
                <a:ext cx="44930" cy="3364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647" extrusionOk="0">
                    <a:moveTo>
                      <a:pt x="311" y="0"/>
                    </a:moveTo>
                    <a:cubicBezTo>
                      <a:pt x="208" y="0"/>
                      <a:pt x="111" y="42"/>
                      <a:pt x="49" y="142"/>
                    </a:cubicBezTo>
                    <a:cubicBezTo>
                      <a:pt x="1" y="215"/>
                      <a:pt x="1" y="311"/>
                      <a:pt x="49" y="396"/>
                    </a:cubicBezTo>
                    <a:cubicBezTo>
                      <a:pt x="73" y="432"/>
                      <a:pt x="110" y="481"/>
                      <a:pt x="158" y="505"/>
                    </a:cubicBezTo>
                    <a:lnTo>
                      <a:pt x="194" y="541"/>
                    </a:lnTo>
                    <a:cubicBezTo>
                      <a:pt x="263" y="616"/>
                      <a:pt x="343" y="647"/>
                      <a:pt x="420" y="647"/>
                    </a:cubicBezTo>
                    <a:cubicBezTo>
                      <a:pt x="655" y="647"/>
                      <a:pt x="864" y="358"/>
                      <a:pt x="654" y="130"/>
                    </a:cubicBezTo>
                    <a:lnTo>
                      <a:pt x="654" y="130"/>
                    </a:lnTo>
                    <a:lnTo>
                      <a:pt x="654" y="142"/>
                    </a:lnTo>
                    <a:cubicBezTo>
                      <a:pt x="563" y="57"/>
                      <a:pt x="433" y="0"/>
                      <a:pt x="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907049" y="1672942"/>
                <a:ext cx="30109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12" extrusionOk="0">
                    <a:moveTo>
                      <a:pt x="286" y="1"/>
                    </a:moveTo>
                    <a:cubicBezTo>
                      <a:pt x="172" y="1"/>
                      <a:pt x="58" y="68"/>
                      <a:pt x="21" y="216"/>
                    </a:cubicBezTo>
                    <a:cubicBezTo>
                      <a:pt x="1" y="405"/>
                      <a:pt x="146" y="512"/>
                      <a:pt x="294" y="512"/>
                    </a:cubicBezTo>
                    <a:cubicBezTo>
                      <a:pt x="410" y="512"/>
                      <a:pt x="528" y="445"/>
                      <a:pt x="565" y="301"/>
                    </a:cubicBezTo>
                    <a:cubicBezTo>
                      <a:pt x="579" y="111"/>
                      <a:pt x="432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855464" y="1567742"/>
                <a:ext cx="29485" cy="259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99" extrusionOk="0">
                    <a:moveTo>
                      <a:pt x="274" y="0"/>
                    </a:moveTo>
                    <a:cubicBezTo>
                      <a:pt x="163" y="0"/>
                      <a:pt x="53" y="65"/>
                      <a:pt x="21" y="207"/>
                    </a:cubicBezTo>
                    <a:cubicBezTo>
                      <a:pt x="1" y="391"/>
                      <a:pt x="145" y="498"/>
                      <a:pt x="291" y="498"/>
                    </a:cubicBezTo>
                    <a:cubicBezTo>
                      <a:pt x="403" y="498"/>
                      <a:pt x="516" y="434"/>
                      <a:pt x="553" y="292"/>
                    </a:cubicBezTo>
                    <a:cubicBezTo>
                      <a:pt x="567" y="108"/>
                      <a:pt x="419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672313" y="1466131"/>
                <a:ext cx="33802" cy="29277"/>
              </a:xfrm>
              <a:custGeom>
                <a:avLst/>
                <a:gdLst/>
                <a:ahLst/>
                <a:cxnLst/>
                <a:rect l="l" t="t" r="r" b="b"/>
                <a:pathLst>
                  <a:path w="650" h="563" extrusionOk="0">
                    <a:moveTo>
                      <a:pt x="320" y="0"/>
                    </a:moveTo>
                    <a:cubicBezTo>
                      <a:pt x="193" y="0"/>
                      <a:pt x="67" y="74"/>
                      <a:pt x="35" y="238"/>
                    </a:cubicBezTo>
                    <a:cubicBezTo>
                      <a:pt x="1" y="443"/>
                      <a:pt x="172" y="563"/>
                      <a:pt x="337" y="563"/>
                    </a:cubicBezTo>
                    <a:cubicBezTo>
                      <a:pt x="465" y="563"/>
                      <a:pt x="589" y="492"/>
                      <a:pt x="616" y="334"/>
                    </a:cubicBezTo>
                    <a:cubicBezTo>
                      <a:pt x="650" y="123"/>
                      <a:pt x="484" y="0"/>
                      <a:pt x="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744700" y="1353391"/>
                <a:ext cx="35050" cy="309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96" extrusionOk="0">
                    <a:moveTo>
                      <a:pt x="323" y="1"/>
                    </a:moveTo>
                    <a:cubicBezTo>
                      <a:pt x="190" y="1"/>
                      <a:pt x="60" y="78"/>
                      <a:pt x="34" y="252"/>
                    </a:cubicBezTo>
                    <a:cubicBezTo>
                      <a:pt x="0" y="470"/>
                      <a:pt x="176" y="596"/>
                      <a:pt x="347" y="596"/>
                    </a:cubicBezTo>
                    <a:cubicBezTo>
                      <a:pt x="481" y="596"/>
                      <a:pt x="612" y="519"/>
                      <a:pt x="639" y="349"/>
                    </a:cubicBezTo>
                    <a:cubicBezTo>
                      <a:pt x="673" y="131"/>
                      <a:pt x="495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591554" y="1188910"/>
                <a:ext cx="36038" cy="29433"/>
              </a:xfrm>
              <a:custGeom>
                <a:avLst/>
                <a:gdLst/>
                <a:ahLst/>
                <a:cxnLst/>
                <a:rect l="l" t="t" r="r" b="b"/>
                <a:pathLst>
                  <a:path w="693" h="566" extrusionOk="0">
                    <a:moveTo>
                      <a:pt x="318" y="0"/>
                    </a:moveTo>
                    <a:cubicBezTo>
                      <a:pt x="180" y="0"/>
                      <a:pt x="60" y="93"/>
                      <a:pt x="27" y="234"/>
                    </a:cubicBezTo>
                    <a:cubicBezTo>
                      <a:pt x="0" y="423"/>
                      <a:pt x="148" y="566"/>
                      <a:pt x="310" y="566"/>
                    </a:cubicBezTo>
                    <a:cubicBezTo>
                      <a:pt x="366" y="566"/>
                      <a:pt x="423" y="549"/>
                      <a:pt x="475" y="512"/>
                    </a:cubicBezTo>
                    <a:cubicBezTo>
                      <a:pt x="693" y="367"/>
                      <a:pt x="608" y="40"/>
                      <a:pt x="366" y="4"/>
                    </a:cubicBezTo>
                    <a:cubicBezTo>
                      <a:pt x="350" y="2"/>
                      <a:pt x="334" y="0"/>
                      <a:pt x="3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683182" y="1203678"/>
                <a:ext cx="24025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08" extrusionOk="0">
                    <a:moveTo>
                      <a:pt x="221" y="1"/>
                    </a:moveTo>
                    <a:cubicBezTo>
                      <a:pt x="129" y="1"/>
                      <a:pt x="39" y="52"/>
                      <a:pt x="7" y="168"/>
                    </a:cubicBezTo>
                    <a:cubicBezTo>
                      <a:pt x="1" y="319"/>
                      <a:pt x="122" y="407"/>
                      <a:pt x="242" y="407"/>
                    </a:cubicBezTo>
                    <a:cubicBezTo>
                      <a:pt x="333" y="407"/>
                      <a:pt x="424" y="356"/>
                      <a:pt x="455" y="240"/>
                    </a:cubicBezTo>
                    <a:cubicBezTo>
                      <a:pt x="462" y="89"/>
                      <a:pt x="340" y="1"/>
                      <a:pt x="2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648080" y="1143564"/>
                <a:ext cx="35414" cy="30993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96" extrusionOk="0">
                    <a:moveTo>
                      <a:pt x="333" y="1"/>
                    </a:moveTo>
                    <a:cubicBezTo>
                      <a:pt x="199" y="1"/>
                      <a:pt x="68" y="77"/>
                      <a:pt x="41" y="247"/>
                    </a:cubicBezTo>
                    <a:cubicBezTo>
                      <a:pt x="0" y="465"/>
                      <a:pt x="175" y="595"/>
                      <a:pt x="348" y="595"/>
                    </a:cubicBezTo>
                    <a:cubicBezTo>
                      <a:pt x="482" y="595"/>
                      <a:pt x="614" y="518"/>
                      <a:pt x="646" y="344"/>
                    </a:cubicBezTo>
                    <a:cubicBezTo>
                      <a:pt x="680" y="126"/>
                      <a:pt x="504" y="1"/>
                      <a:pt x="3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746000" y="1048297"/>
                <a:ext cx="20749" cy="18721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60" extrusionOk="0">
                    <a:moveTo>
                      <a:pt x="198" y="1"/>
                    </a:moveTo>
                    <a:cubicBezTo>
                      <a:pt x="117" y="1"/>
                      <a:pt x="37" y="48"/>
                      <a:pt x="21" y="156"/>
                    </a:cubicBezTo>
                    <a:cubicBezTo>
                      <a:pt x="1" y="284"/>
                      <a:pt x="101" y="359"/>
                      <a:pt x="199" y="359"/>
                    </a:cubicBezTo>
                    <a:cubicBezTo>
                      <a:pt x="278" y="359"/>
                      <a:pt x="356" y="311"/>
                      <a:pt x="372" y="204"/>
                    </a:cubicBezTo>
                    <a:cubicBezTo>
                      <a:pt x="399" y="76"/>
                      <a:pt x="298" y="1"/>
                      <a:pt x="1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1298311" y="731555"/>
                <a:ext cx="28601" cy="2522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485" extrusionOk="0">
                    <a:moveTo>
                      <a:pt x="267" y="1"/>
                    </a:moveTo>
                    <a:cubicBezTo>
                      <a:pt x="159" y="1"/>
                      <a:pt x="53" y="62"/>
                      <a:pt x="21" y="198"/>
                    </a:cubicBezTo>
                    <a:cubicBezTo>
                      <a:pt x="1" y="381"/>
                      <a:pt x="140" y="485"/>
                      <a:pt x="279" y="485"/>
                    </a:cubicBezTo>
                    <a:cubicBezTo>
                      <a:pt x="388" y="485"/>
                      <a:pt x="497" y="421"/>
                      <a:pt x="529" y="283"/>
                    </a:cubicBezTo>
                    <a:cubicBezTo>
                      <a:pt x="550" y="105"/>
                      <a:pt x="407" y="1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1304967" y="794373"/>
                <a:ext cx="18721" cy="1664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20" extrusionOk="0">
                    <a:moveTo>
                      <a:pt x="171" y="0"/>
                    </a:moveTo>
                    <a:cubicBezTo>
                      <a:pt x="102" y="0"/>
                      <a:pt x="35" y="39"/>
                      <a:pt x="14" y="127"/>
                    </a:cubicBezTo>
                    <a:cubicBezTo>
                      <a:pt x="0" y="250"/>
                      <a:pt x="94" y="319"/>
                      <a:pt x="188" y="319"/>
                    </a:cubicBezTo>
                    <a:cubicBezTo>
                      <a:pt x="260" y="319"/>
                      <a:pt x="332" y="278"/>
                      <a:pt x="353" y="188"/>
                    </a:cubicBezTo>
                    <a:cubicBezTo>
                      <a:pt x="360" y="70"/>
                      <a:pt x="264" y="0"/>
                      <a:pt x="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1353589" y="818346"/>
                <a:ext cx="28445" cy="2527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6" extrusionOk="0">
                    <a:moveTo>
                      <a:pt x="265" y="1"/>
                    </a:moveTo>
                    <a:cubicBezTo>
                      <a:pt x="159" y="1"/>
                      <a:pt x="56" y="62"/>
                      <a:pt x="35" y="199"/>
                    </a:cubicBezTo>
                    <a:cubicBezTo>
                      <a:pt x="1" y="382"/>
                      <a:pt x="138" y="485"/>
                      <a:pt x="276" y="485"/>
                    </a:cubicBezTo>
                    <a:cubicBezTo>
                      <a:pt x="384" y="485"/>
                      <a:pt x="492" y="422"/>
                      <a:pt x="519" y="283"/>
                    </a:cubicBezTo>
                    <a:cubicBezTo>
                      <a:pt x="546" y="105"/>
                      <a:pt x="403" y="1"/>
                      <a:pt x="2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1309387" y="910753"/>
                <a:ext cx="31358" cy="2787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6" extrusionOk="0">
                    <a:moveTo>
                      <a:pt x="292" y="1"/>
                    </a:moveTo>
                    <a:cubicBezTo>
                      <a:pt x="171" y="1"/>
                      <a:pt x="51" y="71"/>
                      <a:pt x="14" y="224"/>
                    </a:cubicBezTo>
                    <a:cubicBezTo>
                      <a:pt x="0" y="422"/>
                      <a:pt x="156" y="536"/>
                      <a:pt x="310" y="536"/>
                    </a:cubicBezTo>
                    <a:cubicBezTo>
                      <a:pt x="428" y="536"/>
                      <a:pt x="545" y="468"/>
                      <a:pt x="582" y="321"/>
                    </a:cubicBezTo>
                    <a:cubicBezTo>
                      <a:pt x="603" y="117"/>
                      <a:pt x="447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>
                <a:off x="1352965" y="921205"/>
                <a:ext cx="33178" cy="29329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64" extrusionOk="0">
                    <a:moveTo>
                      <a:pt x="308" y="0"/>
                    </a:moveTo>
                    <a:cubicBezTo>
                      <a:pt x="183" y="0"/>
                      <a:pt x="61" y="71"/>
                      <a:pt x="35" y="229"/>
                    </a:cubicBezTo>
                    <a:cubicBezTo>
                      <a:pt x="1" y="440"/>
                      <a:pt x="166" y="563"/>
                      <a:pt x="328" y="563"/>
                    </a:cubicBezTo>
                    <a:cubicBezTo>
                      <a:pt x="454" y="563"/>
                      <a:pt x="577" y="489"/>
                      <a:pt x="603" y="326"/>
                    </a:cubicBezTo>
                    <a:cubicBezTo>
                      <a:pt x="637" y="120"/>
                      <a:pt x="470" y="0"/>
                      <a:pt x="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>
                <a:off x="1410635" y="993747"/>
                <a:ext cx="19709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41" extrusionOk="0">
                    <a:moveTo>
                      <a:pt x="186" y="0"/>
                    </a:moveTo>
                    <a:cubicBezTo>
                      <a:pt x="111" y="0"/>
                      <a:pt x="36" y="44"/>
                      <a:pt x="14" y="140"/>
                    </a:cubicBezTo>
                    <a:cubicBezTo>
                      <a:pt x="1" y="269"/>
                      <a:pt x="97" y="341"/>
                      <a:pt x="193" y="341"/>
                    </a:cubicBezTo>
                    <a:cubicBezTo>
                      <a:pt x="269" y="341"/>
                      <a:pt x="344" y="296"/>
                      <a:pt x="365" y="201"/>
                    </a:cubicBezTo>
                    <a:cubicBezTo>
                      <a:pt x="379" y="72"/>
                      <a:pt x="282" y="0"/>
                      <a:pt x="1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1457489" y="963950"/>
                <a:ext cx="27301" cy="2449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71" extrusionOk="0">
                    <a:moveTo>
                      <a:pt x="259" y="0"/>
                    </a:moveTo>
                    <a:cubicBezTo>
                      <a:pt x="156" y="0"/>
                      <a:pt x="52" y="61"/>
                      <a:pt x="21" y="193"/>
                    </a:cubicBezTo>
                    <a:cubicBezTo>
                      <a:pt x="0" y="370"/>
                      <a:pt x="137" y="470"/>
                      <a:pt x="271" y="470"/>
                    </a:cubicBezTo>
                    <a:cubicBezTo>
                      <a:pt x="375" y="470"/>
                      <a:pt x="478" y="410"/>
                      <a:pt x="504" y="278"/>
                    </a:cubicBezTo>
                    <a:cubicBezTo>
                      <a:pt x="525" y="101"/>
                      <a:pt x="392" y="0"/>
                      <a:pt x="2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1416511" y="1032645"/>
                <a:ext cx="31878" cy="29017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58" extrusionOk="0">
                    <a:moveTo>
                      <a:pt x="302" y="0"/>
                    </a:moveTo>
                    <a:cubicBezTo>
                      <a:pt x="181" y="0"/>
                      <a:pt x="61" y="74"/>
                      <a:pt x="34" y="239"/>
                    </a:cubicBezTo>
                    <a:cubicBezTo>
                      <a:pt x="1" y="441"/>
                      <a:pt x="155" y="557"/>
                      <a:pt x="309" y="557"/>
                    </a:cubicBezTo>
                    <a:cubicBezTo>
                      <a:pt x="431" y="557"/>
                      <a:pt x="552" y="484"/>
                      <a:pt x="579" y="324"/>
                    </a:cubicBezTo>
                    <a:cubicBezTo>
                      <a:pt x="613" y="120"/>
                      <a:pt x="457" y="0"/>
                      <a:pt x="3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1327536" y="1089015"/>
                <a:ext cx="28653" cy="25689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4" extrusionOk="0">
                    <a:moveTo>
                      <a:pt x="269" y="1"/>
                    </a:moveTo>
                    <a:cubicBezTo>
                      <a:pt x="161" y="1"/>
                      <a:pt x="54" y="65"/>
                      <a:pt x="28" y="207"/>
                    </a:cubicBezTo>
                    <a:cubicBezTo>
                      <a:pt x="1" y="390"/>
                      <a:pt x="141" y="494"/>
                      <a:pt x="280" y="494"/>
                    </a:cubicBezTo>
                    <a:cubicBezTo>
                      <a:pt x="389" y="494"/>
                      <a:pt x="497" y="430"/>
                      <a:pt x="524" y="292"/>
                    </a:cubicBezTo>
                    <a:cubicBezTo>
                      <a:pt x="551" y="108"/>
                      <a:pt x="409" y="1"/>
                      <a:pt x="2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1308295" y="1142160"/>
                <a:ext cx="32918" cy="29797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3" extrusionOk="0">
                    <a:moveTo>
                      <a:pt x="309" y="0"/>
                    </a:moveTo>
                    <a:cubicBezTo>
                      <a:pt x="184" y="0"/>
                      <a:pt x="61" y="74"/>
                      <a:pt x="35" y="238"/>
                    </a:cubicBezTo>
                    <a:cubicBezTo>
                      <a:pt x="1" y="449"/>
                      <a:pt x="162" y="572"/>
                      <a:pt x="321" y="572"/>
                    </a:cubicBezTo>
                    <a:cubicBezTo>
                      <a:pt x="444" y="572"/>
                      <a:pt x="565" y="498"/>
                      <a:pt x="591" y="335"/>
                    </a:cubicBezTo>
                    <a:cubicBezTo>
                      <a:pt x="632" y="123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1257802" y="1228067"/>
                <a:ext cx="8008" cy="722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9" extrusionOk="0">
                    <a:moveTo>
                      <a:pt x="77" y="0"/>
                    </a:moveTo>
                    <a:cubicBezTo>
                      <a:pt x="48" y="0"/>
                      <a:pt x="19" y="19"/>
                      <a:pt x="14" y="62"/>
                    </a:cubicBezTo>
                    <a:cubicBezTo>
                      <a:pt x="0" y="110"/>
                      <a:pt x="41" y="138"/>
                      <a:pt x="82" y="138"/>
                    </a:cubicBezTo>
                    <a:cubicBezTo>
                      <a:pt x="112" y="138"/>
                      <a:pt x="142" y="122"/>
                      <a:pt x="147" y="86"/>
                    </a:cubicBezTo>
                    <a:cubicBezTo>
                      <a:pt x="154" y="31"/>
                      <a:pt x="115" y="0"/>
                      <a:pt x="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1297635" y="1215015"/>
                <a:ext cx="30265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26" extrusionOk="0">
                    <a:moveTo>
                      <a:pt x="282" y="0"/>
                    </a:moveTo>
                    <a:cubicBezTo>
                      <a:pt x="167" y="0"/>
                      <a:pt x="55" y="67"/>
                      <a:pt x="34" y="216"/>
                    </a:cubicBezTo>
                    <a:cubicBezTo>
                      <a:pt x="0" y="412"/>
                      <a:pt x="148" y="525"/>
                      <a:pt x="296" y="525"/>
                    </a:cubicBezTo>
                    <a:cubicBezTo>
                      <a:pt x="412" y="525"/>
                      <a:pt x="528" y="455"/>
                      <a:pt x="554" y="301"/>
                    </a:cubicBezTo>
                    <a:cubicBezTo>
                      <a:pt x="581" y="110"/>
                      <a:pt x="429" y="0"/>
                      <a:pt x="2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1186819" y="1265040"/>
                <a:ext cx="36506" cy="3031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319" y="0"/>
                    </a:moveTo>
                    <a:cubicBezTo>
                      <a:pt x="179" y="0"/>
                      <a:pt x="58" y="103"/>
                      <a:pt x="36" y="246"/>
                    </a:cubicBezTo>
                    <a:cubicBezTo>
                      <a:pt x="0" y="434"/>
                      <a:pt x="151" y="583"/>
                      <a:pt x="315" y="583"/>
                    </a:cubicBezTo>
                    <a:cubicBezTo>
                      <a:pt x="372" y="583"/>
                      <a:pt x="431" y="565"/>
                      <a:pt x="484" y="524"/>
                    </a:cubicBezTo>
                    <a:cubicBezTo>
                      <a:pt x="701" y="379"/>
                      <a:pt x="617" y="52"/>
                      <a:pt x="363" y="4"/>
                    </a:cubicBezTo>
                    <a:cubicBezTo>
                      <a:pt x="348" y="2"/>
                      <a:pt x="333" y="0"/>
                      <a:pt x="3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1168567" y="1304666"/>
                <a:ext cx="36506" cy="3031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319" y="1"/>
                    </a:moveTo>
                    <a:cubicBezTo>
                      <a:pt x="180" y="1"/>
                      <a:pt x="58" y="103"/>
                      <a:pt x="36" y="246"/>
                    </a:cubicBezTo>
                    <a:cubicBezTo>
                      <a:pt x="0" y="434"/>
                      <a:pt x="151" y="583"/>
                      <a:pt x="315" y="583"/>
                    </a:cubicBezTo>
                    <a:cubicBezTo>
                      <a:pt x="372" y="583"/>
                      <a:pt x="431" y="565"/>
                      <a:pt x="484" y="524"/>
                    </a:cubicBezTo>
                    <a:cubicBezTo>
                      <a:pt x="702" y="379"/>
                      <a:pt x="617" y="40"/>
                      <a:pt x="363" y="4"/>
                    </a:cubicBezTo>
                    <a:cubicBezTo>
                      <a:pt x="348" y="2"/>
                      <a:pt x="334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1090720" y="1246892"/>
                <a:ext cx="17577" cy="15913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06" extrusionOk="0">
                    <a:moveTo>
                      <a:pt x="160" y="1"/>
                    </a:moveTo>
                    <a:cubicBezTo>
                      <a:pt x="94" y="1"/>
                      <a:pt x="32" y="39"/>
                      <a:pt x="21" y="123"/>
                    </a:cubicBezTo>
                    <a:cubicBezTo>
                      <a:pt x="1" y="240"/>
                      <a:pt x="89" y="306"/>
                      <a:pt x="176" y="306"/>
                    </a:cubicBezTo>
                    <a:cubicBezTo>
                      <a:pt x="242" y="306"/>
                      <a:pt x="308" y="267"/>
                      <a:pt x="324" y="183"/>
                    </a:cubicBezTo>
                    <a:cubicBezTo>
                      <a:pt x="337" y="67"/>
                      <a:pt x="246" y="1"/>
                      <a:pt x="1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1033934" y="1237947"/>
                <a:ext cx="35622" cy="2693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18" extrusionOk="0">
                    <a:moveTo>
                      <a:pt x="384" y="1"/>
                    </a:moveTo>
                    <a:cubicBezTo>
                      <a:pt x="314" y="1"/>
                      <a:pt x="244" y="30"/>
                      <a:pt x="194" y="89"/>
                    </a:cubicBezTo>
                    <a:lnTo>
                      <a:pt x="182" y="89"/>
                    </a:lnTo>
                    <a:cubicBezTo>
                      <a:pt x="145" y="126"/>
                      <a:pt x="109" y="162"/>
                      <a:pt x="85" y="198"/>
                    </a:cubicBezTo>
                    <a:cubicBezTo>
                      <a:pt x="0" y="295"/>
                      <a:pt x="61" y="452"/>
                      <a:pt x="194" y="476"/>
                    </a:cubicBezTo>
                    <a:lnTo>
                      <a:pt x="339" y="513"/>
                    </a:lnTo>
                    <a:cubicBezTo>
                      <a:pt x="355" y="516"/>
                      <a:pt x="371" y="517"/>
                      <a:pt x="386" y="517"/>
                    </a:cubicBezTo>
                    <a:cubicBezTo>
                      <a:pt x="557" y="517"/>
                      <a:pt x="685" y="340"/>
                      <a:pt x="629" y="174"/>
                    </a:cubicBezTo>
                    <a:cubicBezTo>
                      <a:pt x="587" y="60"/>
                      <a:pt x="485" y="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997273" y="1226975"/>
                <a:ext cx="30213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6" extrusionOk="0">
                    <a:moveTo>
                      <a:pt x="287" y="0"/>
                    </a:moveTo>
                    <a:cubicBezTo>
                      <a:pt x="173" y="0"/>
                      <a:pt x="60" y="67"/>
                      <a:pt x="28" y="216"/>
                    </a:cubicBezTo>
                    <a:cubicBezTo>
                      <a:pt x="1" y="406"/>
                      <a:pt x="149" y="516"/>
                      <a:pt x="297" y="516"/>
                    </a:cubicBezTo>
                    <a:cubicBezTo>
                      <a:pt x="413" y="516"/>
                      <a:pt x="528" y="449"/>
                      <a:pt x="560" y="300"/>
                    </a:cubicBezTo>
                    <a:cubicBezTo>
                      <a:pt x="581" y="110"/>
                      <a:pt x="433" y="0"/>
                      <a:pt x="2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1102940" y="1291093"/>
                <a:ext cx="29953" cy="2688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17" extrusionOk="0">
                    <a:moveTo>
                      <a:pt x="281" y="1"/>
                    </a:moveTo>
                    <a:cubicBezTo>
                      <a:pt x="167" y="1"/>
                      <a:pt x="55" y="68"/>
                      <a:pt x="28" y="217"/>
                    </a:cubicBezTo>
                    <a:cubicBezTo>
                      <a:pt x="1" y="407"/>
                      <a:pt x="149" y="517"/>
                      <a:pt x="295" y="517"/>
                    </a:cubicBezTo>
                    <a:cubicBezTo>
                      <a:pt x="409" y="517"/>
                      <a:pt x="522" y="450"/>
                      <a:pt x="548" y="301"/>
                    </a:cubicBezTo>
                    <a:cubicBezTo>
                      <a:pt x="575" y="111"/>
                      <a:pt x="427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966747" y="1202430"/>
                <a:ext cx="29641" cy="26417"/>
              </a:xfrm>
              <a:custGeom>
                <a:avLst/>
                <a:gdLst/>
                <a:ahLst/>
                <a:cxnLst/>
                <a:rect l="l" t="t" r="r" b="b"/>
                <a:pathLst>
                  <a:path w="570" h="508" extrusionOk="0">
                    <a:moveTo>
                      <a:pt x="282" y="0"/>
                    </a:moveTo>
                    <a:cubicBezTo>
                      <a:pt x="171" y="0"/>
                      <a:pt x="61" y="67"/>
                      <a:pt x="34" y="216"/>
                    </a:cubicBezTo>
                    <a:cubicBezTo>
                      <a:pt x="0" y="400"/>
                      <a:pt x="147" y="507"/>
                      <a:pt x="292" y="507"/>
                    </a:cubicBezTo>
                    <a:cubicBezTo>
                      <a:pt x="404" y="507"/>
                      <a:pt x="516" y="443"/>
                      <a:pt x="542" y="301"/>
                    </a:cubicBezTo>
                    <a:cubicBezTo>
                      <a:pt x="569" y="110"/>
                      <a:pt x="425" y="0"/>
                      <a:pt x="2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947247" y="1120736"/>
                <a:ext cx="337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62" extrusionOk="0">
                    <a:moveTo>
                      <a:pt x="317" y="0"/>
                    </a:moveTo>
                    <a:cubicBezTo>
                      <a:pt x="188" y="0"/>
                      <a:pt x="61" y="74"/>
                      <a:pt x="34" y="239"/>
                    </a:cubicBezTo>
                    <a:cubicBezTo>
                      <a:pt x="0" y="442"/>
                      <a:pt x="168" y="562"/>
                      <a:pt x="332" y="562"/>
                    </a:cubicBezTo>
                    <a:cubicBezTo>
                      <a:pt x="461" y="562"/>
                      <a:pt x="588" y="488"/>
                      <a:pt x="615" y="323"/>
                    </a:cubicBezTo>
                    <a:cubicBezTo>
                      <a:pt x="649" y="120"/>
                      <a:pt x="481" y="0"/>
                      <a:pt x="3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1894460" y="274460"/>
                <a:ext cx="98181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76" extrusionOk="0">
                    <a:moveTo>
                      <a:pt x="1101" y="0"/>
                    </a:moveTo>
                    <a:lnTo>
                      <a:pt x="1101" y="0"/>
                    </a:lnTo>
                    <a:cubicBezTo>
                      <a:pt x="977" y="649"/>
                      <a:pt x="931" y="834"/>
                      <a:pt x="556" y="834"/>
                    </a:cubicBezTo>
                    <a:cubicBezTo>
                      <a:pt x="420" y="834"/>
                      <a:pt x="242" y="810"/>
                      <a:pt x="1" y="775"/>
                    </a:cubicBezTo>
                    <a:lnTo>
                      <a:pt x="1" y="775"/>
                    </a:lnTo>
                    <a:cubicBezTo>
                      <a:pt x="896" y="956"/>
                      <a:pt x="908" y="980"/>
                      <a:pt x="787" y="1875"/>
                    </a:cubicBezTo>
                    <a:cubicBezTo>
                      <a:pt x="912" y="1215"/>
                      <a:pt x="958" y="1035"/>
                      <a:pt x="1339" y="1035"/>
                    </a:cubicBezTo>
                    <a:cubicBezTo>
                      <a:pt x="1473" y="1035"/>
                      <a:pt x="1650" y="1058"/>
                      <a:pt x="1888" y="1089"/>
                    </a:cubicBezTo>
                    <a:cubicBezTo>
                      <a:pt x="993" y="920"/>
                      <a:pt x="981" y="908"/>
                      <a:pt x="1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2130340" y="973311"/>
                <a:ext cx="98233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76" extrusionOk="0">
                    <a:moveTo>
                      <a:pt x="1102" y="1"/>
                    </a:moveTo>
                    <a:cubicBezTo>
                      <a:pt x="977" y="649"/>
                      <a:pt x="931" y="835"/>
                      <a:pt x="556" y="835"/>
                    </a:cubicBezTo>
                    <a:cubicBezTo>
                      <a:pt x="421" y="835"/>
                      <a:pt x="242" y="810"/>
                      <a:pt x="1" y="775"/>
                    </a:cubicBezTo>
                    <a:lnTo>
                      <a:pt x="1" y="775"/>
                    </a:lnTo>
                    <a:cubicBezTo>
                      <a:pt x="896" y="957"/>
                      <a:pt x="920" y="981"/>
                      <a:pt x="787" y="1876"/>
                    </a:cubicBezTo>
                    <a:cubicBezTo>
                      <a:pt x="922" y="1219"/>
                      <a:pt x="970" y="1037"/>
                      <a:pt x="1355" y="1037"/>
                    </a:cubicBezTo>
                    <a:cubicBezTo>
                      <a:pt x="1487" y="1037"/>
                      <a:pt x="1659" y="1059"/>
                      <a:pt x="1888" y="1090"/>
                    </a:cubicBezTo>
                    <a:cubicBezTo>
                      <a:pt x="993" y="920"/>
                      <a:pt x="981" y="896"/>
                      <a:pt x="11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1703873" y="1513713"/>
                <a:ext cx="98181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88" extrusionOk="0">
                    <a:moveTo>
                      <a:pt x="1101" y="0"/>
                    </a:moveTo>
                    <a:cubicBezTo>
                      <a:pt x="967" y="661"/>
                      <a:pt x="926" y="841"/>
                      <a:pt x="548" y="841"/>
                    </a:cubicBezTo>
                    <a:cubicBezTo>
                      <a:pt x="414" y="841"/>
                      <a:pt x="238" y="818"/>
                      <a:pt x="0" y="786"/>
                    </a:cubicBezTo>
                    <a:lnTo>
                      <a:pt x="0" y="786"/>
                    </a:lnTo>
                    <a:cubicBezTo>
                      <a:pt x="896" y="956"/>
                      <a:pt x="908" y="980"/>
                      <a:pt x="787" y="1887"/>
                    </a:cubicBezTo>
                    <a:cubicBezTo>
                      <a:pt x="912" y="1226"/>
                      <a:pt x="958" y="1047"/>
                      <a:pt x="1338" y="1047"/>
                    </a:cubicBezTo>
                    <a:cubicBezTo>
                      <a:pt x="1473" y="1047"/>
                      <a:pt x="1650" y="1069"/>
                      <a:pt x="1887" y="1101"/>
                    </a:cubicBezTo>
                    <a:cubicBezTo>
                      <a:pt x="992" y="931"/>
                      <a:pt x="968" y="907"/>
                      <a:pt x="1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1545996" y="1719379"/>
                <a:ext cx="98181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88" extrusionOk="0">
                    <a:moveTo>
                      <a:pt x="1101" y="1"/>
                    </a:moveTo>
                    <a:lnTo>
                      <a:pt x="1101" y="1"/>
                    </a:lnTo>
                    <a:cubicBezTo>
                      <a:pt x="976" y="662"/>
                      <a:pt x="930" y="841"/>
                      <a:pt x="549" y="841"/>
                    </a:cubicBezTo>
                    <a:cubicBezTo>
                      <a:pt x="414" y="841"/>
                      <a:pt x="237" y="819"/>
                      <a:pt x="0" y="787"/>
                    </a:cubicBezTo>
                    <a:lnTo>
                      <a:pt x="0" y="787"/>
                    </a:lnTo>
                    <a:cubicBezTo>
                      <a:pt x="895" y="956"/>
                      <a:pt x="919" y="980"/>
                      <a:pt x="786" y="1888"/>
                    </a:cubicBezTo>
                    <a:cubicBezTo>
                      <a:pt x="911" y="1227"/>
                      <a:pt x="957" y="1047"/>
                      <a:pt x="1338" y="1047"/>
                    </a:cubicBezTo>
                    <a:cubicBezTo>
                      <a:pt x="1473" y="1047"/>
                      <a:pt x="1650" y="1070"/>
                      <a:pt x="1887" y="1101"/>
                    </a:cubicBezTo>
                    <a:cubicBezTo>
                      <a:pt x="992" y="920"/>
                      <a:pt x="980" y="908"/>
                      <a:pt x="11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1212560" y="1663425"/>
                <a:ext cx="97557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88" extrusionOk="0">
                    <a:moveTo>
                      <a:pt x="1102" y="0"/>
                    </a:moveTo>
                    <a:lnTo>
                      <a:pt x="1102" y="0"/>
                    </a:lnTo>
                    <a:cubicBezTo>
                      <a:pt x="968" y="661"/>
                      <a:pt x="926" y="841"/>
                      <a:pt x="548" y="841"/>
                    </a:cubicBezTo>
                    <a:cubicBezTo>
                      <a:pt x="414" y="841"/>
                      <a:pt x="238" y="818"/>
                      <a:pt x="1" y="786"/>
                    </a:cubicBezTo>
                    <a:lnTo>
                      <a:pt x="1" y="786"/>
                    </a:lnTo>
                    <a:cubicBezTo>
                      <a:pt x="896" y="956"/>
                      <a:pt x="908" y="980"/>
                      <a:pt x="775" y="1887"/>
                    </a:cubicBezTo>
                    <a:cubicBezTo>
                      <a:pt x="909" y="1226"/>
                      <a:pt x="957" y="1047"/>
                      <a:pt x="1334" y="1047"/>
                    </a:cubicBezTo>
                    <a:cubicBezTo>
                      <a:pt x="1467" y="1047"/>
                      <a:pt x="1642" y="1069"/>
                      <a:pt x="1876" y="1101"/>
                    </a:cubicBezTo>
                    <a:cubicBezTo>
                      <a:pt x="981" y="932"/>
                      <a:pt x="969" y="907"/>
                      <a:pt x="11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626292" y="1053237"/>
                <a:ext cx="97557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1101" y="0"/>
                    </a:moveTo>
                    <a:lnTo>
                      <a:pt x="1101" y="0"/>
                    </a:lnTo>
                    <a:cubicBezTo>
                      <a:pt x="968" y="649"/>
                      <a:pt x="926" y="834"/>
                      <a:pt x="554" y="834"/>
                    </a:cubicBezTo>
                    <a:cubicBezTo>
                      <a:pt x="419" y="834"/>
                      <a:pt x="242" y="810"/>
                      <a:pt x="1" y="774"/>
                    </a:cubicBezTo>
                    <a:lnTo>
                      <a:pt x="1" y="774"/>
                    </a:lnTo>
                    <a:cubicBezTo>
                      <a:pt x="896" y="956"/>
                      <a:pt x="908" y="968"/>
                      <a:pt x="787" y="1875"/>
                    </a:cubicBezTo>
                    <a:cubicBezTo>
                      <a:pt x="912" y="1214"/>
                      <a:pt x="958" y="1035"/>
                      <a:pt x="1334" y="1035"/>
                    </a:cubicBezTo>
                    <a:cubicBezTo>
                      <a:pt x="1467" y="1035"/>
                      <a:pt x="1641" y="1057"/>
                      <a:pt x="1876" y="1089"/>
                    </a:cubicBezTo>
                    <a:cubicBezTo>
                      <a:pt x="993" y="920"/>
                      <a:pt x="968" y="895"/>
                      <a:pt x="1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748964" y="1565246"/>
                <a:ext cx="60427" cy="60479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3" extrusionOk="0">
                    <a:moveTo>
                      <a:pt x="678" y="1"/>
                    </a:moveTo>
                    <a:lnTo>
                      <a:pt x="678" y="1"/>
                    </a:lnTo>
                    <a:cubicBezTo>
                      <a:pt x="599" y="397"/>
                      <a:pt x="571" y="512"/>
                      <a:pt x="346" y="512"/>
                    </a:cubicBezTo>
                    <a:cubicBezTo>
                      <a:pt x="263" y="512"/>
                      <a:pt x="152" y="496"/>
                      <a:pt x="0" y="473"/>
                    </a:cubicBezTo>
                    <a:lnTo>
                      <a:pt x="0" y="473"/>
                    </a:lnTo>
                    <a:cubicBezTo>
                      <a:pt x="557" y="582"/>
                      <a:pt x="569" y="606"/>
                      <a:pt x="484" y="1162"/>
                    </a:cubicBezTo>
                    <a:cubicBezTo>
                      <a:pt x="564" y="756"/>
                      <a:pt x="592" y="640"/>
                      <a:pt x="818" y="640"/>
                    </a:cubicBezTo>
                    <a:cubicBezTo>
                      <a:pt x="901" y="640"/>
                      <a:pt x="1012" y="656"/>
                      <a:pt x="1162" y="678"/>
                    </a:cubicBezTo>
                    <a:cubicBezTo>
                      <a:pt x="617" y="570"/>
                      <a:pt x="605" y="557"/>
                      <a:pt x="6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1332736" y="987195"/>
                <a:ext cx="60427" cy="6042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2" extrusionOk="0">
                    <a:moveTo>
                      <a:pt x="678" y="0"/>
                    </a:moveTo>
                    <a:cubicBezTo>
                      <a:pt x="598" y="397"/>
                      <a:pt x="570" y="511"/>
                      <a:pt x="346" y="511"/>
                    </a:cubicBezTo>
                    <a:cubicBezTo>
                      <a:pt x="262" y="511"/>
                      <a:pt x="151" y="495"/>
                      <a:pt x="0" y="472"/>
                    </a:cubicBezTo>
                    <a:lnTo>
                      <a:pt x="0" y="472"/>
                    </a:lnTo>
                    <a:cubicBezTo>
                      <a:pt x="557" y="581"/>
                      <a:pt x="569" y="605"/>
                      <a:pt x="484" y="1161"/>
                    </a:cubicBezTo>
                    <a:cubicBezTo>
                      <a:pt x="564" y="755"/>
                      <a:pt x="592" y="639"/>
                      <a:pt x="818" y="639"/>
                    </a:cubicBezTo>
                    <a:cubicBezTo>
                      <a:pt x="901" y="639"/>
                      <a:pt x="1012" y="655"/>
                      <a:pt x="1162" y="677"/>
                    </a:cubicBezTo>
                    <a:cubicBezTo>
                      <a:pt x="617" y="569"/>
                      <a:pt x="605" y="557"/>
                      <a:pt x="6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702422" y="946894"/>
                <a:ext cx="37806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424" y="1"/>
                    </a:moveTo>
                    <a:lnTo>
                      <a:pt x="424" y="1"/>
                    </a:lnTo>
                    <a:cubicBezTo>
                      <a:pt x="370" y="253"/>
                      <a:pt x="349" y="324"/>
                      <a:pt x="203" y="324"/>
                    </a:cubicBezTo>
                    <a:cubicBezTo>
                      <a:pt x="152" y="324"/>
                      <a:pt x="87" y="316"/>
                      <a:pt x="0" y="303"/>
                    </a:cubicBezTo>
                    <a:lnTo>
                      <a:pt x="0" y="303"/>
                    </a:lnTo>
                    <a:cubicBezTo>
                      <a:pt x="339" y="376"/>
                      <a:pt x="351" y="376"/>
                      <a:pt x="303" y="727"/>
                    </a:cubicBezTo>
                    <a:cubicBezTo>
                      <a:pt x="357" y="475"/>
                      <a:pt x="371" y="403"/>
                      <a:pt x="519" y="403"/>
                    </a:cubicBezTo>
                    <a:cubicBezTo>
                      <a:pt x="570" y="403"/>
                      <a:pt x="636" y="412"/>
                      <a:pt x="726" y="424"/>
                    </a:cubicBezTo>
                    <a:cubicBezTo>
                      <a:pt x="375" y="352"/>
                      <a:pt x="375" y="340"/>
                      <a:pt x="4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752476" y="2371795"/>
                <a:ext cx="32030" cy="2664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96" extrusionOk="0">
                    <a:moveTo>
                      <a:pt x="250" y="0"/>
                    </a:moveTo>
                    <a:cubicBezTo>
                      <a:pt x="127" y="0"/>
                      <a:pt x="1" y="107"/>
                      <a:pt x="38" y="265"/>
                    </a:cubicBezTo>
                    <a:cubicBezTo>
                      <a:pt x="75" y="356"/>
                      <a:pt x="150" y="396"/>
                      <a:pt x="225" y="396"/>
                    </a:cubicBezTo>
                    <a:cubicBezTo>
                      <a:pt x="349" y="396"/>
                      <a:pt x="475" y="289"/>
                      <a:pt x="438" y="131"/>
                    </a:cubicBezTo>
                    <a:cubicBezTo>
                      <a:pt x="401" y="40"/>
                      <a:pt x="326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563323" y="2348849"/>
                <a:ext cx="54168" cy="42056"/>
              </a:xfrm>
              <a:custGeom>
                <a:avLst/>
                <a:gdLst/>
                <a:ahLst/>
                <a:cxnLst/>
                <a:rect l="l" t="t" r="r" b="b"/>
                <a:pathLst>
                  <a:path w="805" h="625" extrusionOk="0">
                    <a:moveTo>
                      <a:pt x="503" y="1"/>
                    </a:moveTo>
                    <a:lnTo>
                      <a:pt x="503" y="13"/>
                    </a:lnTo>
                    <a:cubicBezTo>
                      <a:pt x="482" y="9"/>
                      <a:pt x="461" y="7"/>
                      <a:pt x="442" y="7"/>
                    </a:cubicBezTo>
                    <a:cubicBezTo>
                      <a:pt x="133" y="7"/>
                      <a:pt x="0" y="434"/>
                      <a:pt x="285" y="593"/>
                    </a:cubicBezTo>
                    <a:cubicBezTo>
                      <a:pt x="330" y="614"/>
                      <a:pt x="378" y="624"/>
                      <a:pt x="426" y="624"/>
                    </a:cubicBezTo>
                    <a:cubicBezTo>
                      <a:pt x="543" y="624"/>
                      <a:pt x="657" y="564"/>
                      <a:pt x="708" y="460"/>
                    </a:cubicBezTo>
                    <a:cubicBezTo>
                      <a:pt x="805" y="267"/>
                      <a:pt x="696" y="49"/>
                      <a:pt x="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638720" y="1908302"/>
                <a:ext cx="35830" cy="2917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61" extrusionOk="0">
                    <a:moveTo>
                      <a:pt x="360" y="1"/>
                    </a:moveTo>
                    <a:cubicBezTo>
                      <a:pt x="183" y="1"/>
                      <a:pt x="1" y="154"/>
                      <a:pt x="76" y="372"/>
                    </a:cubicBezTo>
                    <a:cubicBezTo>
                      <a:pt x="117" y="504"/>
                      <a:pt x="221" y="561"/>
                      <a:pt x="328" y="561"/>
                    </a:cubicBezTo>
                    <a:cubicBezTo>
                      <a:pt x="503" y="561"/>
                      <a:pt x="688" y="408"/>
                      <a:pt x="620" y="190"/>
                    </a:cubicBezTo>
                    <a:cubicBezTo>
                      <a:pt x="575" y="58"/>
                      <a:pt x="468" y="1"/>
                      <a:pt x="3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399408" y="1788594"/>
                <a:ext cx="22933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228" y="1"/>
                    </a:moveTo>
                    <a:cubicBezTo>
                      <a:pt x="116" y="1"/>
                      <a:pt x="0" y="101"/>
                      <a:pt x="45" y="242"/>
                    </a:cubicBezTo>
                    <a:cubicBezTo>
                      <a:pt x="73" y="331"/>
                      <a:pt x="143" y="370"/>
                      <a:pt x="214" y="370"/>
                    </a:cubicBezTo>
                    <a:cubicBezTo>
                      <a:pt x="326" y="370"/>
                      <a:pt x="440" y="274"/>
                      <a:pt x="396" y="133"/>
                    </a:cubicBezTo>
                    <a:cubicBezTo>
                      <a:pt x="368" y="40"/>
                      <a:pt x="299" y="1"/>
                      <a:pt x="2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406116" y="1590831"/>
                <a:ext cx="14509" cy="1118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15" extrusionOk="0">
                    <a:moveTo>
                      <a:pt x="156" y="1"/>
                    </a:moveTo>
                    <a:cubicBezTo>
                      <a:pt x="78" y="1"/>
                      <a:pt x="1" y="59"/>
                      <a:pt x="1" y="150"/>
                    </a:cubicBezTo>
                    <a:cubicBezTo>
                      <a:pt x="32" y="195"/>
                      <a:pt x="78" y="215"/>
                      <a:pt x="124" y="215"/>
                    </a:cubicBezTo>
                    <a:cubicBezTo>
                      <a:pt x="202" y="215"/>
                      <a:pt x="279" y="157"/>
                      <a:pt x="279" y="65"/>
                    </a:cubicBezTo>
                    <a:cubicBezTo>
                      <a:pt x="248" y="21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174656" y="1316678"/>
                <a:ext cx="36714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16" extrusionOk="0">
                    <a:moveTo>
                      <a:pt x="287" y="1"/>
                    </a:moveTo>
                    <a:cubicBezTo>
                      <a:pt x="195" y="1"/>
                      <a:pt x="103" y="50"/>
                      <a:pt x="61" y="136"/>
                    </a:cubicBezTo>
                    <a:cubicBezTo>
                      <a:pt x="12" y="233"/>
                      <a:pt x="0" y="341"/>
                      <a:pt x="36" y="438"/>
                    </a:cubicBezTo>
                    <a:cubicBezTo>
                      <a:pt x="54" y="564"/>
                      <a:pt x="152" y="615"/>
                      <a:pt x="263" y="615"/>
                    </a:cubicBezTo>
                    <a:cubicBezTo>
                      <a:pt x="463" y="615"/>
                      <a:pt x="706" y="451"/>
                      <a:pt x="605" y="257"/>
                    </a:cubicBezTo>
                    <a:cubicBezTo>
                      <a:pt x="557" y="160"/>
                      <a:pt x="496" y="75"/>
                      <a:pt x="399" y="27"/>
                    </a:cubicBezTo>
                    <a:cubicBezTo>
                      <a:pt x="364" y="9"/>
                      <a:pt x="326" y="1"/>
                      <a:pt x="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262123" y="1174349"/>
                <a:ext cx="56631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46" extrusionOk="0">
                    <a:moveTo>
                      <a:pt x="565" y="1"/>
                    </a:moveTo>
                    <a:cubicBezTo>
                      <a:pt x="258" y="1"/>
                      <a:pt x="1" y="302"/>
                      <a:pt x="108" y="635"/>
                    </a:cubicBezTo>
                    <a:cubicBezTo>
                      <a:pt x="157" y="804"/>
                      <a:pt x="266" y="937"/>
                      <a:pt x="423" y="998"/>
                    </a:cubicBezTo>
                    <a:cubicBezTo>
                      <a:pt x="484" y="1030"/>
                      <a:pt x="550" y="1046"/>
                      <a:pt x="614" y="1046"/>
                    </a:cubicBezTo>
                    <a:cubicBezTo>
                      <a:pt x="767" y="1046"/>
                      <a:pt x="915" y="961"/>
                      <a:pt x="991" y="816"/>
                    </a:cubicBezTo>
                    <a:cubicBezTo>
                      <a:pt x="1076" y="671"/>
                      <a:pt x="1088" y="502"/>
                      <a:pt x="1028" y="333"/>
                    </a:cubicBezTo>
                    <a:cubicBezTo>
                      <a:pt x="991" y="224"/>
                      <a:pt x="907" y="115"/>
                      <a:pt x="786" y="54"/>
                    </a:cubicBezTo>
                    <a:cubicBezTo>
                      <a:pt x="712" y="17"/>
                      <a:pt x="637" y="1"/>
                      <a:pt x="5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145275" y="1074818"/>
                <a:ext cx="53771" cy="41394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796" extrusionOk="0">
                    <a:moveTo>
                      <a:pt x="580" y="1"/>
                    </a:moveTo>
                    <a:cubicBezTo>
                      <a:pt x="491" y="1"/>
                      <a:pt x="400" y="28"/>
                      <a:pt x="323" y="81"/>
                    </a:cubicBezTo>
                    <a:cubicBezTo>
                      <a:pt x="0" y="296"/>
                      <a:pt x="162" y="795"/>
                      <a:pt x="539" y="795"/>
                    </a:cubicBezTo>
                    <a:cubicBezTo>
                      <a:pt x="544" y="795"/>
                      <a:pt x="548" y="795"/>
                      <a:pt x="553" y="795"/>
                    </a:cubicBezTo>
                    <a:cubicBezTo>
                      <a:pt x="511" y="789"/>
                      <a:pt x="496" y="786"/>
                      <a:pt x="505" y="786"/>
                    </a:cubicBezTo>
                    <a:cubicBezTo>
                      <a:pt x="514" y="786"/>
                      <a:pt x="547" y="789"/>
                      <a:pt x="601" y="795"/>
                    </a:cubicBezTo>
                    <a:cubicBezTo>
                      <a:pt x="644" y="795"/>
                      <a:pt x="686" y="786"/>
                      <a:pt x="720" y="767"/>
                    </a:cubicBezTo>
                    <a:lnTo>
                      <a:pt x="720" y="767"/>
                    </a:lnTo>
                    <a:cubicBezTo>
                      <a:pt x="896" y="734"/>
                      <a:pt x="1034" y="612"/>
                      <a:pt x="1025" y="396"/>
                    </a:cubicBezTo>
                    <a:cubicBezTo>
                      <a:pt x="1025" y="323"/>
                      <a:pt x="1001" y="251"/>
                      <a:pt x="952" y="190"/>
                    </a:cubicBezTo>
                    <a:cubicBezTo>
                      <a:pt x="918" y="145"/>
                      <a:pt x="873" y="99"/>
                      <a:pt x="818" y="74"/>
                    </a:cubicBezTo>
                    <a:lnTo>
                      <a:pt x="818" y="74"/>
                    </a:lnTo>
                    <a:cubicBezTo>
                      <a:pt x="748" y="25"/>
                      <a:pt x="665" y="1"/>
                      <a:pt x="5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271379" y="991719"/>
                <a:ext cx="53043" cy="4513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8" extrusionOk="0">
                    <a:moveTo>
                      <a:pt x="538" y="1"/>
                    </a:moveTo>
                    <a:cubicBezTo>
                      <a:pt x="386" y="1"/>
                      <a:pt x="232" y="78"/>
                      <a:pt x="148" y="240"/>
                    </a:cubicBezTo>
                    <a:cubicBezTo>
                      <a:pt x="0" y="535"/>
                      <a:pt x="230" y="867"/>
                      <a:pt x="540" y="867"/>
                    </a:cubicBezTo>
                    <a:cubicBezTo>
                      <a:pt x="585" y="867"/>
                      <a:pt x="632" y="860"/>
                      <a:pt x="680" y="845"/>
                    </a:cubicBezTo>
                    <a:cubicBezTo>
                      <a:pt x="898" y="772"/>
                      <a:pt x="1019" y="530"/>
                      <a:pt x="959" y="300"/>
                    </a:cubicBezTo>
                    <a:cubicBezTo>
                      <a:pt x="894" y="105"/>
                      <a:pt x="716" y="1"/>
                      <a:pt x="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178868" y="860987"/>
                <a:ext cx="46750" cy="39886"/>
              </a:xfrm>
              <a:custGeom>
                <a:avLst/>
                <a:gdLst/>
                <a:ahLst/>
                <a:cxnLst/>
                <a:rect l="l" t="t" r="r" b="b"/>
                <a:pathLst>
                  <a:path w="899" h="767" extrusionOk="0">
                    <a:moveTo>
                      <a:pt x="476" y="1"/>
                    </a:moveTo>
                    <a:cubicBezTo>
                      <a:pt x="341" y="1"/>
                      <a:pt x="205" y="71"/>
                      <a:pt x="137" y="213"/>
                    </a:cubicBezTo>
                    <a:cubicBezTo>
                      <a:pt x="0" y="476"/>
                      <a:pt x="202" y="766"/>
                      <a:pt x="471" y="766"/>
                    </a:cubicBezTo>
                    <a:cubicBezTo>
                      <a:pt x="512" y="766"/>
                      <a:pt x="554" y="760"/>
                      <a:pt x="597" y="746"/>
                    </a:cubicBezTo>
                    <a:cubicBezTo>
                      <a:pt x="790" y="673"/>
                      <a:pt x="899" y="467"/>
                      <a:pt x="838" y="262"/>
                    </a:cubicBezTo>
                    <a:cubicBezTo>
                      <a:pt x="781" y="89"/>
                      <a:pt x="629" y="1"/>
                      <a:pt x="4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327801" y="853031"/>
                <a:ext cx="19553" cy="1606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09" extrusionOk="0">
                    <a:moveTo>
                      <a:pt x="199" y="1"/>
                    </a:moveTo>
                    <a:cubicBezTo>
                      <a:pt x="101" y="1"/>
                      <a:pt x="1" y="82"/>
                      <a:pt x="31" y="209"/>
                    </a:cubicBezTo>
                    <a:cubicBezTo>
                      <a:pt x="63" y="278"/>
                      <a:pt x="123" y="309"/>
                      <a:pt x="183" y="309"/>
                    </a:cubicBezTo>
                    <a:cubicBezTo>
                      <a:pt x="280" y="309"/>
                      <a:pt x="375" y="228"/>
                      <a:pt x="345" y="100"/>
                    </a:cubicBezTo>
                    <a:cubicBezTo>
                      <a:pt x="318" y="31"/>
                      <a:pt x="259" y="1"/>
                      <a:pt x="1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304972" y="719958"/>
                <a:ext cx="40718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783" h="637" extrusionOk="0">
                    <a:moveTo>
                      <a:pt x="407" y="0"/>
                    </a:moveTo>
                    <a:cubicBezTo>
                      <a:pt x="207" y="0"/>
                      <a:pt x="0" y="173"/>
                      <a:pt x="83" y="421"/>
                    </a:cubicBezTo>
                    <a:cubicBezTo>
                      <a:pt x="133" y="573"/>
                      <a:pt x="253" y="637"/>
                      <a:pt x="375" y="637"/>
                    </a:cubicBezTo>
                    <a:cubicBezTo>
                      <a:pt x="576" y="637"/>
                      <a:pt x="782" y="464"/>
                      <a:pt x="700" y="216"/>
                    </a:cubicBezTo>
                    <a:cubicBezTo>
                      <a:pt x="649" y="65"/>
                      <a:pt x="530" y="0"/>
                      <a:pt x="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340802" y="632128"/>
                <a:ext cx="39730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28" extrusionOk="0">
                    <a:moveTo>
                      <a:pt x="399" y="1"/>
                    </a:moveTo>
                    <a:cubicBezTo>
                      <a:pt x="202" y="1"/>
                      <a:pt x="1" y="169"/>
                      <a:pt x="83" y="417"/>
                    </a:cubicBezTo>
                    <a:cubicBezTo>
                      <a:pt x="129" y="564"/>
                      <a:pt x="245" y="627"/>
                      <a:pt x="364" y="627"/>
                    </a:cubicBezTo>
                    <a:cubicBezTo>
                      <a:pt x="559" y="627"/>
                      <a:pt x="763" y="459"/>
                      <a:pt x="688" y="211"/>
                    </a:cubicBezTo>
                    <a:cubicBezTo>
                      <a:pt x="638" y="64"/>
                      <a:pt x="519" y="1"/>
                      <a:pt x="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1395450" y="538160"/>
                <a:ext cx="2995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75" extrusionOk="0">
                    <a:moveTo>
                      <a:pt x="297" y="1"/>
                    </a:moveTo>
                    <a:cubicBezTo>
                      <a:pt x="149" y="1"/>
                      <a:pt x="0" y="127"/>
                      <a:pt x="52" y="313"/>
                    </a:cubicBezTo>
                    <a:cubicBezTo>
                      <a:pt x="95" y="425"/>
                      <a:pt x="188" y="474"/>
                      <a:pt x="281" y="474"/>
                    </a:cubicBezTo>
                    <a:cubicBezTo>
                      <a:pt x="428" y="474"/>
                      <a:pt x="576" y="352"/>
                      <a:pt x="524" y="167"/>
                    </a:cubicBezTo>
                    <a:cubicBezTo>
                      <a:pt x="482" y="51"/>
                      <a:pt x="389" y="1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1460817" y="514188"/>
                <a:ext cx="27509" cy="2303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43" extrusionOk="0">
                    <a:moveTo>
                      <a:pt x="275" y="0"/>
                    </a:moveTo>
                    <a:cubicBezTo>
                      <a:pt x="139" y="0"/>
                      <a:pt x="1" y="117"/>
                      <a:pt x="53" y="290"/>
                    </a:cubicBezTo>
                    <a:cubicBezTo>
                      <a:pt x="91" y="396"/>
                      <a:pt x="174" y="443"/>
                      <a:pt x="258" y="443"/>
                    </a:cubicBezTo>
                    <a:cubicBezTo>
                      <a:pt x="393" y="443"/>
                      <a:pt x="529" y="323"/>
                      <a:pt x="477" y="145"/>
                    </a:cubicBezTo>
                    <a:cubicBezTo>
                      <a:pt x="440" y="44"/>
                      <a:pt x="358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1348961" y="443413"/>
                <a:ext cx="39314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28" extrusionOk="0">
                    <a:moveTo>
                      <a:pt x="394" y="1"/>
                    </a:moveTo>
                    <a:cubicBezTo>
                      <a:pt x="200" y="1"/>
                      <a:pt x="0" y="169"/>
                      <a:pt x="75" y="417"/>
                    </a:cubicBezTo>
                    <a:cubicBezTo>
                      <a:pt x="121" y="564"/>
                      <a:pt x="237" y="627"/>
                      <a:pt x="356" y="627"/>
                    </a:cubicBezTo>
                    <a:cubicBezTo>
                      <a:pt x="551" y="627"/>
                      <a:pt x="755" y="459"/>
                      <a:pt x="680" y="211"/>
                    </a:cubicBezTo>
                    <a:cubicBezTo>
                      <a:pt x="630" y="64"/>
                      <a:pt x="513" y="1"/>
                      <a:pt x="3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1466433" y="733427"/>
                <a:ext cx="21425" cy="17317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33" extrusionOk="0">
                    <a:moveTo>
                      <a:pt x="210" y="1"/>
                    </a:moveTo>
                    <a:cubicBezTo>
                      <a:pt x="103" y="1"/>
                      <a:pt x="0" y="89"/>
                      <a:pt x="30" y="223"/>
                    </a:cubicBezTo>
                    <a:cubicBezTo>
                      <a:pt x="62" y="300"/>
                      <a:pt x="126" y="333"/>
                      <a:pt x="191" y="333"/>
                    </a:cubicBezTo>
                    <a:cubicBezTo>
                      <a:pt x="300" y="333"/>
                      <a:pt x="411" y="242"/>
                      <a:pt x="381" y="114"/>
                    </a:cubicBezTo>
                    <a:cubicBezTo>
                      <a:pt x="344" y="35"/>
                      <a:pt x="276" y="1"/>
                      <a:pt x="2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1561180" y="723703"/>
                <a:ext cx="40094" cy="3291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33" extrusionOk="0">
                    <a:moveTo>
                      <a:pt x="399" y="1"/>
                    </a:moveTo>
                    <a:cubicBezTo>
                      <a:pt x="203" y="1"/>
                      <a:pt x="0" y="174"/>
                      <a:pt x="83" y="422"/>
                    </a:cubicBezTo>
                    <a:cubicBezTo>
                      <a:pt x="134" y="569"/>
                      <a:pt x="252" y="632"/>
                      <a:pt x="373" y="632"/>
                    </a:cubicBezTo>
                    <a:cubicBezTo>
                      <a:pt x="569" y="632"/>
                      <a:pt x="770" y="464"/>
                      <a:pt x="688" y="216"/>
                    </a:cubicBezTo>
                    <a:cubicBezTo>
                      <a:pt x="638" y="65"/>
                      <a:pt x="519" y="1"/>
                      <a:pt x="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1549844" y="916421"/>
                <a:ext cx="11805" cy="977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88" extrusionOk="0">
                    <a:moveTo>
                      <a:pt x="114" y="1"/>
                    </a:moveTo>
                    <a:cubicBezTo>
                      <a:pt x="57" y="1"/>
                      <a:pt x="0" y="52"/>
                      <a:pt x="23" y="127"/>
                    </a:cubicBezTo>
                    <a:cubicBezTo>
                      <a:pt x="37" y="169"/>
                      <a:pt x="73" y="188"/>
                      <a:pt x="109" y="188"/>
                    </a:cubicBezTo>
                    <a:cubicBezTo>
                      <a:pt x="167" y="188"/>
                      <a:pt x="227" y="141"/>
                      <a:pt x="204" y="67"/>
                    </a:cubicBezTo>
                    <a:cubicBezTo>
                      <a:pt x="186" y="21"/>
                      <a:pt x="150" y="1"/>
                      <a:pt x="1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>
                <a:off x="1502626" y="913977"/>
                <a:ext cx="28913" cy="2423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66" extrusionOk="0">
                    <a:moveTo>
                      <a:pt x="281" y="1"/>
                    </a:moveTo>
                    <a:cubicBezTo>
                      <a:pt x="141" y="1"/>
                      <a:pt x="1" y="122"/>
                      <a:pt x="60" y="307"/>
                    </a:cubicBezTo>
                    <a:cubicBezTo>
                      <a:pt x="92" y="418"/>
                      <a:pt x="178" y="466"/>
                      <a:pt x="265" y="466"/>
                    </a:cubicBezTo>
                    <a:cubicBezTo>
                      <a:pt x="407" y="466"/>
                      <a:pt x="555" y="342"/>
                      <a:pt x="495" y="162"/>
                    </a:cubicBezTo>
                    <a:cubicBezTo>
                      <a:pt x="458" y="49"/>
                      <a:pt x="369" y="1"/>
                      <a:pt x="2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>
                <a:off x="1501430" y="787509"/>
                <a:ext cx="40094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28" extrusionOk="0">
                    <a:moveTo>
                      <a:pt x="398" y="1"/>
                    </a:moveTo>
                    <a:cubicBezTo>
                      <a:pt x="202" y="1"/>
                      <a:pt x="0" y="169"/>
                      <a:pt x="83" y="417"/>
                    </a:cubicBezTo>
                    <a:cubicBezTo>
                      <a:pt x="133" y="564"/>
                      <a:pt x="252" y="627"/>
                      <a:pt x="373" y="627"/>
                    </a:cubicBezTo>
                    <a:cubicBezTo>
                      <a:pt x="569" y="627"/>
                      <a:pt x="770" y="459"/>
                      <a:pt x="688" y="211"/>
                    </a:cubicBezTo>
                    <a:cubicBezTo>
                      <a:pt x="637" y="64"/>
                      <a:pt x="518" y="1"/>
                      <a:pt x="3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>
                <a:off x="1600754" y="826146"/>
                <a:ext cx="34166" cy="2849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48" extrusionOk="0">
                    <a:moveTo>
                      <a:pt x="339" y="1"/>
                    </a:moveTo>
                    <a:cubicBezTo>
                      <a:pt x="169" y="1"/>
                      <a:pt x="1" y="148"/>
                      <a:pt x="60" y="363"/>
                    </a:cubicBezTo>
                    <a:cubicBezTo>
                      <a:pt x="106" y="493"/>
                      <a:pt x="209" y="548"/>
                      <a:pt x="313" y="548"/>
                    </a:cubicBezTo>
                    <a:cubicBezTo>
                      <a:pt x="483" y="548"/>
                      <a:pt x="657" y="403"/>
                      <a:pt x="604" y="194"/>
                    </a:cubicBezTo>
                    <a:cubicBezTo>
                      <a:pt x="553" y="59"/>
                      <a:pt x="446" y="1"/>
                      <a:pt x="3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"/>
              <p:cNvSpPr/>
              <p:nvPr/>
            </p:nvSpPr>
            <p:spPr>
              <a:xfrm>
                <a:off x="1520047" y="1039821"/>
                <a:ext cx="38066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94" extrusionOk="0">
                    <a:moveTo>
                      <a:pt x="383" y="1"/>
                    </a:moveTo>
                    <a:cubicBezTo>
                      <a:pt x="195" y="1"/>
                      <a:pt x="1" y="159"/>
                      <a:pt x="76" y="391"/>
                    </a:cubicBezTo>
                    <a:cubicBezTo>
                      <a:pt x="121" y="533"/>
                      <a:pt x="233" y="594"/>
                      <a:pt x="348" y="594"/>
                    </a:cubicBezTo>
                    <a:cubicBezTo>
                      <a:pt x="536" y="594"/>
                      <a:pt x="731" y="431"/>
                      <a:pt x="656" y="198"/>
                    </a:cubicBezTo>
                    <a:cubicBezTo>
                      <a:pt x="610" y="60"/>
                      <a:pt x="498" y="1"/>
                      <a:pt x="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"/>
              <p:cNvSpPr/>
              <p:nvPr/>
            </p:nvSpPr>
            <p:spPr>
              <a:xfrm>
                <a:off x="1447816" y="1079238"/>
                <a:ext cx="38274" cy="31722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0" extrusionOk="0">
                    <a:moveTo>
                      <a:pt x="396" y="1"/>
                    </a:moveTo>
                    <a:cubicBezTo>
                      <a:pt x="361" y="1"/>
                      <a:pt x="326" y="7"/>
                      <a:pt x="291" y="20"/>
                    </a:cubicBezTo>
                    <a:cubicBezTo>
                      <a:pt x="25" y="93"/>
                      <a:pt x="1" y="444"/>
                      <a:pt x="243" y="577"/>
                    </a:cubicBezTo>
                    <a:cubicBezTo>
                      <a:pt x="288" y="600"/>
                      <a:pt x="335" y="610"/>
                      <a:pt x="380" y="610"/>
                    </a:cubicBezTo>
                    <a:cubicBezTo>
                      <a:pt x="573" y="610"/>
                      <a:pt x="735" y="418"/>
                      <a:pt x="666" y="202"/>
                    </a:cubicBezTo>
                    <a:cubicBezTo>
                      <a:pt x="629" y="79"/>
                      <a:pt x="517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>
                <a:off x="1516199" y="1127028"/>
                <a:ext cx="28133" cy="2350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52" extrusionOk="0">
                    <a:moveTo>
                      <a:pt x="280" y="1"/>
                    </a:moveTo>
                    <a:cubicBezTo>
                      <a:pt x="142" y="1"/>
                      <a:pt x="1" y="120"/>
                      <a:pt x="53" y="299"/>
                    </a:cubicBezTo>
                    <a:cubicBezTo>
                      <a:pt x="90" y="406"/>
                      <a:pt x="175" y="452"/>
                      <a:pt x="261" y="452"/>
                    </a:cubicBezTo>
                    <a:cubicBezTo>
                      <a:pt x="400" y="452"/>
                      <a:pt x="541" y="333"/>
                      <a:pt x="488" y="154"/>
                    </a:cubicBezTo>
                    <a:cubicBezTo>
                      <a:pt x="451" y="47"/>
                      <a:pt x="366" y="1"/>
                      <a:pt x="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>
                <a:off x="1424728" y="1180694"/>
                <a:ext cx="28913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57" extrusionOk="0">
                    <a:moveTo>
                      <a:pt x="296" y="1"/>
                    </a:moveTo>
                    <a:cubicBezTo>
                      <a:pt x="149" y="1"/>
                      <a:pt x="0" y="126"/>
                      <a:pt x="46" y="307"/>
                    </a:cubicBezTo>
                    <a:cubicBezTo>
                      <a:pt x="91" y="412"/>
                      <a:pt x="177" y="456"/>
                      <a:pt x="264" y="456"/>
                    </a:cubicBezTo>
                    <a:cubicBezTo>
                      <a:pt x="409" y="456"/>
                      <a:pt x="555" y="332"/>
                      <a:pt x="518" y="150"/>
                    </a:cubicBezTo>
                    <a:cubicBezTo>
                      <a:pt x="472" y="46"/>
                      <a:pt x="384" y="1"/>
                      <a:pt x="2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>
                <a:off x="1368202" y="1196502"/>
                <a:ext cx="33490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39" extrusionOk="0">
                    <a:moveTo>
                      <a:pt x="333" y="0"/>
                    </a:moveTo>
                    <a:cubicBezTo>
                      <a:pt x="169" y="0"/>
                      <a:pt x="1" y="145"/>
                      <a:pt x="68" y="354"/>
                    </a:cubicBezTo>
                    <a:cubicBezTo>
                      <a:pt x="110" y="483"/>
                      <a:pt x="210" y="539"/>
                      <a:pt x="311" y="539"/>
                    </a:cubicBezTo>
                    <a:cubicBezTo>
                      <a:pt x="475" y="539"/>
                      <a:pt x="644" y="394"/>
                      <a:pt x="576" y="185"/>
                    </a:cubicBezTo>
                    <a:cubicBezTo>
                      <a:pt x="535" y="55"/>
                      <a:pt x="435" y="0"/>
                      <a:pt x="3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>
                <a:off x="1291083" y="1247724"/>
                <a:ext cx="37390" cy="306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89" extrusionOk="0">
                    <a:moveTo>
                      <a:pt x="374" y="1"/>
                    </a:moveTo>
                    <a:cubicBezTo>
                      <a:pt x="190" y="1"/>
                      <a:pt x="1" y="160"/>
                      <a:pt x="75" y="385"/>
                    </a:cubicBezTo>
                    <a:cubicBezTo>
                      <a:pt x="122" y="528"/>
                      <a:pt x="232" y="588"/>
                      <a:pt x="345" y="588"/>
                    </a:cubicBezTo>
                    <a:cubicBezTo>
                      <a:pt x="529" y="588"/>
                      <a:pt x="719" y="429"/>
                      <a:pt x="644" y="204"/>
                    </a:cubicBezTo>
                    <a:cubicBezTo>
                      <a:pt x="598" y="61"/>
                      <a:pt x="487" y="1"/>
                      <a:pt x="3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>
                <a:off x="1232633" y="1311270"/>
                <a:ext cx="22829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58" extrusionOk="0">
                    <a:moveTo>
                      <a:pt x="226" y="1"/>
                    </a:moveTo>
                    <a:cubicBezTo>
                      <a:pt x="113" y="1"/>
                      <a:pt x="1" y="97"/>
                      <a:pt x="38" y="240"/>
                    </a:cubicBezTo>
                    <a:cubicBezTo>
                      <a:pt x="70" y="322"/>
                      <a:pt x="139" y="358"/>
                      <a:pt x="208" y="358"/>
                    </a:cubicBezTo>
                    <a:cubicBezTo>
                      <a:pt x="322" y="358"/>
                      <a:pt x="439" y="262"/>
                      <a:pt x="401" y="119"/>
                    </a:cubicBezTo>
                    <a:cubicBezTo>
                      <a:pt x="364" y="36"/>
                      <a:pt x="295" y="1"/>
                      <a:pt x="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>
                <a:off x="1132737" y="1319382"/>
                <a:ext cx="16901" cy="1372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64" extrusionOk="0">
                    <a:moveTo>
                      <a:pt x="175" y="1"/>
                    </a:moveTo>
                    <a:cubicBezTo>
                      <a:pt x="89" y="1"/>
                      <a:pt x="1" y="74"/>
                      <a:pt x="24" y="181"/>
                    </a:cubicBezTo>
                    <a:cubicBezTo>
                      <a:pt x="50" y="239"/>
                      <a:pt x="100" y="264"/>
                      <a:pt x="151" y="264"/>
                    </a:cubicBezTo>
                    <a:cubicBezTo>
                      <a:pt x="237" y="264"/>
                      <a:pt x="325" y="191"/>
                      <a:pt x="302" y="84"/>
                    </a:cubicBezTo>
                    <a:cubicBezTo>
                      <a:pt x="275" y="26"/>
                      <a:pt x="225" y="1"/>
                      <a:pt x="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>
                <a:off x="993840" y="1259632"/>
                <a:ext cx="24181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9" extrusionOk="0">
                    <a:moveTo>
                      <a:pt x="241" y="0"/>
                    </a:moveTo>
                    <a:cubicBezTo>
                      <a:pt x="122" y="0"/>
                      <a:pt x="1" y="103"/>
                      <a:pt x="45" y="253"/>
                    </a:cubicBezTo>
                    <a:cubicBezTo>
                      <a:pt x="78" y="347"/>
                      <a:pt x="154" y="388"/>
                      <a:pt x="229" y="388"/>
                    </a:cubicBezTo>
                    <a:cubicBezTo>
                      <a:pt x="347" y="388"/>
                      <a:pt x="465" y="287"/>
                      <a:pt x="420" y="132"/>
                    </a:cubicBezTo>
                    <a:cubicBezTo>
                      <a:pt x="388" y="40"/>
                      <a:pt x="315" y="0"/>
                      <a:pt x="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>
                <a:off x="931802" y="1209191"/>
                <a:ext cx="28809" cy="2548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81" y="0"/>
                    </a:moveTo>
                    <a:cubicBezTo>
                      <a:pt x="142" y="0"/>
                      <a:pt x="1" y="124"/>
                      <a:pt x="53" y="304"/>
                    </a:cubicBezTo>
                    <a:lnTo>
                      <a:pt x="77" y="340"/>
                    </a:lnTo>
                    <a:cubicBezTo>
                      <a:pt x="109" y="445"/>
                      <a:pt x="189" y="490"/>
                      <a:pt x="272" y="490"/>
                    </a:cubicBezTo>
                    <a:cubicBezTo>
                      <a:pt x="409" y="490"/>
                      <a:pt x="553" y="368"/>
                      <a:pt x="501" y="195"/>
                    </a:cubicBezTo>
                    <a:lnTo>
                      <a:pt x="488" y="158"/>
                    </a:lnTo>
                    <a:cubicBezTo>
                      <a:pt x="452" y="48"/>
                      <a:pt x="367" y="0"/>
                      <a:pt x="2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>
                <a:off x="906217" y="1173517"/>
                <a:ext cx="676" cy="8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7" y="1"/>
                    </a:moveTo>
                    <a:cubicBezTo>
                      <a:pt x="4" y="1"/>
                      <a:pt x="1" y="4"/>
                      <a:pt x="1" y="10"/>
                    </a:cubicBezTo>
                    <a:cubicBezTo>
                      <a:pt x="1" y="14"/>
                      <a:pt x="2" y="15"/>
                      <a:pt x="4" y="15"/>
                    </a:cubicBezTo>
                    <a:cubicBezTo>
                      <a:pt x="7" y="15"/>
                      <a:pt x="13" y="10"/>
                      <a:pt x="13" y="10"/>
                    </a:cubicBezTo>
                    <a:cubicBezTo>
                      <a:pt x="13" y="4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>
                <a:off x="851303" y="1084074"/>
                <a:ext cx="26261" cy="2204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24" extrusionOk="0">
                    <a:moveTo>
                      <a:pt x="262" y="0"/>
                    </a:moveTo>
                    <a:cubicBezTo>
                      <a:pt x="133" y="0"/>
                      <a:pt x="0" y="114"/>
                      <a:pt x="53" y="278"/>
                    </a:cubicBezTo>
                    <a:cubicBezTo>
                      <a:pt x="85" y="380"/>
                      <a:pt x="163" y="423"/>
                      <a:pt x="243" y="423"/>
                    </a:cubicBezTo>
                    <a:cubicBezTo>
                      <a:pt x="372" y="423"/>
                      <a:pt x="504" y="310"/>
                      <a:pt x="452" y="145"/>
                    </a:cubicBezTo>
                    <a:cubicBezTo>
                      <a:pt x="419" y="43"/>
                      <a:pt x="34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>
                <a:off x="837679" y="1022088"/>
                <a:ext cx="30213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79" extrusionOk="0">
                    <a:moveTo>
                      <a:pt x="299" y="1"/>
                    </a:moveTo>
                    <a:cubicBezTo>
                      <a:pt x="151" y="1"/>
                      <a:pt x="0" y="133"/>
                      <a:pt x="61" y="321"/>
                    </a:cubicBezTo>
                    <a:cubicBezTo>
                      <a:pt x="97" y="431"/>
                      <a:pt x="186" y="479"/>
                      <a:pt x="277" y="479"/>
                    </a:cubicBezTo>
                    <a:cubicBezTo>
                      <a:pt x="426" y="479"/>
                      <a:pt x="580" y="351"/>
                      <a:pt x="520" y="164"/>
                    </a:cubicBezTo>
                    <a:cubicBezTo>
                      <a:pt x="479" y="50"/>
                      <a:pt x="390" y="1"/>
                      <a:pt x="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>
                <a:off x="855828" y="952666"/>
                <a:ext cx="28497" cy="2360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54" extrusionOk="0">
                    <a:moveTo>
                      <a:pt x="291" y="0"/>
                    </a:moveTo>
                    <a:cubicBezTo>
                      <a:pt x="146" y="0"/>
                      <a:pt x="0" y="120"/>
                      <a:pt x="38" y="301"/>
                    </a:cubicBezTo>
                    <a:cubicBezTo>
                      <a:pt x="84" y="407"/>
                      <a:pt x="172" y="453"/>
                      <a:pt x="261" y="453"/>
                    </a:cubicBezTo>
                    <a:cubicBezTo>
                      <a:pt x="404" y="453"/>
                      <a:pt x="547" y="331"/>
                      <a:pt x="510" y="144"/>
                    </a:cubicBezTo>
                    <a:cubicBezTo>
                      <a:pt x="464" y="44"/>
                      <a:pt x="378" y="0"/>
                      <a:pt x="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>
                <a:off x="300500" y="1591819"/>
                <a:ext cx="29901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80" extrusionOk="0">
                    <a:moveTo>
                      <a:pt x="290" y="1"/>
                    </a:moveTo>
                    <a:cubicBezTo>
                      <a:pt x="146" y="1"/>
                      <a:pt x="1" y="127"/>
                      <a:pt x="60" y="313"/>
                    </a:cubicBezTo>
                    <a:cubicBezTo>
                      <a:pt x="97" y="429"/>
                      <a:pt x="189" y="479"/>
                      <a:pt x="281" y="479"/>
                    </a:cubicBezTo>
                    <a:cubicBezTo>
                      <a:pt x="427" y="479"/>
                      <a:pt x="574" y="353"/>
                      <a:pt x="508" y="167"/>
                    </a:cubicBezTo>
                    <a:cubicBezTo>
                      <a:pt x="470" y="51"/>
                      <a:pt x="380" y="1"/>
                      <a:pt x="2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>
                <a:off x="303776" y="1385684"/>
                <a:ext cx="22933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64" extrusionOk="0">
                    <a:moveTo>
                      <a:pt x="227" y="0"/>
                    </a:moveTo>
                    <a:cubicBezTo>
                      <a:pt x="115" y="0"/>
                      <a:pt x="1" y="95"/>
                      <a:pt x="45" y="236"/>
                    </a:cubicBezTo>
                    <a:cubicBezTo>
                      <a:pt x="78" y="325"/>
                      <a:pt x="149" y="364"/>
                      <a:pt x="220" y="364"/>
                    </a:cubicBezTo>
                    <a:cubicBezTo>
                      <a:pt x="331" y="364"/>
                      <a:pt x="441" y="268"/>
                      <a:pt x="396" y="127"/>
                    </a:cubicBezTo>
                    <a:cubicBezTo>
                      <a:pt x="368" y="38"/>
                      <a:pt x="298" y="0"/>
                      <a:pt x="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>
                <a:off x="186512" y="1199310"/>
                <a:ext cx="22829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58" extrusionOk="0">
                    <a:moveTo>
                      <a:pt x="231" y="1"/>
                    </a:moveTo>
                    <a:cubicBezTo>
                      <a:pt x="117" y="1"/>
                      <a:pt x="1" y="97"/>
                      <a:pt x="38" y="240"/>
                    </a:cubicBezTo>
                    <a:cubicBezTo>
                      <a:pt x="70" y="322"/>
                      <a:pt x="139" y="358"/>
                      <a:pt x="208" y="358"/>
                    </a:cubicBezTo>
                    <a:cubicBezTo>
                      <a:pt x="322" y="358"/>
                      <a:pt x="439" y="262"/>
                      <a:pt x="401" y="119"/>
                    </a:cubicBezTo>
                    <a:cubicBezTo>
                      <a:pt x="369" y="36"/>
                      <a:pt x="301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>
                <a:off x="231650" y="1039561"/>
                <a:ext cx="31097" cy="2464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74" extrusionOk="0">
                    <a:moveTo>
                      <a:pt x="359" y="1"/>
                    </a:moveTo>
                    <a:cubicBezTo>
                      <a:pt x="163" y="1"/>
                      <a:pt x="1" y="418"/>
                      <a:pt x="247" y="469"/>
                    </a:cubicBezTo>
                    <a:cubicBezTo>
                      <a:pt x="265" y="472"/>
                      <a:pt x="282" y="474"/>
                      <a:pt x="300" y="474"/>
                    </a:cubicBezTo>
                    <a:cubicBezTo>
                      <a:pt x="343" y="474"/>
                      <a:pt x="386" y="465"/>
                      <a:pt x="428" y="457"/>
                    </a:cubicBezTo>
                    <a:cubicBezTo>
                      <a:pt x="537" y="420"/>
                      <a:pt x="598" y="300"/>
                      <a:pt x="561" y="191"/>
                    </a:cubicBezTo>
                    <a:cubicBezTo>
                      <a:pt x="537" y="142"/>
                      <a:pt x="501" y="82"/>
                      <a:pt x="465" y="45"/>
                    </a:cubicBezTo>
                    <a:cubicBezTo>
                      <a:pt x="430" y="14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>
                <a:off x="252762" y="921829"/>
                <a:ext cx="36558" cy="2782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35" extrusionOk="0">
                    <a:moveTo>
                      <a:pt x="330" y="0"/>
                    </a:moveTo>
                    <a:cubicBezTo>
                      <a:pt x="234" y="0"/>
                      <a:pt x="139" y="49"/>
                      <a:pt x="95" y="144"/>
                    </a:cubicBezTo>
                    <a:cubicBezTo>
                      <a:pt x="1" y="321"/>
                      <a:pt x="136" y="532"/>
                      <a:pt x="333" y="532"/>
                    </a:cubicBezTo>
                    <a:cubicBezTo>
                      <a:pt x="335" y="532"/>
                      <a:pt x="337" y="532"/>
                      <a:pt x="339" y="532"/>
                    </a:cubicBezTo>
                    <a:lnTo>
                      <a:pt x="339" y="532"/>
                    </a:lnTo>
                    <a:cubicBezTo>
                      <a:pt x="352" y="534"/>
                      <a:pt x="365" y="534"/>
                      <a:pt x="377" y="534"/>
                    </a:cubicBezTo>
                    <a:cubicBezTo>
                      <a:pt x="583" y="534"/>
                      <a:pt x="702" y="279"/>
                      <a:pt x="555" y="120"/>
                    </a:cubicBezTo>
                    <a:cubicBezTo>
                      <a:pt x="503" y="40"/>
                      <a:pt x="416" y="0"/>
                      <a:pt x="3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>
                <a:off x="246314" y="685793"/>
                <a:ext cx="46646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36" extrusionOk="0">
                    <a:moveTo>
                      <a:pt x="517" y="1"/>
                    </a:moveTo>
                    <a:cubicBezTo>
                      <a:pt x="461" y="1"/>
                      <a:pt x="404" y="11"/>
                      <a:pt x="352" y="26"/>
                    </a:cubicBezTo>
                    <a:cubicBezTo>
                      <a:pt x="1" y="147"/>
                      <a:pt x="127" y="635"/>
                      <a:pt x="442" y="635"/>
                    </a:cubicBezTo>
                    <a:cubicBezTo>
                      <a:pt x="475" y="635"/>
                      <a:pt x="509" y="630"/>
                      <a:pt x="545" y="619"/>
                    </a:cubicBezTo>
                    <a:cubicBezTo>
                      <a:pt x="630" y="594"/>
                      <a:pt x="703" y="534"/>
                      <a:pt x="763" y="474"/>
                    </a:cubicBezTo>
                    <a:cubicBezTo>
                      <a:pt x="896" y="304"/>
                      <a:pt x="812" y="62"/>
                      <a:pt x="618" y="14"/>
                    </a:cubicBezTo>
                    <a:cubicBezTo>
                      <a:pt x="586" y="5"/>
                      <a:pt x="552" y="1"/>
                      <a:pt x="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>
                <a:off x="397432" y="665097"/>
                <a:ext cx="32658" cy="2782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35" extrusionOk="0">
                    <a:moveTo>
                      <a:pt x="340" y="0"/>
                    </a:moveTo>
                    <a:cubicBezTo>
                      <a:pt x="244" y="0"/>
                      <a:pt x="147" y="49"/>
                      <a:pt x="95" y="146"/>
                    </a:cubicBezTo>
                    <a:cubicBezTo>
                      <a:pt x="0" y="335"/>
                      <a:pt x="144" y="534"/>
                      <a:pt x="335" y="534"/>
                    </a:cubicBezTo>
                    <a:cubicBezTo>
                      <a:pt x="363" y="534"/>
                      <a:pt x="392" y="530"/>
                      <a:pt x="422" y="521"/>
                    </a:cubicBezTo>
                    <a:cubicBezTo>
                      <a:pt x="555" y="472"/>
                      <a:pt x="627" y="327"/>
                      <a:pt x="591" y="182"/>
                    </a:cubicBezTo>
                    <a:cubicBezTo>
                      <a:pt x="553" y="61"/>
                      <a:pt x="447" y="0"/>
                      <a:pt x="3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>
                <a:off x="1311832" y="376747"/>
                <a:ext cx="36766" cy="3010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579" extrusionOk="0">
                    <a:moveTo>
                      <a:pt x="365" y="1"/>
                    </a:moveTo>
                    <a:cubicBezTo>
                      <a:pt x="185" y="1"/>
                      <a:pt x="1" y="156"/>
                      <a:pt x="76" y="380"/>
                    </a:cubicBezTo>
                    <a:cubicBezTo>
                      <a:pt x="122" y="519"/>
                      <a:pt x="232" y="578"/>
                      <a:pt x="343" y="578"/>
                    </a:cubicBezTo>
                    <a:cubicBezTo>
                      <a:pt x="523" y="578"/>
                      <a:pt x="707" y="423"/>
                      <a:pt x="632" y="199"/>
                    </a:cubicBezTo>
                    <a:cubicBezTo>
                      <a:pt x="586" y="60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>
                <a:off x="1297999" y="509248"/>
                <a:ext cx="38690" cy="3120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00" extrusionOk="0">
                    <a:moveTo>
                      <a:pt x="392" y="1"/>
                    </a:moveTo>
                    <a:cubicBezTo>
                      <a:pt x="201" y="1"/>
                      <a:pt x="0" y="164"/>
                      <a:pt x="76" y="397"/>
                    </a:cubicBezTo>
                    <a:cubicBezTo>
                      <a:pt x="126" y="539"/>
                      <a:pt x="240" y="599"/>
                      <a:pt x="357" y="599"/>
                    </a:cubicBezTo>
                    <a:cubicBezTo>
                      <a:pt x="548" y="599"/>
                      <a:pt x="743" y="436"/>
                      <a:pt x="668" y="203"/>
                    </a:cubicBezTo>
                    <a:cubicBezTo>
                      <a:pt x="622" y="61"/>
                      <a:pt x="509" y="1"/>
                      <a:pt x="3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>
                <a:off x="1512247" y="584754"/>
                <a:ext cx="35050" cy="296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71" extrusionOk="0">
                    <a:moveTo>
                      <a:pt x="355" y="0"/>
                    </a:moveTo>
                    <a:cubicBezTo>
                      <a:pt x="258" y="0"/>
                      <a:pt x="160" y="50"/>
                      <a:pt x="105" y="154"/>
                    </a:cubicBezTo>
                    <a:cubicBezTo>
                      <a:pt x="0" y="353"/>
                      <a:pt x="149" y="570"/>
                      <a:pt x="348" y="570"/>
                    </a:cubicBezTo>
                    <a:cubicBezTo>
                      <a:pt x="379" y="570"/>
                      <a:pt x="411" y="565"/>
                      <a:pt x="443" y="554"/>
                    </a:cubicBezTo>
                    <a:cubicBezTo>
                      <a:pt x="601" y="505"/>
                      <a:pt x="673" y="348"/>
                      <a:pt x="625" y="203"/>
                    </a:cubicBezTo>
                    <a:cubicBezTo>
                      <a:pt x="585" y="71"/>
                      <a:pt x="470" y="0"/>
                      <a:pt x="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>
                <a:off x="1435440" y="619803"/>
                <a:ext cx="2610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19" extrusionOk="0">
                    <a:moveTo>
                      <a:pt x="261" y="1"/>
                    </a:moveTo>
                    <a:cubicBezTo>
                      <a:pt x="131" y="1"/>
                      <a:pt x="1" y="114"/>
                      <a:pt x="45" y="279"/>
                    </a:cubicBezTo>
                    <a:cubicBezTo>
                      <a:pt x="83" y="376"/>
                      <a:pt x="162" y="419"/>
                      <a:pt x="243" y="419"/>
                    </a:cubicBezTo>
                    <a:cubicBezTo>
                      <a:pt x="372" y="419"/>
                      <a:pt x="501" y="310"/>
                      <a:pt x="457" y="146"/>
                    </a:cubicBezTo>
                    <a:cubicBezTo>
                      <a:pt x="420" y="44"/>
                      <a:pt x="340" y="1"/>
                      <a:pt x="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>
                <a:off x="1481097" y="650328"/>
                <a:ext cx="38378" cy="3104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597" extrusionOk="0">
                    <a:moveTo>
                      <a:pt x="378" y="0"/>
                    </a:moveTo>
                    <a:cubicBezTo>
                      <a:pt x="192" y="0"/>
                      <a:pt x="0" y="162"/>
                      <a:pt x="75" y="393"/>
                    </a:cubicBezTo>
                    <a:cubicBezTo>
                      <a:pt x="121" y="536"/>
                      <a:pt x="235" y="597"/>
                      <a:pt x="352" y="597"/>
                    </a:cubicBezTo>
                    <a:cubicBezTo>
                      <a:pt x="542" y="597"/>
                      <a:pt x="738" y="437"/>
                      <a:pt x="655" y="212"/>
                    </a:cubicBezTo>
                    <a:cubicBezTo>
                      <a:pt x="609" y="63"/>
                      <a:pt x="495" y="0"/>
                      <a:pt x="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>
                <a:off x="1637103" y="913457"/>
                <a:ext cx="23245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69" extrusionOk="0">
                    <a:moveTo>
                      <a:pt x="233" y="0"/>
                    </a:moveTo>
                    <a:cubicBezTo>
                      <a:pt x="118" y="0"/>
                      <a:pt x="1" y="101"/>
                      <a:pt x="38" y="245"/>
                    </a:cubicBezTo>
                    <a:cubicBezTo>
                      <a:pt x="75" y="331"/>
                      <a:pt x="146" y="368"/>
                      <a:pt x="216" y="368"/>
                    </a:cubicBezTo>
                    <a:cubicBezTo>
                      <a:pt x="332" y="368"/>
                      <a:pt x="447" y="267"/>
                      <a:pt x="401" y="124"/>
                    </a:cubicBezTo>
                    <a:cubicBezTo>
                      <a:pt x="369" y="37"/>
                      <a:pt x="302" y="0"/>
                      <a:pt x="2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>
                <a:off x="1601170" y="1002484"/>
                <a:ext cx="34998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1" extrusionOk="0">
                    <a:moveTo>
                      <a:pt x="366" y="1"/>
                    </a:moveTo>
                    <a:cubicBezTo>
                      <a:pt x="188" y="1"/>
                      <a:pt x="1" y="153"/>
                      <a:pt x="76" y="371"/>
                    </a:cubicBezTo>
                    <a:cubicBezTo>
                      <a:pt x="127" y="496"/>
                      <a:pt x="230" y="550"/>
                      <a:pt x="334" y="550"/>
                    </a:cubicBezTo>
                    <a:cubicBezTo>
                      <a:pt x="503" y="550"/>
                      <a:pt x="673" y="407"/>
                      <a:pt x="621" y="190"/>
                    </a:cubicBezTo>
                    <a:cubicBezTo>
                      <a:pt x="579" y="57"/>
                      <a:pt x="474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>
                <a:off x="1455617" y="788081"/>
                <a:ext cx="2288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64" extrusionOk="0">
                    <a:moveTo>
                      <a:pt x="221" y="0"/>
                    </a:moveTo>
                    <a:cubicBezTo>
                      <a:pt x="110" y="0"/>
                      <a:pt x="0" y="96"/>
                      <a:pt x="45" y="236"/>
                    </a:cubicBezTo>
                    <a:cubicBezTo>
                      <a:pt x="73" y="325"/>
                      <a:pt x="143" y="364"/>
                      <a:pt x="213" y="364"/>
                    </a:cubicBezTo>
                    <a:cubicBezTo>
                      <a:pt x="325" y="364"/>
                      <a:pt x="440" y="268"/>
                      <a:pt x="395" y="127"/>
                    </a:cubicBezTo>
                    <a:cubicBezTo>
                      <a:pt x="363" y="38"/>
                      <a:pt x="292" y="0"/>
                      <a:pt x="2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>
                <a:off x="1498674" y="971491"/>
                <a:ext cx="35778" cy="297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73" extrusionOk="0">
                    <a:moveTo>
                      <a:pt x="355" y="1"/>
                    </a:moveTo>
                    <a:cubicBezTo>
                      <a:pt x="179" y="1"/>
                      <a:pt x="1" y="151"/>
                      <a:pt x="75" y="375"/>
                    </a:cubicBezTo>
                    <a:cubicBezTo>
                      <a:pt x="122" y="513"/>
                      <a:pt x="228" y="572"/>
                      <a:pt x="335" y="572"/>
                    </a:cubicBezTo>
                    <a:cubicBezTo>
                      <a:pt x="509" y="572"/>
                      <a:pt x="687" y="417"/>
                      <a:pt x="620" y="193"/>
                    </a:cubicBezTo>
                    <a:cubicBezTo>
                      <a:pt x="573" y="59"/>
                      <a:pt x="465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>
                <a:off x="1437104" y="1179862"/>
                <a:ext cx="16485" cy="1352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0" extrusionOk="0">
                    <a:moveTo>
                      <a:pt x="161" y="0"/>
                    </a:moveTo>
                    <a:cubicBezTo>
                      <a:pt x="82" y="0"/>
                      <a:pt x="1" y="70"/>
                      <a:pt x="38" y="166"/>
                    </a:cubicBezTo>
                    <a:cubicBezTo>
                      <a:pt x="56" y="232"/>
                      <a:pt x="106" y="259"/>
                      <a:pt x="156" y="259"/>
                    </a:cubicBezTo>
                    <a:cubicBezTo>
                      <a:pt x="235" y="259"/>
                      <a:pt x="317" y="190"/>
                      <a:pt x="280" y="93"/>
                    </a:cubicBezTo>
                    <a:cubicBezTo>
                      <a:pt x="261" y="28"/>
                      <a:pt x="211" y="0"/>
                      <a:pt x="1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"/>
              <p:cNvSpPr/>
              <p:nvPr/>
            </p:nvSpPr>
            <p:spPr>
              <a:xfrm>
                <a:off x="1474545" y="1124792"/>
                <a:ext cx="33126" cy="2511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83" extrusionOk="0">
                    <a:moveTo>
                      <a:pt x="426" y="1"/>
                    </a:moveTo>
                    <a:cubicBezTo>
                      <a:pt x="235" y="1"/>
                      <a:pt x="0" y="156"/>
                      <a:pt x="116" y="342"/>
                    </a:cubicBezTo>
                    <a:lnTo>
                      <a:pt x="140" y="366"/>
                    </a:lnTo>
                    <a:cubicBezTo>
                      <a:pt x="198" y="446"/>
                      <a:pt x="281" y="482"/>
                      <a:pt x="362" y="482"/>
                    </a:cubicBezTo>
                    <a:cubicBezTo>
                      <a:pt x="501" y="482"/>
                      <a:pt x="636" y="377"/>
                      <a:pt x="636" y="209"/>
                    </a:cubicBezTo>
                    <a:lnTo>
                      <a:pt x="636" y="173"/>
                    </a:lnTo>
                    <a:cubicBezTo>
                      <a:pt x="627" y="50"/>
                      <a:pt x="534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"/>
              <p:cNvSpPr/>
              <p:nvPr/>
            </p:nvSpPr>
            <p:spPr>
              <a:xfrm>
                <a:off x="1485570" y="1178926"/>
                <a:ext cx="43838" cy="3234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22" extrusionOk="0">
                    <a:moveTo>
                      <a:pt x="334" y="0"/>
                    </a:moveTo>
                    <a:cubicBezTo>
                      <a:pt x="307" y="0"/>
                      <a:pt x="280" y="6"/>
                      <a:pt x="254" y="19"/>
                    </a:cubicBezTo>
                    <a:lnTo>
                      <a:pt x="254" y="19"/>
                    </a:lnTo>
                    <a:cubicBezTo>
                      <a:pt x="215" y="26"/>
                      <a:pt x="173" y="45"/>
                      <a:pt x="146" y="63"/>
                    </a:cubicBezTo>
                    <a:cubicBezTo>
                      <a:pt x="110" y="87"/>
                      <a:pt x="73" y="124"/>
                      <a:pt x="49" y="172"/>
                    </a:cubicBezTo>
                    <a:cubicBezTo>
                      <a:pt x="1" y="281"/>
                      <a:pt x="25" y="426"/>
                      <a:pt x="110" y="511"/>
                    </a:cubicBezTo>
                    <a:cubicBezTo>
                      <a:pt x="200" y="583"/>
                      <a:pt x="310" y="621"/>
                      <a:pt x="420" y="621"/>
                    </a:cubicBezTo>
                    <a:cubicBezTo>
                      <a:pt x="458" y="621"/>
                      <a:pt x="496" y="617"/>
                      <a:pt x="533" y="607"/>
                    </a:cubicBezTo>
                    <a:cubicBezTo>
                      <a:pt x="843" y="498"/>
                      <a:pt x="583" y="0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>
                <a:off x="1410999" y="1130408"/>
                <a:ext cx="32814" cy="2750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29" extrusionOk="0">
                    <a:moveTo>
                      <a:pt x="323" y="0"/>
                    </a:moveTo>
                    <a:cubicBezTo>
                      <a:pt x="163" y="0"/>
                      <a:pt x="1" y="142"/>
                      <a:pt x="68" y="343"/>
                    </a:cubicBezTo>
                    <a:cubicBezTo>
                      <a:pt x="110" y="473"/>
                      <a:pt x="209" y="528"/>
                      <a:pt x="309" y="528"/>
                    </a:cubicBezTo>
                    <a:cubicBezTo>
                      <a:pt x="469" y="528"/>
                      <a:pt x="631" y="387"/>
                      <a:pt x="564" y="186"/>
                    </a:cubicBezTo>
                    <a:cubicBezTo>
                      <a:pt x="522" y="55"/>
                      <a:pt x="423" y="0"/>
                      <a:pt x="3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1342149" y="1281161"/>
                <a:ext cx="29485" cy="2251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3" extrusionOk="0">
                    <a:moveTo>
                      <a:pt x="249" y="1"/>
                    </a:moveTo>
                    <a:cubicBezTo>
                      <a:pt x="180" y="1"/>
                      <a:pt x="112" y="36"/>
                      <a:pt x="73" y="93"/>
                    </a:cubicBezTo>
                    <a:cubicBezTo>
                      <a:pt x="1" y="202"/>
                      <a:pt x="37" y="347"/>
                      <a:pt x="158" y="408"/>
                    </a:cubicBezTo>
                    <a:cubicBezTo>
                      <a:pt x="194" y="425"/>
                      <a:pt x="227" y="432"/>
                      <a:pt x="259" y="432"/>
                    </a:cubicBezTo>
                    <a:cubicBezTo>
                      <a:pt x="472" y="432"/>
                      <a:pt x="567" y="82"/>
                      <a:pt x="303" y="8"/>
                    </a:cubicBezTo>
                    <a:cubicBezTo>
                      <a:pt x="285" y="3"/>
                      <a:pt x="267" y="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1195920" y="1263064"/>
                <a:ext cx="28133" cy="25377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8" extrusionOk="0">
                    <a:moveTo>
                      <a:pt x="254" y="0"/>
                    </a:moveTo>
                    <a:cubicBezTo>
                      <a:pt x="127" y="0"/>
                      <a:pt x="1" y="83"/>
                      <a:pt x="6" y="260"/>
                    </a:cubicBezTo>
                    <a:cubicBezTo>
                      <a:pt x="13" y="408"/>
                      <a:pt x="132" y="487"/>
                      <a:pt x="254" y="487"/>
                    </a:cubicBezTo>
                    <a:cubicBezTo>
                      <a:pt x="360" y="487"/>
                      <a:pt x="468" y="426"/>
                      <a:pt x="502" y="296"/>
                    </a:cubicBezTo>
                    <a:cubicBezTo>
                      <a:pt x="541" y="104"/>
                      <a:pt x="396" y="0"/>
                      <a:pt x="2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1104968" y="1321410"/>
                <a:ext cx="29069" cy="2350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52" extrusionOk="0">
                    <a:moveTo>
                      <a:pt x="293" y="1"/>
                    </a:moveTo>
                    <a:cubicBezTo>
                      <a:pt x="147" y="1"/>
                      <a:pt x="0" y="120"/>
                      <a:pt x="38" y="299"/>
                    </a:cubicBezTo>
                    <a:cubicBezTo>
                      <a:pt x="84" y="406"/>
                      <a:pt x="175" y="452"/>
                      <a:pt x="266" y="452"/>
                    </a:cubicBezTo>
                    <a:cubicBezTo>
                      <a:pt x="412" y="452"/>
                      <a:pt x="559" y="333"/>
                      <a:pt x="521" y="154"/>
                    </a:cubicBezTo>
                    <a:cubicBezTo>
                      <a:pt x="475" y="47"/>
                      <a:pt x="384" y="1"/>
                      <a:pt x="2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1190147" y="1342523"/>
                <a:ext cx="32554" cy="3036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84" extrusionOk="0">
                    <a:moveTo>
                      <a:pt x="294" y="0"/>
                    </a:moveTo>
                    <a:cubicBezTo>
                      <a:pt x="209" y="0"/>
                      <a:pt x="124" y="40"/>
                      <a:pt x="69" y="111"/>
                    </a:cubicBezTo>
                    <a:cubicBezTo>
                      <a:pt x="1" y="188"/>
                      <a:pt x="11" y="290"/>
                      <a:pt x="74" y="358"/>
                    </a:cubicBezTo>
                    <a:lnTo>
                      <a:pt x="74" y="358"/>
                    </a:lnTo>
                    <a:cubicBezTo>
                      <a:pt x="83" y="373"/>
                      <a:pt x="92" y="387"/>
                      <a:pt x="102" y="397"/>
                    </a:cubicBezTo>
                    <a:lnTo>
                      <a:pt x="102" y="397"/>
                    </a:lnTo>
                    <a:cubicBezTo>
                      <a:pt x="130" y="497"/>
                      <a:pt x="217" y="572"/>
                      <a:pt x="323" y="582"/>
                    </a:cubicBezTo>
                    <a:cubicBezTo>
                      <a:pt x="331" y="583"/>
                      <a:pt x="338" y="584"/>
                      <a:pt x="346" y="584"/>
                    </a:cubicBezTo>
                    <a:cubicBezTo>
                      <a:pt x="459" y="584"/>
                      <a:pt x="566" y="502"/>
                      <a:pt x="589" y="389"/>
                    </a:cubicBezTo>
                    <a:lnTo>
                      <a:pt x="601" y="401"/>
                    </a:lnTo>
                    <a:cubicBezTo>
                      <a:pt x="625" y="256"/>
                      <a:pt x="565" y="111"/>
                      <a:pt x="432" y="38"/>
                    </a:cubicBezTo>
                    <a:cubicBezTo>
                      <a:pt x="389" y="12"/>
                      <a:pt x="342" y="0"/>
                      <a:pt x="2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1080787" y="1274245"/>
                <a:ext cx="20177" cy="16589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19" extrusionOk="0">
                    <a:moveTo>
                      <a:pt x="203" y="0"/>
                    </a:moveTo>
                    <a:cubicBezTo>
                      <a:pt x="102" y="0"/>
                      <a:pt x="1" y="86"/>
                      <a:pt x="31" y="214"/>
                    </a:cubicBezTo>
                    <a:cubicBezTo>
                      <a:pt x="63" y="287"/>
                      <a:pt x="124" y="319"/>
                      <a:pt x="186" y="319"/>
                    </a:cubicBezTo>
                    <a:cubicBezTo>
                      <a:pt x="287" y="319"/>
                      <a:pt x="387" y="233"/>
                      <a:pt x="357" y="105"/>
                    </a:cubicBezTo>
                    <a:cubicBezTo>
                      <a:pt x="325" y="32"/>
                      <a:pt x="264" y="0"/>
                      <a:pt x="2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1015109" y="1269773"/>
                <a:ext cx="30109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79" extrusionOk="0">
                    <a:moveTo>
                      <a:pt x="298" y="0"/>
                    </a:moveTo>
                    <a:cubicBezTo>
                      <a:pt x="151" y="0"/>
                      <a:pt x="0" y="126"/>
                      <a:pt x="60" y="312"/>
                    </a:cubicBezTo>
                    <a:cubicBezTo>
                      <a:pt x="102" y="429"/>
                      <a:pt x="194" y="479"/>
                      <a:pt x="287" y="479"/>
                    </a:cubicBezTo>
                    <a:cubicBezTo>
                      <a:pt x="433" y="479"/>
                      <a:pt x="579" y="352"/>
                      <a:pt x="520" y="167"/>
                    </a:cubicBezTo>
                    <a:cubicBezTo>
                      <a:pt x="482" y="50"/>
                      <a:pt x="391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1132841" y="1232539"/>
                <a:ext cx="27405" cy="22621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35" extrusionOk="0">
                    <a:moveTo>
                      <a:pt x="274" y="1"/>
                    </a:moveTo>
                    <a:cubicBezTo>
                      <a:pt x="138" y="1"/>
                      <a:pt x="1" y="117"/>
                      <a:pt x="46" y="290"/>
                    </a:cubicBezTo>
                    <a:cubicBezTo>
                      <a:pt x="87" y="391"/>
                      <a:pt x="170" y="435"/>
                      <a:pt x="253" y="435"/>
                    </a:cubicBezTo>
                    <a:cubicBezTo>
                      <a:pt x="390" y="435"/>
                      <a:pt x="526" y="318"/>
                      <a:pt x="481" y="145"/>
                    </a:cubicBezTo>
                    <a:cubicBezTo>
                      <a:pt x="440" y="44"/>
                      <a:pt x="357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1160558" y="1233891"/>
                <a:ext cx="29849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480" extrusionOk="0">
                    <a:moveTo>
                      <a:pt x="295" y="1"/>
                    </a:moveTo>
                    <a:cubicBezTo>
                      <a:pt x="147" y="1"/>
                      <a:pt x="1" y="127"/>
                      <a:pt x="45" y="313"/>
                    </a:cubicBezTo>
                    <a:cubicBezTo>
                      <a:pt x="92" y="429"/>
                      <a:pt x="185" y="479"/>
                      <a:pt x="279" y="479"/>
                    </a:cubicBezTo>
                    <a:cubicBezTo>
                      <a:pt x="427" y="479"/>
                      <a:pt x="574" y="353"/>
                      <a:pt x="529" y="167"/>
                    </a:cubicBezTo>
                    <a:cubicBezTo>
                      <a:pt x="482" y="51"/>
                      <a:pt x="389" y="1"/>
                      <a:pt x="2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1007153" y="1164781"/>
                <a:ext cx="34998" cy="2891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6" extrusionOk="0">
                    <a:moveTo>
                      <a:pt x="355" y="1"/>
                    </a:moveTo>
                    <a:cubicBezTo>
                      <a:pt x="180" y="1"/>
                      <a:pt x="0" y="153"/>
                      <a:pt x="68" y="371"/>
                    </a:cubicBezTo>
                    <a:cubicBezTo>
                      <a:pt x="118" y="500"/>
                      <a:pt x="223" y="555"/>
                      <a:pt x="328" y="555"/>
                    </a:cubicBezTo>
                    <a:cubicBezTo>
                      <a:pt x="499" y="555"/>
                      <a:pt x="672" y="408"/>
                      <a:pt x="612" y="190"/>
                    </a:cubicBezTo>
                    <a:cubicBezTo>
                      <a:pt x="566" y="57"/>
                      <a:pt x="462" y="1"/>
                      <a:pt x="3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961859" y="1175025"/>
                <a:ext cx="36402" cy="2964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70" extrusionOk="0">
                    <a:moveTo>
                      <a:pt x="366" y="1"/>
                    </a:moveTo>
                    <a:cubicBezTo>
                      <a:pt x="187" y="1"/>
                      <a:pt x="0" y="156"/>
                      <a:pt x="68" y="380"/>
                    </a:cubicBezTo>
                    <a:cubicBezTo>
                      <a:pt x="114" y="513"/>
                      <a:pt x="222" y="569"/>
                      <a:pt x="332" y="569"/>
                    </a:cubicBezTo>
                    <a:cubicBezTo>
                      <a:pt x="513" y="569"/>
                      <a:pt x="699" y="417"/>
                      <a:pt x="624" y="199"/>
                    </a:cubicBezTo>
                    <a:cubicBezTo>
                      <a:pt x="583" y="60"/>
                      <a:pt x="476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892957" y="1145228"/>
                <a:ext cx="22205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58" extrusionOk="0">
                    <a:moveTo>
                      <a:pt x="223" y="0"/>
                    </a:moveTo>
                    <a:cubicBezTo>
                      <a:pt x="112" y="0"/>
                      <a:pt x="0" y="96"/>
                      <a:pt x="38" y="239"/>
                    </a:cubicBezTo>
                    <a:cubicBezTo>
                      <a:pt x="70" y="322"/>
                      <a:pt x="137" y="357"/>
                      <a:pt x="204" y="357"/>
                    </a:cubicBezTo>
                    <a:cubicBezTo>
                      <a:pt x="314" y="357"/>
                      <a:pt x="426" y="261"/>
                      <a:pt x="389" y="118"/>
                    </a:cubicBezTo>
                    <a:cubicBezTo>
                      <a:pt x="357" y="36"/>
                      <a:pt x="290" y="0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856348" y="1189222"/>
                <a:ext cx="2995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75" extrusionOk="0">
                    <a:moveTo>
                      <a:pt x="297" y="1"/>
                    </a:moveTo>
                    <a:cubicBezTo>
                      <a:pt x="149" y="1"/>
                      <a:pt x="0" y="127"/>
                      <a:pt x="52" y="313"/>
                    </a:cubicBezTo>
                    <a:cubicBezTo>
                      <a:pt x="95" y="425"/>
                      <a:pt x="188" y="474"/>
                      <a:pt x="281" y="474"/>
                    </a:cubicBezTo>
                    <a:cubicBezTo>
                      <a:pt x="428" y="474"/>
                      <a:pt x="576" y="353"/>
                      <a:pt x="524" y="167"/>
                    </a:cubicBezTo>
                    <a:cubicBezTo>
                      <a:pt x="482" y="51"/>
                      <a:pt x="390" y="1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855568" y="1106071"/>
                <a:ext cx="34686" cy="2896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7" extrusionOk="0">
                    <a:moveTo>
                      <a:pt x="341" y="1"/>
                    </a:moveTo>
                    <a:cubicBezTo>
                      <a:pt x="171" y="1"/>
                      <a:pt x="1" y="148"/>
                      <a:pt x="67" y="363"/>
                    </a:cubicBezTo>
                    <a:cubicBezTo>
                      <a:pt x="114" y="499"/>
                      <a:pt x="220" y="556"/>
                      <a:pt x="326" y="556"/>
                    </a:cubicBezTo>
                    <a:cubicBezTo>
                      <a:pt x="496" y="556"/>
                      <a:pt x="667" y="409"/>
                      <a:pt x="600" y="194"/>
                    </a:cubicBezTo>
                    <a:cubicBezTo>
                      <a:pt x="553" y="59"/>
                      <a:pt x="447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912978" y="1017512"/>
                <a:ext cx="29953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80" extrusionOk="0">
                    <a:moveTo>
                      <a:pt x="296" y="0"/>
                    </a:moveTo>
                    <a:cubicBezTo>
                      <a:pt x="149" y="0"/>
                      <a:pt x="0" y="127"/>
                      <a:pt x="52" y="312"/>
                    </a:cubicBezTo>
                    <a:cubicBezTo>
                      <a:pt x="94" y="429"/>
                      <a:pt x="187" y="479"/>
                      <a:pt x="280" y="479"/>
                    </a:cubicBezTo>
                    <a:cubicBezTo>
                      <a:pt x="427" y="479"/>
                      <a:pt x="576" y="353"/>
                      <a:pt x="524" y="167"/>
                    </a:cubicBezTo>
                    <a:cubicBezTo>
                      <a:pt x="482" y="50"/>
                      <a:pt x="389" y="0"/>
                      <a:pt x="2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900393" y="959166"/>
                <a:ext cx="33750" cy="282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43" extrusionOk="0">
                    <a:moveTo>
                      <a:pt x="334" y="0"/>
                    </a:moveTo>
                    <a:cubicBezTo>
                      <a:pt x="166" y="0"/>
                      <a:pt x="0" y="143"/>
                      <a:pt x="52" y="358"/>
                    </a:cubicBezTo>
                    <a:cubicBezTo>
                      <a:pt x="103" y="487"/>
                      <a:pt x="207" y="542"/>
                      <a:pt x="311" y="542"/>
                    </a:cubicBezTo>
                    <a:cubicBezTo>
                      <a:pt x="479" y="542"/>
                      <a:pt x="649" y="398"/>
                      <a:pt x="597" y="188"/>
                    </a:cubicBezTo>
                    <a:cubicBezTo>
                      <a:pt x="545" y="57"/>
                      <a:pt x="439" y="0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569447" y="2229207"/>
                <a:ext cx="122131" cy="121324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03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859" y="871"/>
                      <a:pt x="859" y="896"/>
                      <a:pt x="0" y="1198"/>
                    </a:cubicBezTo>
                    <a:cubicBezTo>
                      <a:pt x="307" y="1104"/>
                      <a:pt x="510" y="1045"/>
                      <a:pt x="658" y="1045"/>
                    </a:cubicBezTo>
                    <a:cubicBezTo>
                      <a:pt x="930" y="1045"/>
                      <a:pt x="1014" y="1246"/>
                      <a:pt x="1210" y="1803"/>
                    </a:cubicBezTo>
                    <a:cubicBezTo>
                      <a:pt x="944" y="932"/>
                      <a:pt x="956" y="908"/>
                      <a:pt x="1815" y="605"/>
                    </a:cubicBezTo>
                    <a:lnTo>
                      <a:pt x="1815" y="605"/>
                    </a:lnTo>
                    <a:cubicBezTo>
                      <a:pt x="1508" y="699"/>
                      <a:pt x="1305" y="758"/>
                      <a:pt x="1158" y="758"/>
                    </a:cubicBezTo>
                    <a:cubicBezTo>
                      <a:pt x="885" y="758"/>
                      <a:pt x="801" y="557"/>
                      <a:pt x="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>
                <a:off x="175904" y="1442002"/>
                <a:ext cx="93761" cy="9438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815" extrusionOk="0">
                    <a:moveTo>
                      <a:pt x="593" y="0"/>
                    </a:moveTo>
                    <a:lnTo>
                      <a:pt x="593" y="0"/>
                    </a:lnTo>
                    <a:cubicBezTo>
                      <a:pt x="859" y="871"/>
                      <a:pt x="847" y="895"/>
                      <a:pt x="0" y="1210"/>
                    </a:cubicBezTo>
                    <a:cubicBezTo>
                      <a:pt x="307" y="1116"/>
                      <a:pt x="508" y="1057"/>
                      <a:pt x="654" y="1057"/>
                    </a:cubicBezTo>
                    <a:cubicBezTo>
                      <a:pt x="923" y="1057"/>
                      <a:pt x="1002" y="1258"/>
                      <a:pt x="1198" y="1815"/>
                    </a:cubicBezTo>
                    <a:cubicBezTo>
                      <a:pt x="944" y="931"/>
                      <a:pt x="956" y="907"/>
                      <a:pt x="1803" y="605"/>
                    </a:cubicBezTo>
                    <a:lnTo>
                      <a:pt x="1803" y="605"/>
                    </a:lnTo>
                    <a:cubicBezTo>
                      <a:pt x="1496" y="698"/>
                      <a:pt x="1293" y="758"/>
                      <a:pt x="1145" y="758"/>
                    </a:cubicBezTo>
                    <a:cubicBezTo>
                      <a:pt x="873" y="758"/>
                      <a:pt x="789" y="557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>
                <a:off x="303568" y="765096"/>
                <a:ext cx="93813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816" extrusionOk="0">
                    <a:moveTo>
                      <a:pt x="594" y="1"/>
                    </a:moveTo>
                    <a:cubicBezTo>
                      <a:pt x="860" y="872"/>
                      <a:pt x="836" y="896"/>
                      <a:pt x="1" y="1211"/>
                    </a:cubicBezTo>
                    <a:cubicBezTo>
                      <a:pt x="307" y="1117"/>
                      <a:pt x="509" y="1058"/>
                      <a:pt x="655" y="1058"/>
                    </a:cubicBezTo>
                    <a:cubicBezTo>
                      <a:pt x="923" y="1058"/>
                      <a:pt x="1002" y="1259"/>
                      <a:pt x="1199" y="1815"/>
                    </a:cubicBezTo>
                    <a:cubicBezTo>
                      <a:pt x="932" y="932"/>
                      <a:pt x="944" y="908"/>
                      <a:pt x="1803" y="606"/>
                    </a:cubicBezTo>
                    <a:lnTo>
                      <a:pt x="1803" y="606"/>
                    </a:lnTo>
                    <a:cubicBezTo>
                      <a:pt x="1497" y="699"/>
                      <a:pt x="1294" y="759"/>
                      <a:pt x="1146" y="759"/>
                    </a:cubicBezTo>
                    <a:cubicBezTo>
                      <a:pt x="874" y="759"/>
                      <a:pt x="790" y="558"/>
                      <a:pt x="5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>
                <a:off x="1471113" y="673885"/>
                <a:ext cx="94437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81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872" y="872"/>
                      <a:pt x="859" y="896"/>
                      <a:pt x="1" y="1211"/>
                    </a:cubicBezTo>
                    <a:cubicBezTo>
                      <a:pt x="311" y="1117"/>
                      <a:pt x="516" y="1058"/>
                      <a:pt x="663" y="1058"/>
                    </a:cubicBezTo>
                    <a:cubicBezTo>
                      <a:pt x="935" y="1058"/>
                      <a:pt x="1014" y="1259"/>
                      <a:pt x="1210" y="1815"/>
                    </a:cubicBezTo>
                    <a:cubicBezTo>
                      <a:pt x="944" y="932"/>
                      <a:pt x="956" y="908"/>
                      <a:pt x="1815" y="606"/>
                    </a:cubicBezTo>
                    <a:lnTo>
                      <a:pt x="1815" y="606"/>
                    </a:lnTo>
                    <a:cubicBezTo>
                      <a:pt x="1509" y="699"/>
                      <a:pt x="1307" y="759"/>
                      <a:pt x="1161" y="759"/>
                    </a:cubicBezTo>
                    <a:cubicBezTo>
                      <a:pt x="893" y="759"/>
                      <a:pt x="814" y="558"/>
                      <a:pt x="6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>
                <a:off x="1221400" y="1182826"/>
                <a:ext cx="94385" cy="93761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03" extrusionOk="0">
                    <a:moveTo>
                      <a:pt x="605" y="0"/>
                    </a:moveTo>
                    <a:cubicBezTo>
                      <a:pt x="859" y="871"/>
                      <a:pt x="847" y="895"/>
                      <a:pt x="0" y="1198"/>
                    </a:cubicBezTo>
                    <a:cubicBezTo>
                      <a:pt x="307" y="1104"/>
                      <a:pt x="510" y="1045"/>
                      <a:pt x="657" y="1045"/>
                    </a:cubicBezTo>
                    <a:cubicBezTo>
                      <a:pt x="930" y="1045"/>
                      <a:pt x="1014" y="1246"/>
                      <a:pt x="1210" y="1803"/>
                    </a:cubicBezTo>
                    <a:cubicBezTo>
                      <a:pt x="944" y="932"/>
                      <a:pt x="956" y="907"/>
                      <a:pt x="1815" y="605"/>
                    </a:cubicBezTo>
                    <a:lnTo>
                      <a:pt x="1815" y="605"/>
                    </a:lnTo>
                    <a:cubicBezTo>
                      <a:pt x="1507" y="693"/>
                      <a:pt x="1304" y="750"/>
                      <a:pt x="1157" y="750"/>
                    </a:cubicBezTo>
                    <a:cubicBezTo>
                      <a:pt x="881" y="750"/>
                      <a:pt x="802" y="552"/>
                      <a:pt x="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>
                <a:off x="1437156" y="985895"/>
                <a:ext cx="93761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816" extrusionOk="0">
                    <a:moveTo>
                      <a:pt x="593" y="1"/>
                    </a:moveTo>
                    <a:cubicBezTo>
                      <a:pt x="847" y="872"/>
                      <a:pt x="835" y="896"/>
                      <a:pt x="0" y="1211"/>
                    </a:cubicBezTo>
                    <a:cubicBezTo>
                      <a:pt x="307" y="1117"/>
                      <a:pt x="508" y="1058"/>
                      <a:pt x="654" y="1058"/>
                    </a:cubicBezTo>
                    <a:cubicBezTo>
                      <a:pt x="923" y="1058"/>
                      <a:pt x="1002" y="1259"/>
                      <a:pt x="1198" y="1815"/>
                    </a:cubicBezTo>
                    <a:cubicBezTo>
                      <a:pt x="932" y="932"/>
                      <a:pt x="944" y="908"/>
                      <a:pt x="1803" y="606"/>
                    </a:cubicBezTo>
                    <a:lnTo>
                      <a:pt x="1803" y="606"/>
                    </a:lnTo>
                    <a:cubicBezTo>
                      <a:pt x="1492" y="699"/>
                      <a:pt x="1288" y="759"/>
                      <a:pt x="1140" y="759"/>
                    </a:cubicBezTo>
                    <a:cubicBezTo>
                      <a:pt x="868" y="759"/>
                      <a:pt x="789" y="558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>
                <a:off x="918802" y="1085946"/>
                <a:ext cx="58555" cy="5793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14" extrusionOk="0">
                    <a:moveTo>
                      <a:pt x="376" y="0"/>
                    </a:moveTo>
                    <a:cubicBezTo>
                      <a:pt x="545" y="533"/>
                      <a:pt x="533" y="557"/>
                      <a:pt x="1" y="738"/>
                    </a:cubicBezTo>
                    <a:cubicBezTo>
                      <a:pt x="188" y="684"/>
                      <a:pt x="313" y="650"/>
                      <a:pt x="403" y="650"/>
                    </a:cubicBezTo>
                    <a:cubicBezTo>
                      <a:pt x="575" y="650"/>
                      <a:pt x="624" y="773"/>
                      <a:pt x="751" y="1113"/>
                    </a:cubicBezTo>
                    <a:cubicBezTo>
                      <a:pt x="581" y="581"/>
                      <a:pt x="593" y="569"/>
                      <a:pt x="1126" y="375"/>
                    </a:cubicBezTo>
                    <a:lnTo>
                      <a:pt x="1126" y="375"/>
                    </a:lnTo>
                    <a:cubicBezTo>
                      <a:pt x="934" y="431"/>
                      <a:pt x="808" y="467"/>
                      <a:pt x="717" y="467"/>
                    </a:cubicBezTo>
                    <a:cubicBezTo>
                      <a:pt x="550" y="467"/>
                      <a:pt x="501" y="345"/>
                      <a:pt x="3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>
                <a:off x="1522699" y="845023"/>
                <a:ext cx="35882" cy="3588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230" y="0"/>
                    </a:moveTo>
                    <a:cubicBezTo>
                      <a:pt x="327" y="327"/>
                      <a:pt x="327" y="339"/>
                      <a:pt x="0" y="448"/>
                    </a:cubicBezTo>
                    <a:cubicBezTo>
                      <a:pt x="111" y="415"/>
                      <a:pt x="185" y="395"/>
                      <a:pt x="239" y="395"/>
                    </a:cubicBezTo>
                    <a:cubicBezTo>
                      <a:pt x="346" y="395"/>
                      <a:pt x="376" y="473"/>
                      <a:pt x="448" y="690"/>
                    </a:cubicBezTo>
                    <a:cubicBezTo>
                      <a:pt x="351" y="363"/>
                      <a:pt x="363" y="351"/>
                      <a:pt x="690" y="230"/>
                    </a:cubicBezTo>
                    <a:lnTo>
                      <a:pt x="690" y="230"/>
                    </a:lnTo>
                    <a:cubicBezTo>
                      <a:pt x="575" y="264"/>
                      <a:pt x="499" y="286"/>
                      <a:pt x="443" y="286"/>
                    </a:cubicBezTo>
                    <a:cubicBezTo>
                      <a:pt x="341" y="286"/>
                      <a:pt x="309" y="212"/>
                      <a:pt x="2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>
                <a:off x="1401899" y="1230615"/>
                <a:ext cx="35934" cy="3525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78" extrusionOk="0">
                    <a:moveTo>
                      <a:pt x="231" y="1"/>
                    </a:moveTo>
                    <a:lnTo>
                      <a:pt x="231" y="1"/>
                    </a:lnTo>
                    <a:cubicBezTo>
                      <a:pt x="328" y="327"/>
                      <a:pt x="328" y="339"/>
                      <a:pt x="1" y="448"/>
                    </a:cubicBezTo>
                    <a:cubicBezTo>
                      <a:pt x="116" y="414"/>
                      <a:pt x="192" y="392"/>
                      <a:pt x="247" y="392"/>
                    </a:cubicBezTo>
                    <a:cubicBezTo>
                      <a:pt x="348" y="392"/>
                      <a:pt x="378" y="466"/>
                      <a:pt x="448" y="678"/>
                    </a:cubicBezTo>
                    <a:cubicBezTo>
                      <a:pt x="352" y="351"/>
                      <a:pt x="352" y="351"/>
                      <a:pt x="690" y="230"/>
                    </a:cubicBezTo>
                    <a:lnTo>
                      <a:pt x="690" y="230"/>
                    </a:lnTo>
                    <a:cubicBezTo>
                      <a:pt x="575" y="264"/>
                      <a:pt x="499" y="287"/>
                      <a:pt x="444" y="287"/>
                    </a:cubicBezTo>
                    <a:cubicBezTo>
                      <a:pt x="342" y="287"/>
                      <a:pt x="309" y="212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>
                <a:off x="1062847" y="966499"/>
                <a:ext cx="10192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196" h="204" extrusionOk="0">
                    <a:moveTo>
                      <a:pt x="118" y="0"/>
                    </a:moveTo>
                    <a:cubicBezTo>
                      <a:pt x="109" y="0"/>
                      <a:pt x="98" y="4"/>
                      <a:pt x="85" y="11"/>
                    </a:cubicBezTo>
                    <a:lnTo>
                      <a:pt x="61" y="23"/>
                    </a:lnTo>
                    <a:cubicBezTo>
                      <a:pt x="1" y="59"/>
                      <a:pt x="1" y="144"/>
                      <a:pt x="61" y="180"/>
                    </a:cubicBezTo>
                    <a:lnTo>
                      <a:pt x="85" y="192"/>
                    </a:lnTo>
                    <a:cubicBezTo>
                      <a:pt x="98" y="200"/>
                      <a:pt x="109" y="203"/>
                      <a:pt x="118" y="203"/>
                    </a:cubicBezTo>
                    <a:cubicBezTo>
                      <a:pt x="195" y="203"/>
                      <a:pt x="195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>
                <a:off x="1008141" y="969567"/>
                <a:ext cx="11389" cy="946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2" extrusionOk="0">
                    <a:moveTo>
                      <a:pt x="109" y="0"/>
                    </a:moveTo>
                    <a:cubicBezTo>
                      <a:pt x="0" y="12"/>
                      <a:pt x="0" y="170"/>
                      <a:pt x="109" y="182"/>
                    </a:cubicBezTo>
                    <a:cubicBezTo>
                      <a:pt x="218" y="170"/>
                      <a:pt x="218" y="12"/>
                      <a:pt x="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>
                <a:off x="1038874" y="1028381"/>
                <a:ext cx="17109" cy="12689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44" extrusionOk="0">
                    <a:moveTo>
                      <a:pt x="168" y="0"/>
                    </a:moveTo>
                    <a:cubicBezTo>
                      <a:pt x="144" y="0"/>
                      <a:pt x="120" y="9"/>
                      <a:pt x="99" y="31"/>
                    </a:cubicBezTo>
                    <a:lnTo>
                      <a:pt x="75" y="55"/>
                    </a:lnTo>
                    <a:cubicBezTo>
                      <a:pt x="0" y="139"/>
                      <a:pt x="69" y="244"/>
                      <a:pt x="154" y="244"/>
                    </a:cubicBezTo>
                    <a:cubicBezTo>
                      <a:pt x="180" y="244"/>
                      <a:pt x="207" y="234"/>
                      <a:pt x="232" y="212"/>
                    </a:cubicBezTo>
                    <a:lnTo>
                      <a:pt x="220" y="212"/>
                    </a:lnTo>
                    <a:lnTo>
                      <a:pt x="244" y="188"/>
                    </a:lnTo>
                    <a:cubicBezTo>
                      <a:pt x="329" y="112"/>
                      <a:pt x="252" y="0"/>
                      <a:pt x="1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>
                <a:off x="1073559" y="1045697"/>
                <a:ext cx="12637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21" y="0"/>
                    </a:moveTo>
                    <a:cubicBezTo>
                      <a:pt x="0" y="12"/>
                      <a:pt x="0" y="182"/>
                      <a:pt x="121" y="206"/>
                    </a:cubicBezTo>
                    <a:cubicBezTo>
                      <a:pt x="242" y="182"/>
                      <a:pt x="242" y="12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"/>
              <p:cNvSpPr/>
              <p:nvPr/>
            </p:nvSpPr>
            <p:spPr>
              <a:xfrm>
                <a:off x="1033310" y="1104979"/>
                <a:ext cx="15029" cy="1154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2" extrusionOk="0">
                    <a:moveTo>
                      <a:pt x="98" y="1"/>
                    </a:moveTo>
                    <a:cubicBezTo>
                      <a:pt x="61" y="1"/>
                      <a:pt x="27" y="20"/>
                      <a:pt x="12" y="70"/>
                    </a:cubicBezTo>
                    <a:cubicBezTo>
                      <a:pt x="0" y="94"/>
                      <a:pt x="12" y="118"/>
                      <a:pt x="24" y="130"/>
                    </a:cubicBezTo>
                    <a:cubicBezTo>
                      <a:pt x="24" y="130"/>
                      <a:pt x="73" y="154"/>
                      <a:pt x="73" y="154"/>
                    </a:cubicBezTo>
                    <a:cubicBezTo>
                      <a:pt x="86" y="202"/>
                      <a:pt x="121" y="222"/>
                      <a:pt x="157" y="222"/>
                    </a:cubicBezTo>
                    <a:cubicBezTo>
                      <a:pt x="221" y="222"/>
                      <a:pt x="289" y="159"/>
                      <a:pt x="242" y="82"/>
                    </a:cubicBezTo>
                    <a:cubicBezTo>
                      <a:pt x="214" y="39"/>
                      <a:pt x="152" y="1"/>
                      <a:pt x="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"/>
              <p:cNvSpPr/>
              <p:nvPr/>
            </p:nvSpPr>
            <p:spPr>
              <a:xfrm>
                <a:off x="1175483" y="967071"/>
                <a:ext cx="16381" cy="1450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79" extrusionOk="0">
                    <a:moveTo>
                      <a:pt x="185" y="0"/>
                    </a:moveTo>
                    <a:cubicBezTo>
                      <a:pt x="150" y="0"/>
                      <a:pt x="114" y="15"/>
                      <a:pt x="85" y="48"/>
                    </a:cubicBezTo>
                    <a:cubicBezTo>
                      <a:pt x="0" y="133"/>
                      <a:pt x="61" y="278"/>
                      <a:pt x="182" y="278"/>
                    </a:cubicBezTo>
                    <a:lnTo>
                      <a:pt x="230" y="278"/>
                    </a:lnTo>
                    <a:cubicBezTo>
                      <a:pt x="278" y="278"/>
                      <a:pt x="315" y="230"/>
                      <a:pt x="315" y="181"/>
                    </a:cubicBezTo>
                    <a:lnTo>
                      <a:pt x="315" y="133"/>
                    </a:lnTo>
                    <a:cubicBezTo>
                      <a:pt x="315" y="54"/>
                      <a:pt x="252" y="0"/>
                      <a:pt x="1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>
                <a:off x="1175899" y="1026977"/>
                <a:ext cx="24805" cy="1788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4" extrusionOk="0">
                    <a:moveTo>
                      <a:pt x="274" y="0"/>
                    </a:moveTo>
                    <a:cubicBezTo>
                      <a:pt x="245" y="0"/>
                      <a:pt x="214" y="10"/>
                      <a:pt x="186" y="33"/>
                    </a:cubicBezTo>
                    <a:lnTo>
                      <a:pt x="161" y="46"/>
                    </a:lnTo>
                    <a:cubicBezTo>
                      <a:pt x="1" y="162"/>
                      <a:pt x="110" y="343"/>
                      <a:pt x="242" y="343"/>
                    </a:cubicBezTo>
                    <a:cubicBezTo>
                      <a:pt x="288" y="343"/>
                      <a:pt x="338" y="320"/>
                      <a:pt x="379" y="263"/>
                    </a:cubicBezTo>
                    <a:lnTo>
                      <a:pt x="391" y="239"/>
                    </a:lnTo>
                    <a:cubicBezTo>
                      <a:pt x="477" y="135"/>
                      <a:pt x="383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>
                <a:off x="1178291" y="1066446"/>
                <a:ext cx="12325" cy="1310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52" extrusionOk="0">
                    <a:moveTo>
                      <a:pt x="117" y="0"/>
                    </a:moveTo>
                    <a:cubicBezTo>
                      <a:pt x="58" y="0"/>
                      <a:pt x="1" y="37"/>
                      <a:pt x="7" y="109"/>
                    </a:cubicBezTo>
                    <a:lnTo>
                      <a:pt x="7" y="133"/>
                    </a:lnTo>
                    <a:cubicBezTo>
                      <a:pt x="7" y="212"/>
                      <a:pt x="64" y="251"/>
                      <a:pt x="121" y="251"/>
                    </a:cubicBezTo>
                    <a:cubicBezTo>
                      <a:pt x="179" y="251"/>
                      <a:pt x="236" y="212"/>
                      <a:pt x="236" y="133"/>
                    </a:cubicBezTo>
                    <a:lnTo>
                      <a:pt x="236" y="109"/>
                    </a:lnTo>
                    <a:cubicBezTo>
                      <a:pt x="236" y="37"/>
                      <a:pt x="176" y="0"/>
                      <a:pt x="1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>
                <a:off x="1140226" y="1091927"/>
                <a:ext cx="32138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6" extrusionOk="0">
                    <a:moveTo>
                      <a:pt x="309" y="0"/>
                    </a:moveTo>
                    <a:cubicBezTo>
                      <a:pt x="155" y="0"/>
                      <a:pt x="1" y="103"/>
                      <a:pt x="1" y="309"/>
                    </a:cubicBezTo>
                    <a:lnTo>
                      <a:pt x="1" y="333"/>
                    </a:lnTo>
                    <a:cubicBezTo>
                      <a:pt x="1" y="502"/>
                      <a:pt x="134" y="635"/>
                      <a:pt x="303" y="635"/>
                    </a:cubicBezTo>
                    <a:cubicBezTo>
                      <a:pt x="472" y="635"/>
                      <a:pt x="593" y="502"/>
                      <a:pt x="605" y="333"/>
                    </a:cubicBezTo>
                    <a:lnTo>
                      <a:pt x="618" y="333"/>
                    </a:lnTo>
                    <a:lnTo>
                      <a:pt x="618" y="309"/>
                    </a:lnTo>
                    <a:cubicBezTo>
                      <a:pt x="618" y="103"/>
                      <a:pt x="463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>
                <a:off x="1001225" y="1054485"/>
                <a:ext cx="24597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52" extrusionOk="0">
                    <a:moveTo>
                      <a:pt x="242" y="0"/>
                    </a:moveTo>
                    <a:cubicBezTo>
                      <a:pt x="0" y="0"/>
                      <a:pt x="0" y="351"/>
                      <a:pt x="242" y="351"/>
                    </a:cubicBezTo>
                    <a:cubicBezTo>
                      <a:pt x="472" y="351"/>
                      <a:pt x="472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>
                <a:off x="1118229" y="1043773"/>
                <a:ext cx="2522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364" extrusionOk="0">
                    <a:moveTo>
                      <a:pt x="242" y="1"/>
                    </a:moveTo>
                    <a:cubicBezTo>
                      <a:pt x="0" y="1"/>
                      <a:pt x="0" y="364"/>
                      <a:pt x="242" y="364"/>
                    </a:cubicBezTo>
                    <a:cubicBezTo>
                      <a:pt x="484" y="364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>
                <a:off x="1063471" y="1115379"/>
                <a:ext cx="32762" cy="2849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48" extrusionOk="0">
                    <a:moveTo>
                      <a:pt x="268" y="1"/>
                    </a:moveTo>
                    <a:cubicBezTo>
                      <a:pt x="131" y="1"/>
                      <a:pt x="1" y="111"/>
                      <a:pt x="1" y="281"/>
                    </a:cubicBezTo>
                    <a:cubicBezTo>
                      <a:pt x="1" y="426"/>
                      <a:pt x="122" y="547"/>
                      <a:pt x="267" y="547"/>
                    </a:cubicBezTo>
                    <a:cubicBezTo>
                      <a:pt x="509" y="547"/>
                      <a:pt x="630" y="257"/>
                      <a:pt x="461" y="87"/>
                    </a:cubicBezTo>
                    <a:cubicBezTo>
                      <a:pt x="405" y="27"/>
                      <a:pt x="335" y="1"/>
                      <a:pt x="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>
                <a:off x="1115681" y="1183190"/>
                <a:ext cx="28393" cy="2537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8" extrusionOk="0">
                    <a:moveTo>
                      <a:pt x="249" y="0"/>
                    </a:moveTo>
                    <a:cubicBezTo>
                      <a:pt x="121" y="0"/>
                      <a:pt x="1" y="99"/>
                      <a:pt x="1" y="247"/>
                    </a:cubicBezTo>
                    <a:cubicBezTo>
                      <a:pt x="1" y="384"/>
                      <a:pt x="119" y="487"/>
                      <a:pt x="244" y="487"/>
                    </a:cubicBezTo>
                    <a:cubicBezTo>
                      <a:pt x="284" y="487"/>
                      <a:pt x="325" y="476"/>
                      <a:pt x="364" y="453"/>
                    </a:cubicBezTo>
                    <a:lnTo>
                      <a:pt x="412" y="417"/>
                    </a:lnTo>
                    <a:cubicBezTo>
                      <a:pt x="545" y="344"/>
                      <a:pt x="545" y="150"/>
                      <a:pt x="412" y="66"/>
                    </a:cubicBezTo>
                    <a:lnTo>
                      <a:pt x="364" y="29"/>
                    </a:lnTo>
                    <a:cubicBezTo>
                      <a:pt x="327" y="10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>
                <a:off x="1215108" y="1131864"/>
                <a:ext cx="25221" cy="2080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400" extrusionOk="0">
                    <a:moveTo>
                      <a:pt x="242" y="0"/>
                    </a:moveTo>
                    <a:cubicBezTo>
                      <a:pt x="0" y="25"/>
                      <a:pt x="0" y="387"/>
                      <a:pt x="242" y="400"/>
                    </a:cubicBezTo>
                    <a:cubicBezTo>
                      <a:pt x="484" y="387"/>
                      <a:pt x="484" y="25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>
                <a:off x="1255982" y="1034985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0" y="0"/>
                      <a:pt x="0" y="508"/>
                      <a:pt x="339" y="508"/>
                    </a:cubicBezTo>
                    <a:cubicBezTo>
                      <a:pt x="678" y="508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>
                <a:off x="1255982" y="959478"/>
                <a:ext cx="19553" cy="145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80" extrusionOk="0">
                    <a:moveTo>
                      <a:pt x="194" y="1"/>
                    </a:moveTo>
                    <a:cubicBezTo>
                      <a:pt x="0" y="1"/>
                      <a:pt x="0" y="279"/>
                      <a:pt x="194" y="279"/>
                    </a:cubicBezTo>
                    <a:cubicBezTo>
                      <a:pt x="375" y="279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>
                <a:off x="1091812" y="959478"/>
                <a:ext cx="32138" cy="2459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3" extrusionOk="0">
                    <a:moveTo>
                      <a:pt x="315" y="1"/>
                    </a:moveTo>
                    <a:cubicBezTo>
                      <a:pt x="0" y="1"/>
                      <a:pt x="0" y="473"/>
                      <a:pt x="315" y="473"/>
                    </a:cubicBezTo>
                    <a:cubicBezTo>
                      <a:pt x="617" y="473"/>
                      <a:pt x="617" y="1"/>
                      <a:pt x="3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>
                <a:off x="1115681" y="965771"/>
                <a:ext cx="35310" cy="2709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21" extrusionOk="0">
                    <a:moveTo>
                      <a:pt x="340" y="1"/>
                    </a:moveTo>
                    <a:cubicBezTo>
                      <a:pt x="1" y="1"/>
                      <a:pt x="1" y="521"/>
                      <a:pt x="340" y="521"/>
                    </a:cubicBezTo>
                    <a:cubicBezTo>
                      <a:pt x="678" y="521"/>
                      <a:pt x="678" y="1"/>
                      <a:pt x="3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>
                <a:off x="961599" y="1026197"/>
                <a:ext cx="27717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48" extrusionOk="0">
                    <a:moveTo>
                      <a:pt x="266" y="0"/>
                    </a:moveTo>
                    <a:cubicBezTo>
                      <a:pt x="0" y="24"/>
                      <a:pt x="0" y="423"/>
                      <a:pt x="266" y="448"/>
                    </a:cubicBezTo>
                    <a:cubicBezTo>
                      <a:pt x="532" y="423"/>
                      <a:pt x="532" y="24"/>
                      <a:pt x="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>
                <a:off x="1068515" y="1045021"/>
                <a:ext cx="33386" cy="2714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22" extrusionOk="0">
                    <a:moveTo>
                      <a:pt x="315" y="1"/>
                    </a:moveTo>
                    <a:cubicBezTo>
                      <a:pt x="1" y="25"/>
                      <a:pt x="1" y="485"/>
                      <a:pt x="315" y="521"/>
                    </a:cubicBezTo>
                    <a:cubicBezTo>
                      <a:pt x="642" y="485"/>
                      <a:pt x="642" y="25"/>
                      <a:pt x="3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>
                <a:off x="1079227" y="1163325"/>
                <a:ext cx="32138" cy="2454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2" extrusionOk="0">
                    <a:moveTo>
                      <a:pt x="303" y="0"/>
                    </a:moveTo>
                    <a:cubicBezTo>
                      <a:pt x="0" y="0"/>
                      <a:pt x="0" y="472"/>
                      <a:pt x="303" y="472"/>
                    </a:cubicBezTo>
                    <a:cubicBezTo>
                      <a:pt x="617" y="472"/>
                      <a:pt x="617" y="0"/>
                      <a:pt x="3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>
                <a:off x="999301" y="1102899"/>
                <a:ext cx="23349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40" extrusionOk="0">
                    <a:moveTo>
                      <a:pt x="231" y="1"/>
                    </a:moveTo>
                    <a:cubicBezTo>
                      <a:pt x="1" y="1"/>
                      <a:pt x="1" y="340"/>
                      <a:pt x="231" y="340"/>
                    </a:cubicBezTo>
                    <a:cubicBezTo>
                      <a:pt x="449" y="340"/>
                      <a:pt x="449" y="1"/>
                      <a:pt x="2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>
                <a:off x="1245269" y="1006020"/>
                <a:ext cx="31514" cy="2334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49" extrusionOk="0">
                    <a:moveTo>
                      <a:pt x="303" y="1"/>
                    </a:moveTo>
                    <a:cubicBezTo>
                      <a:pt x="1" y="1"/>
                      <a:pt x="1" y="449"/>
                      <a:pt x="303" y="449"/>
                    </a:cubicBezTo>
                    <a:cubicBezTo>
                      <a:pt x="606" y="449"/>
                      <a:pt x="606" y="1"/>
                      <a:pt x="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>
                <a:off x="1196856" y="1070190"/>
                <a:ext cx="26469" cy="2210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5" extrusionOk="0">
                    <a:moveTo>
                      <a:pt x="254" y="1"/>
                    </a:moveTo>
                    <a:cubicBezTo>
                      <a:pt x="0" y="25"/>
                      <a:pt x="0" y="400"/>
                      <a:pt x="254" y="424"/>
                    </a:cubicBezTo>
                    <a:cubicBezTo>
                      <a:pt x="508" y="400"/>
                      <a:pt x="508" y="25"/>
                      <a:pt x="2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0" name="Google Shape;970;p3"/>
              <p:cNvGrpSpPr/>
              <p:nvPr/>
            </p:nvGrpSpPr>
            <p:grpSpPr>
              <a:xfrm>
                <a:off x="-152337" y="-193233"/>
                <a:ext cx="2586475" cy="2532185"/>
                <a:chOff x="-152337" y="-193233"/>
                <a:chExt cx="2586475" cy="2532185"/>
              </a:xfrm>
            </p:grpSpPr>
            <p:sp>
              <p:nvSpPr>
                <p:cNvPr id="971" name="Google Shape;971;p3"/>
                <p:cNvSpPr/>
                <p:nvPr/>
              </p:nvSpPr>
              <p:spPr>
                <a:xfrm>
                  <a:off x="540749" y="99578"/>
                  <a:ext cx="23297" cy="1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376" extrusionOk="0">
                      <a:moveTo>
                        <a:pt x="230" y="1"/>
                      </a:moveTo>
                      <a:cubicBezTo>
                        <a:pt x="0" y="25"/>
                        <a:pt x="0" y="351"/>
                        <a:pt x="230" y="376"/>
                      </a:cubicBezTo>
                      <a:cubicBezTo>
                        <a:pt x="448" y="351"/>
                        <a:pt x="448" y="25"/>
                        <a:pt x="2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736379" y="166868"/>
                  <a:ext cx="14509" cy="15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92" extrusionOk="0">
                      <a:moveTo>
                        <a:pt x="134" y="1"/>
                      </a:moveTo>
                      <a:cubicBezTo>
                        <a:pt x="1" y="49"/>
                        <a:pt x="1" y="243"/>
                        <a:pt x="134" y="291"/>
                      </a:cubicBezTo>
                      <a:cubicBezTo>
                        <a:pt x="279" y="243"/>
                        <a:pt x="279" y="49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127017" y="156780"/>
                  <a:ext cx="64847" cy="50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" h="971" extrusionOk="0">
                      <a:moveTo>
                        <a:pt x="569" y="0"/>
                      </a:moveTo>
                      <a:cubicBezTo>
                        <a:pt x="412" y="0"/>
                        <a:pt x="259" y="71"/>
                        <a:pt x="158" y="183"/>
                      </a:cubicBezTo>
                      <a:cubicBezTo>
                        <a:pt x="1" y="352"/>
                        <a:pt x="1" y="618"/>
                        <a:pt x="158" y="776"/>
                      </a:cubicBezTo>
                      <a:cubicBezTo>
                        <a:pt x="259" y="899"/>
                        <a:pt x="412" y="970"/>
                        <a:pt x="569" y="970"/>
                      </a:cubicBezTo>
                      <a:cubicBezTo>
                        <a:pt x="581" y="970"/>
                        <a:pt x="593" y="970"/>
                        <a:pt x="605" y="969"/>
                      </a:cubicBezTo>
                      <a:cubicBezTo>
                        <a:pt x="726" y="969"/>
                        <a:pt x="847" y="909"/>
                        <a:pt x="944" y="824"/>
                      </a:cubicBezTo>
                      <a:cubicBezTo>
                        <a:pt x="1247" y="522"/>
                        <a:pt x="1029" y="1"/>
                        <a:pt x="605" y="1"/>
                      </a:cubicBezTo>
                      <a:cubicBezTo>
                        <a:pt x="593" y="1"/>
                        <a:pt x="581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271114" y="81949"/>
                  <a:ext cx="45294" cy="44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857" extrusionOk="0">
                      <a:moveTo>
                        <a:pt x="435" y="1"/>
                      </a:moveTo>
                      <a:cubicBezTo>
                        <a:pt x="266" y="1"/>
                        <a:pt x="109" y="110"/>
                        <a:pt x="60" y="279"/>
                      </a:cubicBezTo>
                      <a:cubicBezTo>
                        <a:pt x="80" y="245"/>
                        <a:pt x="90" y="228"/>
                        <a:pt x="91" y="228"/>
                      </a:cubicBezTo>
                      <a:lnTo>
                        <a:pt x="91" y="228"/>
                      </a:lnTo>
                      <a:cubicBezTo>
                        <a:pt x="93" y="228"/>
                        <a:pt x="77" y="263"/>
                        <a:pt x="48" y="328"/>
                      </a:cubicBezTo>
                      <a:cubicBezTo>
                        <a:pt x="41" y="349"/>
                        <a:pt x="38" y="375"/>
                        <a:pt x="37" y="400"/>
                      </a:cubicBezTo>
                      <a:lnTo>
                        <a:pt x="37" y="400"/>
                      </a:lnTo>
                      <a:cubicBezTo>
                        <a:pt x="0" y="594"/>
                        <a:pt x="68" y="790"/>
                        <a:pt x="290" y="848"/>
                      </a:cubicBezTo>
                      <a:cubicBezTo>
                        <a:pt x="326" y="854"/>
                        <a:pt x="363" y="857"/>
                        <a:pt x="399" y="857"/>
                      </a:cubicBezTo>
                      <a:cubicBezTo>
                        <a:pt x="435" y="857"/>
                        <a:pt x="472" y="854"/>
                        <a:pt x="508" y="848"/>
                      </a:cubicBezTo>
                      <a:cubicBezTo>
                        <a:pt x="568" y="823"/>
                        <a:pt x="629" y="799"/>
                        <a:pt x="677" y="751"/>
                      </a:cubicBezTo>
                      <a:lnTo>
                        <a:pt x="677" y="751"/>
                      </a:lnTo>
                      <a:lnTo>
                        <a:pt x="629" y="775"/>
                      </a:lnTo>
                      <a:cubicBezTo>
                        <a:pt x="798" y="666"/>
                        <a:pt x="871" y="461"/>
                        <a:pt x="810" y="279"/>
                      </a:cubicBezTo>
                      <a:cubicBezTo>
                        <a:pt x="762" y="110"/>
                        <a:pt x="605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855880" y="828642"/>
                  <a:ext cx="27769" cy="2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00" extrusionOk="0">
                      <a:moveTo>
                        <a:pt x="267" y="1"/>
                      </a:moveTo>
                      <a:cubicBezTo>
                        <a:pt x="1" y="1"/>
                        <a:pt x="1" y="400"/>
                        <a:pt x="267" y="400"/>
                      </a:cubicBezTo>
                      <a:cubicBezTo>
                        <a:pt x="533" y="400"/>
                        <a:pt x="533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918178" y="785273"/>
                  <a:ext cx="32138" cy="23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48" extrusionOk="0">
                      <a:moveTo>
                        <a:pt x="279" y="0"/>
                      </a:moveTo>
                      <a:cubicBezTo>
                        <a:pt x="0" y="24"/>
                        <a:pt x="0" y="423"/>
                        <a:pt x="279" y="448"/>
                      </a:cubicBezTo>
                      <a:lnTo>
                        <a:pt x="315" y="448"/>
                      </a:lnTo>
                      <a:cubicBezTo>
                        <a:pt x="617" y="448"/>
                        <a:pt x="617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991136" y="773936"/>
                  <a:ext cx="1300" cy="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3" extrusionOk="0">
                      <a:moveTo>
                        <a:pt x="13" y="0"/>
                      </a:moveTo>
                      <a:cubicBezTo>
                        <a:pt x="1" y="0"/>
                        <a:pt x="1" y="12"/>
                        <a:pt x="13" y="12"/>
                      </a:cubicBezTo>
                      <a:cubicBezTo>
                        <a:pt x="25" y="12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066643" y="748143"/>
                  <a:ext cx="26469" cy="2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424" extrusionOk="0">
                      <a:moveTo>
                        <a:pt x="254" y="0"/>
                      </a:moveTo>
                      <a:cubicBezTo>
                        <a:pt x="0" y="25"/>
                        <a:pt x="0" y="400"/>
                        <a:pt x="254" y="424"/>
                      </a:cubicBezTo>
                      <a:cubicBezTo>
                        <a:pt x="508" y="400"/>
                        <a:pt x="508" y="25"/>
                        <a:pt x="25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124521" y="754436"/>
                  <a:ext cx="32762" cy="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73" extrusionOk="0">
                      <a:moveTo>
                        <a:pt x="315" y="0"/>
                      </a:moveTo>
                      <a:cubicBezTo>
                        <a:pt x="0" y="0"/>
                        <a:pt x="0" y="472"/>
                        <a:pt x="315" y="472"/>
                      </a:cubicBezTo>
                      <a:cubicBezTo>
                        <a:pt x="629" y="472"/>
                        <a:pt x="629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186143" y="792189"/>
                  <a:ext cx="32138" cy="2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84" extrusionOk="0">
                      <a:moveTo>
                        <a:pt x="315" y="0"/>
                      </a:moveTo>
                      <a:cubicBezTo>
                        <a:pt x="1" y="24"/>
                        <a:pt x="1" y="460"/>
                        <a:pt x="315" y="484"/>
                      </a:cubicBezTo>
                      <a:cubicBezTo>
                        <a:pt x="618" y="460"/>
                        <a:pt x="618" y="24"/>
                        <a:pt x="31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952759" y="134159"/>
                  <a:ext cx="25221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64" extrusionOk="0">
                      <a:moveTo>
                        <a:pt x="243" y="1"/>
                      </a:moveTo>
                      <a:cubicBezTo>
                        <a:pt x="1" y="1"/>
                        <a:pt x="1" y="364"/>
                        <a:pt x="243" y="364"/>
                      </a:cubicBezTo>
                      <a:cubicBezTo>
                        <a:pt x="485" y="364"/>
                        <a:pt x="485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1162003" y="-193233"/>
                  <a:ext cx="32636" cy="2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88" extrusionOk="0">
                      <a:moveTo>
                        <a:pt x="243" y="1"/>
                      </a:moveTo>
                      <a:cubicBezTo>
                        <a:pt x="1" y="13"/>
                        <a:pt x="1" y="364"/>
                        <a:pt x="243" y="388"/>
                      </a:cubicBezTo>
                      <a:cubicBezTo>
                        <a:pt x="485" y="364"/>
                        <a:pt x="485" y="13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756504" y="914185"/>
                  <a:ext cx="35310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97" extrusionOk="0">
                      <a:moveTo>
                        <a:pt x="339" y="1"/>
                      </a:moveTo>
                      <a:cubicBezTo>
                        <a:pt x="1" y="1"/>
                        <a:pt x="1" y="497"/>
                        <a:pt x="339" y="497"/>
                      </a:cubicBezTo>
                      <a:cubicBezTo>
                        <a:pt x="678" y="497"/>
                        <a:pt x="678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819426" y="906645"/>
                  <a:ext cx="23921" cy="1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340" extrusionOk="0">
                      <a:moveTo>
                        <a:pt x="230" y="1"/>
                      </a:moveTo>
                      <a:cubicBezTo>
                        <a:pt x="4" y="1"/>
                        <a:pt x="0" y="340"/>
                        <a:pt x="219" y="340"/>
                      </a:cubicBezTo>
                      <a:cubicBezTo>
                        <a:pt x="222" y="340"/>
                        <a:pt x="226" y="340"/>
                        <a:pt x="230" y="339"/>
                      </a:cubicBezTo>
                      <a:cubicBezTo>
                        <a:pt x="460" y="339"/>
                        <a:pt x="460" y="1"/>
                        <a:pt x="2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833883" y="845647"/>
                  <a:ext cx="33386" cy="25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485" extrusionOk="0">
                      <a:moveTo>
                        <a:pt x="327" y="0"/>
                      </a:moveTo>
                      <a:cubicBezTo>
                        <a:pt x="1" y="0"/>
                        <a:pt x="1" y="484"/>
                        <a:pt x="327" y="484"/>
                      </a:cubicBezTo>
                      <a:cubicBezTo>
                        <a:pt x="642" y="484"/>
                        <a:pt x="642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931386" y="870191"/>
                  <a:ext cx="37182" cy="2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69" extrusionOk="0">
                      <a:moveTo>
                        <a:pt x="363" y="0"/>
                      </a:moveTo>
                      <a:cubicBezTo>
                        <a:pt x="1" y="24"/>
                        <a:pt x="1" y="544"/>
                        <a:pt x="363" y="569"/>
                      </a:cubicBezTo>
                      <a:cubicBezTo>
                        <a:pt x="714" y="544"/>
                        <a:pt x="714" y="24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934558" y="824274"/>
                  <a:ext cx="39678" cy="30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81" extrusionOk="0">
                      <a:moveTo>
                        <a:pt x="375" y="0"/>
                      </a:moveTo>
                      <a:cubicBezTo>
                        <a:pt x="0" y="0"/>
                        <a:pt x="0" y="581"/>
                        <a:pt x="375" y="581"/>
                      </a:cubicBezTo>
                      <a:cubicBezTo>
                        <a:pt x="762" y="581"/>
                        <a:pt x="762" y="0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3"/>
                <p:cNvSpPr/>
                <p:nvPr/>
              </p:nvSpPr>
              <p:spPr>
                <a:xfrm>
                  <a:off x="999301" y="768892"/>
                  <a:ext cx="23349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364" extrusionOk="0">
                      <a:moveTo>
                        <a:pt x="231" y="1"/>
                      </a:moveTo>
                      <a:cubicBezTo>
                        <a:pt x="1" y="13"/>
                        <a:pt x="1" y="339"/>
                        <a:pt x="231" y="363"/>
                      </a:cubicBezTo>
                      <a:cubicBezTo>
                        <a:pt x="449" y="339"/>
                        <a:pt x="449" y="13"/>
                        <a:pt x="2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3"/>
                <p:cNvSpPr/>
                <p:nvPr/>
              </p:nvSpPr>
              <p:spPr>
                <a:xfrm>
                  <a:off x="960975" y="719178"/>
                  <a:ext cx="31462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497" extrusionOk="0">
                      <a:moveTo>
                        <a:pt x="302" y="1"/>
                      </a:moveTo>
                      <a:cubicBezTo>
                        <a:pt x="0" y="25"/>
                        <a:pt x="0" y="473"/>
                        <a:pt x="302" y="497"/>
                      </a:cubicBezTo>
                      <a:cubicBezTo>
                        <a:pt x="605" y="473"/>
                        <a:pt x="605" y="25"/>
                        <a:pt x="3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1035182" y="744347"/>
                  <a:ext cx="35882" cy="2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58" extrusionOk="0">
                      <a:moveTo>
                        <a:pt x="351" y="1"/>
                      </a:moveTo>
                      <a:cubicBezTo>
                        <a:pt x="0" y="25"/>
                        <a:pt x="0" y="521"/>
                        <a:pt x="351" y="557"/>
                      </a:cubicBezTo>
                      <a:cubicBezTo>
                        <a:pt x="690" y="521"/>
                        <a:pt x="690" y="25"/>
                        <a:pt x="3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1105020" y="826146"/>
                  <a:ext cx="34010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497" extrusionOk="0">
                      <a:moveTo>
                        <a:pt x="327" y="0"/>
                      </a:moveTo>
                      <a:cubicBezTo>
                        <a:pt x="0" y="0"/>
                        <a:pt x="0" y="496"/>
                        <a:pt x="327" y="496"/>
                      </a:cubicBezTo>
                      <a:cubicBezTo>
                        <a:pt x="653" y="496"/>
                        <a:pt x="653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1160974" y="832438"/>
                  <a:ext cx="36558" cy="28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557" extrusionOk="0">
                      <a:moveTo>
                        <a:pt x="352" y="0"/>
                      </a:moveTo>
                      <a:cubicBezTo>
                        <a:pt x="1" y="24"/>
                        <a:pt x="1" y="533"/>
                        <a:pt x="352" y="557"/>
                      </a:cubicBezTo>
                      <a:cubicBezTo>
                        <a:pt x="702" y="533"/>
                        <a:pt x="702" y="24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258478" y="892812"/>
                  <a:ext cx="9516" cy="7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46" extrusionOk="0">
                      <a:moveTo>
                        <a:pt x="98" y="1"/>
                      </a:moveTo>
                      <a:cubicBezTo>
                        <a:pt x="1" y="1"/>
                        <a:pt x="1" y="146"/>
                        <a:pt x="98" y="146"/>
                      </a:cubicBezTo>
                      <a:cubicBezTo>
                        <a:pt x="182" y="146"/>
                        <a:pt x="182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234609" y="833062"/>
                  <a:ext cx="34010" cy="2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33" extrusionOk="0">
                      <a:moveTo>
                        <a:pt x="327" y="0"/>
                      </a:moveTo>
                      <a:cubicBezTo>
                        <a:pt x="0" y="25"/>
                        <a:pt x="0" y="508"/>
                        <a:pt x="327" y="533"/>
                      </a:cubicBezTo>
                      <a:cubicBezTo>
                        <a:pt x="653" y="508"/>
                        <a:pt x="653" y="25"/>
                        <a:pt x="3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1004345" y="801601"/>
                  <a:ext cx="61103" cy="61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" h="1174" extrusionOk="0">
                      <a:moveTo>
                        <a:pt x="593" y="1"/>
                      </a:moveTo>
                      <a:cubicBezTo>
                        <a:pt x="569" y="557"/>
                        <a:pt x="557" y="569"/>
                        <a:pt x="1" y="593"/>
                      </a:cubicBezTo>
                      <a:cubicBezTo>
                        <a:pt x="557" y="605"/>
                        <a:pt x="569" y="617"/>
                        <a:pt x="593" y="1174"/>
                      </a:cubicBezTo>
                      <a:cubicBezTo>
                        <a:pt x="606" y="617"/>
                        <a:pt x="618" y="605"/>
                        <a:pt x="1174" y="593"/>
                      </a:cubicBezTo>
                      <a:cubicBezTo>
                        <a:pt x="618" y="569"/>
                        <a:pt x="606" y="557"/>
                        <a:pt x="59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729359" y="902588"/>
                  <a:ext cx="11181" cy="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190" extrusionOk="0">
                      <a:moveTo>
                        <a:pt x="108" y="0"/>
                      </a:moveTo>
                      <a:cubicBezTo>
                        <a:pt x="66" y="0"/>
                        <a:pt x="25" y="25"/>
                        <a:pt x="15" y="79"/>
                      </a:cubicBezTo>
                      <a:cubicBezTo>
                        <a:pt x="1" y="148"/>
                        <a:pt x="58" y="190"/>
                        <a:pt x="115" y="190"/>
                      </a:cubicBezTo>
                      <a:cubicBezTo>
                        <a:pt x="157" y="190"/>
                        <a:pt x="198" y="167"/>
                        <a:pt x="208" y="115"/>
                      </a:cubicBezTo>
                      <a:cubicBezTo>
                        <a:pt x="215" y="41"/>
                        <a:pt x="161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759312" y="910805"/>
                  <a:ext cx="24025" cy="20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394" extrusionOk="0">
                      <a:moveTo>
                        <a:pt x="228" y="1"/>
                      </a:moveTo>
                      <a:cubicBezTo>
                        <a:pt x="137" y="1"/>
                        <a:pt x="44" y="52"/>
                        <a:pt x="7" y="163"/>
                      </a:cubicBezTo>
                      <a:cubicBezTo>
                        <a:pt x="0" y="307"/>
                        <a:pt x="119" y="393"/>
                        <a:pt x="238" y="393"/>
                      </a:cubicBezTo>
                      <a:cubicBezTo>
                        <a:pt x="328" y="393"/>
                        <a:pt x="418" y="344"/>
                        <a:pt x="455" y="235"/>
                      </a:cubicBezTo>
                      <a:cubicBezTo>
                        <a:pt x="461" y="85"/>
                        <a:pt x="346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794361" y="780592"/>
                  <a:ext cx="35414" cy="3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591" extrusionOk="0">
                      <a:moveTo>
                        <a:pt x="335" y="1"/>
                      </a:moveTo>
                      <a:cubicBezTo>
                        <a:pt x="201" y="1"/>
                        <a:pt x="67" y="78"/>
                        <a:pt x="35" y="247"/>
                      </a:cubicBezTo>
                      <a:cubicBezTo>
                        <a:pt x="1" y="465"/>
                        <a:pt x="173" y="590"/>
                        <a:pt x="343" y="590"/>
                      </a:cubicBezTo>
                      <a:cubicBezTo>
                        <a:pt x="476" y="590"/>
                        <a:pt x="608" y="514"/>
                        <a:pt x="640" y="344"/>
                      </a:cubicBezTo>
                      <a:cubicBezTo>
                        <a:pt x="680" y="127"/>
                        <a:pt x="507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876004" y="778616"/>
                  <a:ext cx="37806" cy="3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608" extrusionOk="0">
                      <a:moveTo>
                        <a:pt x="323" y="0"/>
                      </a:moveTo>
                      <a:cubicBezTo>
                        <a:pt x="180" y="0"/>
                        <a:pt x="58" y="102"/>
                        <a:pt x="37" y="249"/>
                      </a:cubicBezTo>
                      <a:cubicBezTo>
                        <a:pt x="1" y="449"/>
                        <a:pt x="163" y="608"/>
                        <a:pt x="338" y="608"/>
                      </a:cubicBezTo>
                      <a:cubicBezTo>
                        <a:pt x="396" y="608"/>
                        <a:pt x="455" y="591"/>
                        <a:pt x="509" y="551"/>
                      </a:cubicBezTo>
                      <a:cubicBezTo>
                        <a:pt x="727" y="394"/>
                        <a:pt x="654" y="43"/>
                        <a:pt x="388" y="7"/>
                      </a:cubicBezTo>
                      <a:cubicBezTo>
                        <a:pt x="366" y="2"/>
                        <a:pt x="344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846363" y="715330"/>
                  <a:ext cx="24129" cy="21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21" extrusionOk="0">
                      <a:moveTo>
                        <a:pt x="226" y="1"/>
                      </a:moveTo>
                      <a:cubicBezTo>
                        <a:pt x="133" y="1"/>
                        <a:pt x="41" y="55"/>
                        <a:pt x="15" y="172"/>
                      </a:cubicBezTo>
                      <a:cubicBezTo>
                        <a:pt x="1" y="329"/>
                        <a:pt x="122" y="420"/>
                        <a:pt x="241" y="420"/>
                      </a:cubicBezTo>
                      <a:cubicBezTo>
                        <a:pt x="333" y="420"/>
                        <a:pt x="424" y="365"/>
                        <a:pt x="450" y="244"/>
                      </a:cubicBezTo>
                      <a:cubicBezTo>
                        <a:pt x="464" y="88"/>
                        <a:pt x="344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949743" y="708102"/>
                  <a:ext cx="28133" cy="25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485" extrusionOk="0">
                      <a:moveTo>
                        <a:pt x="268" y="0"/>
                      </a:moveTo>
                      <a:cubicBezTo>
                        <a:pt x="161" y="0"/>
                        <a:pt x="56" y="64"/>
                        <a:pt x="35" y="202"/>
                      </a:cubicBezTo>
                      <a:cubicBezTo>
                        <a:pt x="0" y="380"/>
                        <a:pt x="141" y="484"/>
                        <a:pt x="278" y="484"/>
                      </a:cubicBezTo>
                      <a:cubicBezTo>
                        <a:pt x="382" y="484"/>
                        <a:pt x="485" y="423"/>
                        <a:pt x="506" y="286"/>
                      </a:cubicBezTo>
                      <a:cubicBezTo>
                        <a:pt x="540" y="103"/>
                        <a:pt x="403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1005801" y="717254"/>
                  <a:ext cx="29225" cy="2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94" extrusionOk="0">
                      <a:moveTo>
                        <a:pt x="274" y="1"/>
                      </a:moveTo>
                      <a:cubicBezTo>
                        <a:pt x="163" y="1"/>
                        <a:pt x="53" y="65"/>
                        <a:pt x="21" y="207"/>
                      </a:cubicBezTo>
                      <a:cubicBezTo>
                        <a:pt x="1" y="390"/>
                        <a:pt x="144" y="494"/>
                        <a:pt x="286" y="494"/>
                      </a:cubicBezTo>
                      <a:cubicBezTo>
                        <a:pt x="398" y="494"/>
                        <a:pt x="509" y="430"/>
                        <a:pt x="541" y="292"/>
                      </a:cubicBezTo>
                      <a:cubicBezTo>
                        <a:pt x="562" y="108"/>
                        <a:pt x="417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1094412" y="703110"/>
                  <a:ext cx="34426" cy="3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83" extrusionOk="0">
                      <a:moveTo>
                        <a:pt x="317" y="1"/>
                      </a:moveTo>
                      <a:cubicBezTo>
                        <a:pt x="187" y="1"/>
                        <a:pt x="61" y="75"/>
                        <a:pt x="35" y="237"/>
                      </a:cubicBezTo>
                      <a:cubicBezTo>
                        <a:pt x="1" y="457"/>
                        <a:pt x="176" y="583"/>
                        <a:pt x="345" y="583"/>
                      </a:cubicBezTo>
                      <a:cubicBezTo>
                        <a:pt x="475" y="583"/>
                        <a:pt x="601" y="509"/>
                        <a:pt x="628" y="346"/>
                      </a:cubicBezTo>
                      <a:cubicBezTo>
                        <a:pt x="662" y="127"/>
                        <a:pt x="487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1186091" y="688185"/>
                  <a:ext cx="20957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64" extrusionOk="0">
                      <a:moveTo>
                        <a:pt x="197" y="0"/>
                      </a:moveTo>
                      <a:cubicBezTo>
                        <a:pt x="116" y="0"/>
                        <a:pt x="35" y="47"/>
                        <a:pt x="14" y="149"/>
                      </a:cubicBezTo>
                      <a:cubicBezTo>
                        <a:pt x="0" y="285"/>
                        <a:pt x="101" y="364"/>
                        <a:pt x="203" y="364"/>
                      </a:cubicBezTo>
                      <a:cubicBezTo>
                        <a:pt x="282" y="364"/>
                        <a:pt x="362" y="316"/>
                        <a:pt x="389" y="210"/>
                      </a:cubicBezTo>
                      <a:cubicBezTo>
                        <a:pt x="402" y="75"/>
                        <a:pt x="299" y="0"/>
                        <a:pt x="19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642568" y="852979"/>
                  <a:ext cx="20957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65" extrusionOk="0">
                      <a:moveTo>
                        <a:pt x="203" y="1"/>
                      </a:moveTo>
                      <a:cubicBezTo>
                        <a:pt x="122" y="1"/>
                        <a:pt x="41" y="48"/>
                        <a:pt x="14" y="150"/>
                      </a:cubicBezTo>
                      <a:cubicBezTo>
                        <a:pt x="1" y="285"/>
                        <a:pt x="105" y="364"/>
                        <a:pt x="208" y="364"/>
                      </a:cubicBezTo>
                      <a:cubicBezTo>
                        <a:pt x="289" y="364"/>
                        <a:pt x="368" y="316"/>
                        <a:pt x="389" y="210"/>
                      </a:cubicBezTo>
                      <a:cubicBezTo>
                        <a:pt x="403" y="75"/>
                        <a:pt x="304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706998" y="778668"/>
                  <a:ext cx="32398" cy="2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545" extrusionOk="0">
                      <a:moveTo>
                        <a:pt x="304" y="0"/>
                      </a:moveTo>
                      <a:cubicBezTo>
                        <a:pt x="181" y="0"/>
                        <a:pt x="58" y="70"/>
                        <a:pt x="21" y="224"/>
                      </a:cubicBezTo>
                      <a:cubicBezTo>
                        <a:pt x="1" y="428"/>
                        <a:pt x="160" y="544"/>
                        <a:pt x="319" y="544"/>
                      </a:cubicBezTo>
                      <a:cubicBezTo>
                        <a:pt x="442" y="544"/>
                        <a:pt x="565" y="474"/>
                        <a:pt x="602" y="321"/>
                      </a:cubicBezTo>
                      <a:cubicBezTo>
                        <a:pt x="622" y="116"/>
                        <a:pt x="46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784377" y="853239"/>
                  <a:ext cx="31826" cy="2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1" extrusionOk="0">
                      <a:moveTo>
                        <a:pt x="290" y="1"/>
                      </a:moveTo>
                      <a:cubicBezTo>
                        <a:pt x="167" y="1"/>
                        <a:pt x="47" y="72"/>
                        <a:pt x="21" y="229"/>
                      </a:cubicBezTo>
                      <a:cubicBezTo>
                        <a:pt x="1" y="427"/>
                        <a:pt x="154" y="541"/>
                        <a:pt x="306" y="541"/>
                      </a:cubicBezTo>
                      <a:cubicBezTo>
                        <a:pt x="424" y="541"/>
                        <a:pt x="541" y="473"/>
                        <a:pt x="578" y="326"/>
                      </a:cubicBezTo>
                      <a:cubicBezTo>
                        <a:pt x="612" y="121"/>
                        <a:pt x="449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948287" y="716630"/>
                  <a:ext cx="14665" cy="1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54" extrusionOk="0">
                      <a:moveTo>
                        <a:pt x="139" y="0"/>
                      </a:moveTo>
                      <a:cubicBezTo>
                        <a:pt x="82" y="0"/>
                        <a:pt x="25" y="35"/>
                        <a:pt x="14" y="110"/>
                      </a:cubicBezTo>
                      <a:cubicBezTo>
                        <a:pt x="1" y="199"/>
                        <a:pt x="75" y="253"/>
                        <a:pt x="147" y="253"/>
                      </a:cubicBezTo>
                      <a:cubicBezTo>
                        <a:pt x="203" y="253"/>
                        <a:pt x="258" y="221"/>
                        <a:pt x="268" y="147"/>
                      </a:cubicBezTo>
                      <a:cubicBezTo>
                        <a:pt x="282" y="53"/>
                        <a:pt x="210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872260" y="731399"/>
                  <a:ext cx="32918" cy="2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478" extrusionOk="0">
                      <a:moveTo>
                        <a:pt x="342" y="1"/>
                      </a:moveTo>
                      <a:cubicBezTo>
                        <a:pt x="246" y="1"/>
                        <a:pt x="149" y="49"/>
                        <a:pt x="97" y="153"/>
                      </a:cubicBezTo>
                      <a:lnTo>
                        <a:pt x="85" y="177"/>
                      </a:lnTo>
                      <a:cubicBezTo>
                        <a:pt x="1" y="360"/>
                        <a:pt x="206" y="477"/>
                        <a:pt x="386" y="477"/>
                      </a:cubicBezTo>
                      <a:cubicBezTo>
                        <a:pt x="516" y="477"/>
                        <a:pt x="633" y="416"/>
                        <a:pt x="617" y="274"/>
                      </a:cubicBezTo>
                      <a:lnTo>
                        <a:pt x="617" y="238"/>
                      </a:lnTo>
                      <a:cubicBezTo>
                        <a:pt x="597" y="86"/>
                        <a:pt x="470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888277" y="669985"/>
                  <a:ext cx="36870" cy="3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669" extrusionOk="0">
                      <a:moveTo>
                        <a:pt x="406" y="632"/>
                      </a:moveTo>
                      <a:lnTo>
                        <a:pt x="406" y="644"/>
                      </a:lnTo>
                      <a:lnTo>
                        <a:pt x="366" y="644"/>
                      </a:lnTo>
                      <a:cubicBezTo>
                        <a:pt x="379" y="642"/>
                        <a:pt x="392" y="638"/>
                        <a:pt x="406" y="632"/>
                      </a:cubicBezTo>
                      <a:close/>
                      <a:moveTo>
                        <a:pt x="307" y="0"/>
                      </a:moveTo>
                      <a:cubicBezTo>
                        <a:pt x="1" y="0"/>
                        <a:pt x="32" y="616"/>
                        <a:pt x="300" y="648"/>
                      </a:cubicBezTo>
                      <a:lnTo>
                        <a:pt x="300" y="648"/>
                      </a:lnTo>
                      <a:cubicBezTo>
                        <a:pt x="346" y="659"/>
                        <a:pt x="399" y="669"/>
                        <a:pt x="442" y="669"/>
                      </a:cubicBezTo>
                      <a:cubicBezTo>
                        <a:pt x="491" y="657"/>
                        <a:pt x="539" y="644"/>
                        <a:pt x="575" y="608"/>
                      </a:cubicBezTo>
                      <a:cubicBezTo>
                        <a:pt x="672" y="536"/>
                        <a:pt x="709" y="403"/>
                        <a:pt x="672" y="282"/>
                      </a:cubicBezTo>
                      <a:cubicBezTo>
                        <a:pt x="624" y="148"/>
                        <a:pt x="503" y="40"/>
                        <a:pt x="346" y="3"/>
                      </a:cubicBezTo>
                      <a:cubicBezTo>
                        <a:pt x="332" y="1"/>
                        <a:pt x="319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936534" y="755320"/>
                  <a:ext cx="30629" cy="2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6" extrusionOk="0">
                      <a:moveTo>
                        <a:pt x="293" y="1"/>
                      </a:moveTo>
                      <a:cubicBezTo>
                        <a:pt x="177" y="1"/>
                        <a:pt x="61" y="71"/>
                        <a:pt x="35" y="225"/>
                      </a:cubicBezTo>
                      <a:cubicBezTo>
                        <a:pt x="1" y="415"/>
                        <a:pt x="150" y="526"/>
                        <a:pt x="298" y="526"/>
                      </a:cubicBezTo>
                      <a:cubicBezTo>
                        <a:pt x="413" y="526"/>
                        <a:pt x="528" y="458"/>
                        <a:pt x="555" y="310"/>
                      </a:cubicBezTo>
                      <a:cubicBezTo>
                        <a:pt x="589" y="114"/>
                        <a:pt x="441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071687" y="659740"/>
                  <a:ext cx="25845" cy="2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" h="436" extrusionOk="0">
                      <a:moveTo>
                        <a:pt x="247" y="1"/>
                      </a:moveTo>
                      <a:cubicBezTo>
                        <a:pt x="203" y="1"/>
                        <a:pt x="159" y="14"/>
                        <a:pt x="121" y="43"/>
                      </a:cubicBezTo>
                      <a:cubicBezTo>
                        <a:pt x="12" y="128"/>
                        <a:pt x="0" y="297"/>
                        <a:pt x="109" y="382"/>
                      </a:cubicBezTo>
                      <a:cubicBezTo>
                        <a:pt x="151" y="417"/>
                        <a:pt x="202" y="436"/>
                        <a:pt x="251" y="436"/>
                      </a:cubicBezTo>
                      <a:cubicBezTo>
                        <a:pt x="286" y="436"/>
                        <a:pt x="321" y="426"/>
                        <a:pt x="351" y="406"/>
                      </a:cubicBezTo>
                      <a:cubicBezTo>
                        <a:pt x="460" y="345"/>
                        <a:pt x="496" y="200"/>
                        <a:pt x="423" y="91"/>
                      </a:cubicBezTo>
                      <a:cubicBezTo>
                        <a:pt x="380" y="33"/>
                        <a:pt x="313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1191811" y="740447"/>
                  <a:ext cx="30525" cy="26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02" extrusionOk="0">
                      <a:moveTo>
                        <a:pt x="269" y="1"/>
                      </a:moveTo>
                      <a:cubicBezTo>
                        <a:pt x="205" y="1"/>
                        <a:pt x="140" y="27"/>
                        <a:pt x="85" y="88"/>
                      </a:cubicBezTo>
                      <a:cubicBezTo>
                        <a:pt x="1" y="197"/>
                        <a:pt x="13" y="354"/>
                        <a:pt x="122" y="451"/>
                      </a:cubicBezTo>
                      <a:cubicBezTo>
                        <a:pt x="164" y="485"/>
                        <a:pt x="216" y="501"/>
                        <a:pt x="269" y="501"/>
                      </a:cubicBezTo>
                      <a:cubicBezTo>
                        <a:pt x="364" y="501"/>
                        <a:pt x="462" y="448"/>
                        <a:pt x="509" y="354"/>
                      </a:cubicBezTo>
                      <a:cubicBezTo>
                        <a:pt x="587" y="171"/>
                        <a:pt x="434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1230813" y="666657"/>
                  <a:ext cx="29797" cy="3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602" extrusionOk="0">
                      <a:moveTo>
                        <a:pt x="521" y="285"/>
                      </a:moveTo>
                      <a:cubicBezTo>
                        <a:pt x="521" y="289"/>
                        <a:pt x="521" y="293"/>
                        <a:pt x="521" y="298"/>
                      </a:cubicBezTo>
                      <a:lnTo>
                        <a:pt x="521" y="298"/>
                      </a:lnTo>
                      <a:cubicBezTo>
                        <a:pt x="521" y="297"/>
                        <a:pt x="521" y="297"/>
                        <a:pt x="521" y="297"/>
                      </a:cubicBezTo>
                      <a:lnTo>
                        <a:pt x="521" y="285"/>
                      </a:lnTo>
                      <a:close/>
                      <a:moveTo>
                        <a:pt x="300" y="1"/>
                      </a:moveTo>
                      <a:cubicBezTo>
                        <a:pt x="230" y="1"/>
                        <a:pt x="161" y="33"/>
                        <a:pt x="109" y="92"/>
                      </a:cubicBezTo>
                      <a:lnTo>
                        <a:pt x="109" y="79"/>
                      </a:lnTo>
                      <a:cubicBezTo>
                        <a:pt x="13" y="188"/>
                        <a:pt x="1" y="358"/>
                        <a:pt x="85" y="479"/>
                      </a:cubicBezTo>
                      <a:cubicBezTo>
                        <a:pt x="136" y="555"/>
                        <a:pt x="229" y="602"/>
                        <a:pt x="322" y="602"/>
                      </a:cubicBezTo>
                      <a:cubicBezTo>
                        <a:pt x="361" y="602"/>
                        <a:pt x="400" y="593"/>
                        <a:pt x="436" y="575"/>
                      </a:cubicBezTo>
                      <a:cubicBezTo>
                        <a:pt x="529" y="547"/>
                        <a:pt x="572" y="455"/>
                        <a:pt x="554" y="370"/>
                      </a:cubicBezTo>
                      <a:lnTo>
                        <a:pt x="554" y="370"/>
                      </a:lnTo>
                      <a:cubicBezTo>
                        <a:pt x="554" y="350"/>
                        <a:pt x="552" y="331"/>
                        <a:pt x="548" y="309"/>
                      </a:cubicBezTo>
                      <a:lnTo>
                        <a:pt x="548" y="309"/>
                      </a:lnTo>
                      <a:cubicBezTo>
                        <a:pt x="570" y="203"/>
                        <a:pt x="530" y="96"/>
                        <a:pt x="436" y="43"/>
                      </a:cubicBezTo>
                      <a:cubicBezTo>
                        <a:pt x="393" y="15"/>
                        <a:pt x="346" y="1"/>
                        <a:pt x="3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1234869" y="799885"/>
                  <a:ext cx="24649" cy="21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18" extrusionOk="0">
                      <a:moveTo>
                        <a:pt x="223" y="1"/>
                      </a:moveTo>
                      <a:cubicBezTo>
                        <a:pt x="130" y="1"/>
                        <a:pt x="38" y="52"/>
                        <a:pt x="7" y="167"/>
                      </a:cubicBezTo>
                      <a:cubicBezTo>
                        <a:pt x="0" y="325"/>
                        <a:pt x="124" y="417"/>
                        <a:pt x="246" y="417"/>
                      </a:cubicBezTo>
                      <a:cubicBezTo>
                        <a:pt x="339" y="417"/>
                        <a:pt x="431" y="365"/>
                        <a:pt x="467" y="251"/>
                      </a:cubicBezTo>
                      <a:cubicBezTo>
                        <a:pt x="474" y="92"/>
                        <a:pt x="347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1208348" y="782308"/>
                  <a:ext cx="28341" cy="2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489" extrusionOk="0">
                      <a:moveTo>
                        <a:pt x="270" y="1"/>
                      </a:moveTo>
                      <a:cubicBezTo>
                        <a:pt x="162" y="1"/>
                        <a:pt x="53" y="64"/>
                        <a:pt x="21" y="202"/>
                      </a:cubicBezTo>
                      <a:cubicBezTo>
                        <a:pt x="1" y="385"/>
                        <a:pt x="140" y="489"/>
                        <a:pt x="277" y="489"/>
                      </a:cubicBezTo>
                      <a:cubicBezTo>
                        <a:pt x="385" y="489"/>
                        <a:pt x="491" y="425"/>
                        <a:pt x="517" y="287"/>
                      </a:cubicBezTo>
                      <a:cubicBezTo>
                        <a:pt x="544" y="104"/>
                        <a:pt x="40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1083596" y="717930"/>
                  <a:ext cx="98233" cy="9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9" h="1888" extrusionOk="0">
                      <a:moveTo>
                        <a:pt x="1102" y="1"/>
                      </a:moveTo>
                      <a:cubicBezTo>
                        <a:pt x="977" y="659"/>
                        <a:pt x="931" y="846"/>
                        <a:pt x="554" y="846"/>
                      </a:cubicBezTo>
                      <a:cubicBezTo>
                        <a:pt x="419" y="846"/>
                        <a:pt x="241" y="822"/>
                        <a:pt x="1" y="787"/>
                      </a:cubicBezTo>
                      <a:lnTo>
                        <a:pt x="1" y="787"/>
                      </a:lnTo>
                      <a:cubicBezTo>
                        <a:pt x="896" y="968"/>
                        <a:pt x="920" y="981"/>
                        <a:pt x="787" y="1888"/>
                      </a:cubicBezTo>
                      <a:cubicBezTo>
                        <a:pt x="921" y="1227"/>
                        <a:pt x="969" y="1047"/>
                        <a:pt x="1346" y="1047"/>
                      </a:cubicBezTo>
                      <a:cubicBezTo>
                        <a:pt x="1479" y="1047"/>
                        <a:pt x="1654" y="1070"/>
                        <a:pt x="1888" y="1101"/>
                      </a:cubicBezTo>
                      <a:cubicBezTo>
                        <a:pt x="993" y="932"/>
                        <a:pt x="981" y="908"/>
                        <a:pt x="11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801798" y="792813"/>
                  <a:ext cx="98181" cy="97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876" extrusionOk="0">
                      <a:moveTo>
                        <a:pt x="1101" y="0"/>
                      </a:moveTo>
                      <a:cubicBezTo>
                        <a:pt x="977" y="649"/>
                        <a:pt x="931" y="834"/>
                        <a:pt x="556" y="834"/>
                      </a:cubicBezTo>
                      <a:cubicBezTo>
                        <a:pt x="420" y="834"/>
                        <a:pt x="242" y="810"/>
                        <a:pt x="1" y="774"/>
                      </a:cubicBezTo>
                      <a:lnTo>
                        <a:pt x="1" y="774"/>
                      </a:lnTo>
                      <a:cubicBezTo>
                        <a:pt x="896" y="956"/>
                        <a:pt x="908" y="980"/>
                        <a:pt x="787" y="1875"/>
                      </a:cubicBezTo>
                      <a:cubicBezTo>
                        <a:pt x="910" y="1223"/>
                        <a:pt x="957" y="1039"/>
                        <a:pt x="1324" y="1039"/>
                      </a:cubicBezTo>
                      <a:cubicBezTo>
                        <a:pt x="1460" y="1039"/>
                        <a:pt x="1642" y="1065"/>
                        <a:pt x="1888" y="1101"/>
                      </a:cubicBezTo>
                      <a:cubicBezTo>
                        <a:pt x="993" y="920"/>
                        <a:pt x="980" y="895"/>
                        <a:pt x="110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988016" y="661301"/>
                  <a:ext cx="37806" cy="37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727" extrusionOk="0">
                      <a:moveTo>
                        <a:pt x="424" y="1"/>
                      </a:moveTo>
                      <a:cubicBezTo>
                        <a:pt x="370" y="253"/>
                        <a:pt x="349" y="324"/>
                        <a:pt x="203" y="324"/>
                      </a:cubicBezTo>
                      <a:cubicBezTo>
                        <a:pt x="152" y="324"/>
                        <a:pt x="87" y="316"/>
                        <a:pt x="0" y="303"/>
                      </a:cubicBezTo>
                      <a:lnTo>
                        <a:pt x="0" y="303"/>
                      </a:lnTo>
                      <a:cubicBezTo>
                        <a:pt x="339" y="364"/>
                        <a:pt x="351" y="376"/>
                        <a:pt x="303" y="727"/>
                      </a:cubicBezTo>
                      <a:cubicBezTo>
                        <a:pt x="347" y="471"/>
                        <a:pt x="365" y="402"/>
                        <a:pt x="508" y="402"/>
                      </a:cubicBezTo>
                      <a:cubicBezTo>
                        <a:pt x="561" y="402"/>
                        <a:pt x="631" y="411"/>
                        <a:pt x="726" y="424"/>
                      </a:cubicBezTo>
                      <a:cubicBezTo>
                        <a:pt x="375" y="352"/>
                        <a:pt x="375" y="340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478346" y="705502"/>
                  <a:ext cx="37390" cy="3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583" extrusionOk="0">
                      <a:moveTo>
                        <a:pt x="374" y="0"/>
                      </a:moveTo>
                      <a:cubicBezTo>
                        <a:pt x="190" y="0"/>
                        <a:pt x="1" y="160"/>
                        <a:pt x="75" y="385"/>
                      </a:cubicBezTo>
                      <a:cubicBezTo>
                        <a:pt x="122" y="523"/>
                        <a:pt x="233" y="583"/>
                        <a:pt x="347" y="583"/>
                      </a:cubicBezTo>
                      <a:cubicBezTo>
                        <a:pt x="530" y="583"/>
                        <a:pt x="719" y="428"/>
                        <a:pt x="644" y="203"/>
                      </a:cubicBezTo>
                      <a:cubicBezTo>
                        <a:pt x="598" y="61"/>
                        <a:pt x="487" y="0"/>
                        <a:pt x="37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488851" y="644400"/>
                  <a:ext cx="32190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515" extrusionOk="0">
                      <a:moveTo>
                        <a:pt x="313" y="1"/>
                      </a:moveTo>
                      <a:cubicBezTo>
                        <a:pt x="157" y="1"/>
                        <a:pt x="0" y="137"/>
                        <a:pt x="67" y="338"/>
                      </a:cubicBezTo>
                      <a:cubicBezTo>
                        <a:pt x="108" y="462"/>
                        <a:pt x="204" y="515"/>
                        <a:pt x="301" y="515"/>
                      </a:cubicBezTo>
                      <a:cubicBezTo>
                        <a:pt x="458" y="515"/>
                        <a:pt x="618" y="376"/>
                        <a:pt x="551" y="181"/>
                      </a:cubicBezTo>
                      <a:cubicBezTo>
                        <a:pt x="509" y="55"/>
                        <a:pt x="411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541373" y="450018"/>
                  <a:ext cx="40458" cy="3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629" extrusionOk="0">
                      <a:moveTo>
                        <a:pt x="387" y="0"/>
                      </a:moveTo>
                      <a:cubicBezTo>
                        <a:pt x="359" y="0"/>
                        <a:pt x="330" y="4"/>
                        <a:pt x="303" y="12"/>
                      </a:cubicBezTo>
                      <a:cubicBezTo>
                        <a:pt x="97" y="84"/>
                        <a:pt x="1" y="399"/>
                        <a:pt x="194" y="544"/>
                      </a:cubicBezTo>
                      <a:lnTo>
                        <a:pt x="218" y="556"/>
                      </a:lnTo>
                      <a:cubicBezTo>
                        <a:pt x="276" y="606"/>
                        <a:pt x="345" y="629"/>
                        <a:pt x="412" y="629"/>
                      </a:cubicBezTo>
                      <a:cubicBezTo>
                        <a:pt x="539" y="629"/>
                        <a:pt x="662" y="546"/>
                        <a:pt x="702" y="411"/>
                      </a:cubicBezTo>
                      <a:lnTo>
                        <a:pt x="714" y="374"/>
                      </a:lnTo>
                      <a:cubicBezTo>
                        <a:pt x="778" y="174"/>
                        <a:pt x="582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495403" y="546117"/>
                  <a:ext cx="24077" cy="20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89" extrusionOk="0">
                      <a:moveTo>
                        <a:pt x="236" y="0"/>
                      </a:moveTo>
                      <a:cubicBezTo>
                        <a:pt x="117" y="0"/>
                        <a:pt x="1" y="101"/>
                        <a:pt x="38" y="256"/>
                      </a:cubicBezTo>
                      <a:cubicBezTo>
                        <a:pt x="75" y="349"/>
                        <a:pt x="149" y="388"/>
                        <a:pt x="223" y="388"/>
                      </a:cubicBezTo>
                      <a:cubicBezTo>
                        <a:pt x="343" y="388"/>
                        <a:pt x="462" y="285"/>
                        <a:pt x="425" y="135"/>
                      </a:cubicBezTo>
                      <a:cubicBezTo>
                        <a:pt x="387" y="41"/>
                        <a:pt x="311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643712" y="529164"/>
                  <a:ext cx="32502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515" extrusionOk="0">
                      <a:moveTo>
                        <a:pt x="324" y="0"/>
                      </a:moveTo>
                      <a:cubicBezTo>
                        <a:pt x="162" y="0"/>
                        <a:pt x="0" y="138"/>
                        <a:pt x="53" y="340"/>
                      </a:cubicBezTo>
                      <a:cubicBezTo>
                        <a:pt x="99" y="461"/>
                        <a:pt x="200" y="514"/>
                        <a:pt x="301" y="514"/>
                      </a:cubicBezTo>
                      <a:cubicBezTo>
                        <a:pt x="462" y="514"/>
                        <a:pt x="625" y="379"/>
                        <a:pt x="573" y="171"/>
                      </a:cubicBezTo>
                      <a:cubicBezTo>
                        <a:pt x="522" y="52"/>
                        <a:pt x="423" y="0"/>
                        <a:pt x="32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635392" y="422145"/>
                  <a:ext cx="34582" cy="27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534" extrusionOk="0">
                      <a:moveTo>
                        <a:pt x="352" y="0"/>
                      </a:moveTo>
                      <a:cubicBezTo>
                        <a:pt x="178" y="0"/>
                        <a:pt x="0" y="145"/>
                        <a:pt x="68" y="354"/>
                      </a:cubicBezTo>
                      <a:cubicBezTo>
                        <a:pt x="119" y="479"/>
                        <a:pt x="223" y="533"/>
                        <a:pt x="327" y="533"/>
                      </a:cubicBezTo>
                      <a:cubicBezTo>
                        <a:pt x="496" y="533"/>
                        <a:pt x="664" y="394"/>
                        <a:pt x="612" y="185"/>
                      </a:cubicBezTo>
                      <a:cubicBezTo>
                        <a:pt x="566" y="55"/>
                        <a:pt x="459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828111" y="422249"/>
                  <a:ext cx="36766" cy="3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578" extrusionOk="0">
                      <a:moveTo>
                        <a:pt x="361" y="0"/>
                      </a:moveTo>
                      <a:cubicBezTo>
                        <a:pt x="182" y="0"/>
                        <a:pt x="1" y="158"/>
                        <a:pt x="75" y="388"/>
                      </a:cubicBezTo>
                      <a:cubicBezTo>
                        <a:pt x="121" y="521"/>
                        <a:pt x="229" y="578"/>
                        <a:pt x="339" y="578"/>
                      </a:cubicBezTo>
                      <a:cubicBezTo>
                        <a:pt x="520" y="578"/>
                        <a:pt x="707" y="425"/>
                        <a:pt x="632" y="207"/>
                      </a:cubicBezTo>
                      <a:cubicBezTo>
                        <a:pt x="585" y="62"/>
                        <a:pt x="474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821090" y="355738"/>
                  <a:ext cx="30005" cy="24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" h="475" extrusionOk="0">
                      <a:moveTo>
                        <a:pt x="297" y="0"/>
                      </a:moveTo>
                      <a:cubicBezTo>
                        <a:pt x="150" y="0"/>
                        <a:pt x="1" y="127"/>
                        <a:pt x="53" y="312"/>
                      </a:cubicBezTo>
                      <a:cubicBezTo>
                        <a:pt x="95" y="425"/>
                        <a:pt x="188" y="474"/>
                        <a:pt x="282" y="474"/>
                      </a:cubicBezTo>
                      <a:cubicBezTo>
                        <a:pt x="429" y="474"/>
                        <a:pt x="577" y="352"/>
                        <a:pt x="525" y="167"/>
                      </a:cubicBezTo>
                      <a:cubicBezTo>
                        <a:pt x="483" y="51"/>
                        <a:pt x="390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721299" y="365619"/>
                  <a:ext cx="49090" cy="3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" h="724" extrusionOk="0">
                      <a:moveTo>
                        <a:pt x="458" y="1"/>
                      </a:moveTo>
                      <a:cubicBezTo>
                        <a:pt x="178" y="1"/>
                        <a:pt x="0" y="407"/>
                        <a:pt x="242" y="594"/>
                      </a:cubicBezTo>
                      <a:lnTo>
                        <a:pt x="291" y="631"/>
                      </a:lnTo>
                      <a:cubicBezTo>
                        <a:pt x="358" y="694"/>
                        <a:pt x="444" y="724"/>
                        <a:pt x="529" y="724"/>
                      </a:cubicBezTo>
                      <a:cubicBezTo>
                        <a:pt x="656" y="724"/>
                        <a:pt x="782" y="657"/>
                        <a:pt x="847" y="534"/>
                      </a:cubicBezTo>
                      <a:cubicBezTo>
                        <a:pt x="944" y="316"/>
                        <a:pt x="823" y="74"/>
                        <a:pt x="593" y="26"/>
                      </a:cubicBezTo>
                      <a:lnTo>
                        <a:pt x="605" y="26"/>
                      </a:lnTo>
                      <a:lnTo>
                        <a:pt x="545" y="14"/>
                      </a:lnTo>
                      <a:cubicBezTo>
                        <a:pt x="515" y="5"/>
                        <a:pt x="486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919478" y="321625"/>
                  <a:ext cx="27041" cy="2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25" extrusionOk="0">
                      <a:moveTo>
                        <a:pt x="266" y="1"/>
                      </a:moveTo>
                      <a:cubicBezTo>
                        <a:pt x="135" y="1"/>
                        <a:pt x="0" y="114"/>
                        <a:pt x="60" y="279"/>
                      </a:cubicBezTo>
                      <a:cubicBezTo>
                        <a:pt x="93" y="381"/>
                        <a:pt x="173" y="424"/>
                        <a:pt x="254" y="424"/>
                      </a:cubicBezTo>
                      <a:cubicBezTo>
                        <a:pt x="385" y="424"/>
                        <a:pt x="519" y="310"/>
                        <a:pt x="459" y="146"/>
                      </a:cubicBezTo>
                      <a:cubicBezTo>
                        <a:pt x="427" y="44"/>
                        <a:pt x="347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1089420" y="317881"/>
                  <a:ext cx="42330" cy="34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660" extrusionOk="0">
                      <a:moveTo>
                        <a:pt x="421" y="1"/>
                      </a:moveTo>
                      <a:cubicBezTo>
                        <a:pt x="215" y="1"/>
                        <a:pt x="0" y="181"/>
                        <a:pt x="82" y="436"/>
                      </a:cubicBezTo>
                      <a:cubicBezTo>
                        <a:pt x="133" y="593"/>
                        <a:pt x="260" y="660"/>
                        <a:pt x="389" y="660"/>
                      </a:cubicBezTo>
                      <a:cubicBezTo>
                        <a:pt x="598" y="660"/>
                        <a:pt x="813" y="484"/>
                        <a:pt x="724" y="230"/>
                      </a:cubicBezTo>
                      <a:cubicBezTo>
                        <a:pt x="673" y="69"/>
                        <a:pt x="549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1217500" y="337278"/>
                  <a:ext cx="40302" cy="3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630" extrusionOk="0">
                      <a:moveTo>
                        <a:pt x="397" y="0"/>
                      </a:moveTo>
                      <a:cubicBezTo>
                        <a:pt x="201" y="0"/>
                        <a:pt x="1" y="168"/>
                        <a:pt x="75" y="413"/>
                      </a:cubicBezTo>
                      <a:cubicBezTo>
                        <a:pt x="126" y="565"/>
                        <a:pt x="247" y="630"/>
                        <a:pt x="369" y="630"/>
                      </a:cubicBezTo>
                      <a:cubicBezTo>
                        <a:pt x="569" y="630"/>
                        <a:pt x="774" y="460"/>
                        <a:pt x="692" y="220"/>
                      </a:cubicBezTo>
                      <a:cubicBezTo>
                        <a:pt x="641" y="66"/>
                        <a:pt x="520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1207100" y="432129"/>
                  <a:ext cx="21061" cy="17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36" extrusionOk="0">
                      <a:moveTo>
                        <a:pt x="205" y="0"/>
                      </a:moveTo>
                      <a:cubicBezTo>
                        <a:pt x="103" y="0"/>
                        <a:pt x="1" y="88"/>
                        <a:pt x="45" y="223"/>
                      </a:cubicBezTo>
                      <a:cubicBezTo>
                        <a:pt x="73" y="302"/>
                        <a:pt x="137" y="336"/>
                        <a:pt x="200" y="336"/>
                      </a:cubicBezTo>
                      <a:cubicBezTo>
                        <a:pt x="302" y="336"/>
                        <a:pt x="404" y="248"/>
                        <a:pt x="360" y="114"/>
                      </a:cubicBezTo>
                      <a:cubicBezTo>
                        <a:pt x="332" y="35"/>
                        <a:pt x="268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878344" y="846219"/>
                  <a:ext cx="25585" cy="2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414" extrusionOk="0">
                      <a:moveTo>
                        <a:pt x="252" y="1"/>
                      </a:moveTo>
                      <a:cubicBezTo>
                        <a:pt x="127" y="1"/>
                        <a:pt x="1" y="111"/>
                        <a:pt x="53" y="268"/>
                      </a:cubicBezTo>
                      <a:cubicBezTo>
                        <a:pt x="85" y="370"/>
                        <a:pt x="163" y="413"/>
                        <a:pt x="241" y="413"/>
                      </a:cubicBezTo>
                      <a:cubicBezTo>
                        <a:pt x="366" y="413"/>
                        <a:pt x="492" y="303"/>
                        <a:pt x="440" y="147"/>
                      </a:cubicBezTo>
                      <a:cubicBezTo>
                        <a:pt x="407" y="44"/>
                        <a:pt x="330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463162" y="499627"/>
                  <a:ext cx="25585" cy="2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408" extrusionOk="0">
                      <a:moveTo>
                        <a:pt x="252" y="1"/>
                      </a:moveTo>
                      <a:cubicBezTo>
                        <a:pt x="127" y="1"/>
                        <a:pt x="1" y="111"/>
                        <a:pt x="53" y="267"/>
                      </a:cubicBezTo>
                      <a:cubicBezTo>
                        <a:pt x="86" y="366"/>
                        <a:pt x="164" y="408"/>
                        <a:pt x="242" y="408"/>
                      </a:cubicBezTo>
                      <a:cubicBezTo>
                        <a:pt x="367" y="408"/>
                        <a:pt x="492" y="302"/>
                        <a:pt x="440" y="146"/>
                      </a:cubicBezTo>
                      <a:cubicBezTo>
                        <a:pt x="407" y="44"/>
                        <a:pt x="330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777981" y="401032"/>
                  <a:ext cx="28913" cy="2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24" extrusionOk="0">
                      <a:moveTo>
                        <a:pt x="233" y="1"/>
                      </a:moveTo>
                      <a:cubicBezTo>
                        <a:pt x="136" y="1"/>
                        <a:pt x="41" y="67"/>
                        <a:pt x="23" y="167"/>
                      </a:cubicBezTo>
                      <a:cubicBezTo>
                        <a:pt x="1" y="280"/>
                        <a:pt x="83" y="424"/>
                        <a:pt x="202" y="424"/>
                      </a:cubicBezTo>
                      <a:cubicBezTo>
                        <a:pt x="210" y="424"/>
                        <a:pt x="219" y="423"/>
                        <a:pt x="229" y="421"/>
                      </a:cubicBezTo>
                      <a:lnTo>
                        <a:pt x="241" y="421"/>
                      </a:lnTo>
                      <a:cubicBezTo>
                        <a:pt x="301" y="409"/>
                        <a:pt x="350" y="397"/>
                        <a:pt x="410" y="385"/>
                      </a:cubicBezTo>
                      <a:cubicBezTo>
                        <a:pt x="543" y="337"/>
                        <a:pt x="555" y="155"/>
                        <a:pt x="434" y="83"/>
                      </a:cubicBezTo>
                      <a:cubicBezTo>
                        <a:pt x="398" y="58"/>
                        <a:pt x="362" y="46"/>
                        <a:pt x="326" y="22"/>
                      </a:cubicBezTo>
                      <a:cubicBezTo>
                        <a:pt x="296" y="7"/>
                        <a:pt x="264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982660" y="387096"/>
                  <a:ext cx="45658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612" extrusionOk="0">
                      <a:moveTo>
                        <a:pt x="430" y="1"/>
                      </a:moveTo>
                      <a:cubicBezTo>
                        <a:pt x="126" y="1"/>
                        <a:pt x="1" y="474"/>
                        <a:pt x="345" y="593"/>
                      </a:cubicBezTo>
                      <a:cubicBezTo>
                        <a:pt x="390" y="605"/>
                        <a:pt x="437" y="611"/>
                        <a:pt x="485" y="611"/>
                      </a:cubicBezTo>
                      <a:cubicBezTo>
                        <a:pt x="671" y="611"/>
                        <a:pt x="858" y="516"/>
                        <a:pt x="877" y="314"/>
                      </a:cubicBezTo>
                      <a:cubicBezTo>
                        <a:pt x="877" y="218"/>
                        <a:pt x="829" y="133"/>
                        <a:pt x="756" y="84"/>
                      </a:cubicBezTo>
                      <a:cubicBezTo>
                        <a:pt x="708" y="60"/>
                        <a:pt x="660" y="36"/>
                        <a:pt x="611" y="36"/>
                      </a:cubicBezTo>
                      <a:lnTo>
                        <a:pt x="568" y="27"/>
                      </a:lnTo>
                      <a:lnTo>
                        <a:pt x="568" y="27"/>
                      </a:lnTo>
                      <a:cubicBezTo>
                        <a:pt x="566" y="26"/>
                        <a:pt x="560" y="24"/>
                        <a:pt x="551" y="24"/>
                      </a:cubicBezTo>
                      <a:cubicBezTo>
                        <a:pt x="508" y="8"/>
                        <a:pt x="468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1012353" y="304153"/>
                  <a:ext cx="32554" cy="27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20" extrusionOk="0">
                      <a:moveTo>
                        <a:pt x="321" y="0"/>
                      </a:moveTo>
                      <a:cubicBezTo>
                        <a:pt x="160" y="0"/>
                        <a:pt x="0" y="140"/>
                        <a:pt x="52" y="349"/>
                      </a:cubicBezTo>
                      <a:cubicBezTo>
                        <a:pt x="103" y="468"/>
                        <a:pt x="202" y="520"/>
                        <a:pt x="301" y="520"/>
                      </a:cubicBezTo>
                      <a:cubicBezTo>
                        <a:pt x="463" y="520"/>
                        <a:pt x="625" y="382"/>
                        <a:pt x="573" y="179"/>
                      </a:cubicBezTo>
                      <a:cubicBezTo>
                        <a:pt x="522" y="54"/>
                        <a:pt x="421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107308" y="373315"/>
                  <a:ext cx="32918" cy="2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529" extrusionOk="0">
                      <a:moveTo>
                        <a:pt x="326" y="1"/>
                      </a:moveTo>
                      <a:cubicBezTo>
                        <a:pt x="165" y="1"/>
                        <a:pt x="1" y="141"/>
                        <a:pt x="53" y="349"/>
                      </a:cubicBezTo>
                      <a:cubicBezTo>
                        <a:pt x="99" y="475"/>
                        <a:pt x="201" y="529"/>
                        <a:pt x="303" y="529"/>
                      </a:cubicBezTo>
                      <a:cubicBezTo>
                        <a:pt x="467" y="529"/>
                        <a:pt x="633" y="389"/>
                        <a:pt x="573" y="180"/>
                      </a:cubicBezTo>
                      <a:cubicBezTo>
                        <a:pt x="527" y="55"/>
                        <a:pt x="427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934350" y="874144"/>
                  <a:ext cx="8528" cy="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41" extrusionOk="0">
                      <a:moveTo>
                        <a:pt x="92" y="1"/>
                      </a:moveTo>
                      <a:cubicBezTo>
                        <a:pt x="48" y="1"/>
                        <a:pt x="1" y="40"/>
                        <a:pt x="16" y="93"/>
                      </a:cubicBezTo>
                      <a:cubicBezTo>
                        <a:pt x="25" y="126"/>
                        <a:pt x="51" y="141"/>
                        <a:pt x="78" y="141"/>
                      </a:cubicBezTo>
                      <a:cubicBezTo>
                        <a:pt x="120" y="141"/>
                        <a:pt x="164" y="104"/>
                        <a:pt x="149" y="45"/>
                      </a:cubicBezTo>
                      <a:cubicBezTo>
                        <a:pt x="140" y="14"/>
                        <a:pt x="117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878188" y="890420"/>
                  <a:ext cx="32814" cy="2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529" extrusionOk="0">
                      <a:moveTo>
                        <a:pt x="324" y="0"/>
                      </a:moveTo>
                      <a:cubicBezTo>
                        <a:pt x="164" y="0"/>
                        <a:pt x="1" y="140"/>
                        <a:pt x="68" y="349"/>
                      </a:cubicBezTo>
                      <a:cubicBezTo>
                        <a:pt x="110" y="474"/>
                        <a:pt x="208" y="528"/>
                        <a:pt x="308" y="528"/>
                      </a:cubicBezTo>
                      <a:cubicBezTo>
                        <a:pt x="468" y="528"/>
                        <a:pt x="631" y="388"/>
                        <a:pt x="564" y="180"/>
                      </a:cubicBezTo>
                      <a:cubicBezTo>
                        <a:pt x="522" y="54"/>
                        <a:pt x="423" y="0"/>
                        <a:pt x="32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949119" y="792657"/>
                  <a:ext cx="35154" cy="3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585" extrusionOk="0">
                      <a:moveTo>
                        <a:pt x="361" y="1"/>
                      </a:moveTo>
                      <a:cubicBezTo>
                        <a:pt x="259" y="1"/>
                        <a:pt x="158" y="53"/>
                        <a:pt x="107" y="160"/>
                      </a:cubicBezTo>
                      <a:cubicBezTo>
                        <a:pt x="0" y="363"/>
                        <a:pt x="157" y="584"/>
                        <a:pt x="361" y="584"/>
                      </a:cubicBezTo>
                      <a:cubicBezTo>
                        <a:pt x="389" y="584"/>
                        <a:pt x="417" y="580"/>
                        <a:pt x="446" y="572"/>
                      </a:cubicBezTo>
                      <a:cubicBezTo>
                        <a:pt x="591" y="511"/>
                        <a:pt x="676" y="354"/>
                        <a:pt x="639" y="197"/>
                      </a:cubicBezTo>
                      <a:cubicBezTo>
                        <a:pt x="594" y="68"/>
                        <a:pt x="477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946623" y="749287"/>
                  <a:ext cx="35778" cy="3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84" extrusionOk="0">
                      <a:moveTo>
                        <a:pt x="370" y="0"/>
                      </a:moveTo>
                      <a:cubicBezTo>
                        <a:pt x="268" y="0"/>
                        <a:pt x="163" y="52"/>
                        <a:pt x="107" y="160"/>
                      </a:cubicBezTo>
                      <a:cubicBezTo>
                        <a:pt x="0" y="362"/>
                        <a:pt x="157" y="584"/>
                        <a:pt x="369" y="584"/>
                      </a:cubicBezTo>
                      <a:cubicBezTo>
                        <a:pt x="398" y="584"/>
                        <a:pt x="427" y="580"/>
                        <a:pt x="458" y="571"/>
                      </a:cubicBezTo>
                      <a:cubicBezTo>
                        <a:pt x="603" y="511"/>
                        <a:pt x="687" y="353"/>
                        <a:pt x="639" y="196"/>
                      </a:cubicBezTo>
                      <a:cubicBezTo>
                        <a:pt x="600" y="67"/>
                        <a:pt x="486" y="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063315" y="774820"/>
                  <a:ext cx="17161" cy="1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273" extrusionOk="0">
                      <a:moveTo>
                        <a:pt x="175" y="1"/>
                      </a:moveTo>
                      <a:cubicBezTo>
                        <a:pt x="89" y="1"/>
                        <a:pt x="1" y="76"/>
                        <a:pt x="16" y="189"/>
                      </a:cubicBezTo>
                      <a:cubicBezTo>
                        <a:pt x="47" y="247"/>
                        <a:pt x="100" y="272"/>
                        <a:pt x="152" y="272"/>
                      </a:cubicBezTo>
                      <a:cubicBezTo>
                        <a:pt x="241" y="272"/>
                        <a:pt x="329" y="199"/>
                        <a:pt x="306" y="92"/>
                      </a:cubicBezTo>
                      <a:cubicBezTo>
                        <a:pt x="279" y="28"/>
                        <a:pt x="22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097480" y="748767"/>
                  <a:ext cx="32554" cy="2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41" extrusionOk="0">
                      <a:moveTo>
                        <a:pt x="440" y="1"/>
                      </a:moveTo>
                      <a:cubicBezTo>
                        <a:pt x="419" y="1"/>
                        <a:pt x="397" y="5"/>
                        <a:pt x="375" y="13"/>
                      </a:cubicBezTo>
                      <a:cubicBezTo>
                        <a:pt x="327" y="13"/>
                        <a:pt x="290" y="37"/>
                        <a:pt x="230" y="49"/>
                      </a:cubicBezTo>
                      <a:cubicBezTo>
                        <a:pt x="48" y="109"/>
                        <a:pt x="0" y="351"/>
                        <a:pt x="145" y="472"/>
                      </a:cubicBezTo>
                      <a:cubicBezTo>
                        <a:pt x="196" y="519"/>
                        <a:pt x="258" y="540"/>
                        <a:pt x="319" y="540"/>
                      </a:cubicBezTo>
                      <a:cubicBezTo>
                        <a:pt x="430" y="540"/>
                        <a:pt x="537" y="469"/>
                        <a:pt x="569" y="351"/>
                      </a:cubicBezTo>
                      <a:lnTo>
                        <a:pt x="569" y="339"/>
                      </a:lnTo>
                      <a:cubicBezTo>
                        <a:pt x="581" y="303"/>
                        <a:pt x="593" y="254"/>
                        <a:pt x="605" y="206"/>
                      </a:cubicBezTo>
                      <a:cubicBezTo>
                        <a:pt x="625" y="95"/>
                        <a:pt x="544" y="1"/>
                        <a:pt x="4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139394" y="741123"/>
                  <a:ext cx="31930" cy="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512" extrusionOk="0">
                      <a:moveTo>
                        <a:pt x="321" y="1"/>
                      </a:moveTo>
                      <a:cubicBezTo>
                        <a:pt x="162" y="1"/>
                        <a:pt x="0" y="138"/>
                        <a:pt x="53" y="341"/>
                      </a:cubicBezTo>
                      <a:cubicBezTo>
                        <a:pt x="99" y="460"/>
                        <a:pt x="195" y="512"/>
                        <a:pt x="293" y="512"/>
                      </a:cubicBezTo>
                      <a:cubicBezTo>
                        <a:pt x="452" y="512"/>
                        <a:pt x="614" y="374"/>
                        <a:pt x="561" y="172"/>
                      </a:cubicBezTo>
                      <a:cubicBezTo>
                        <a:pt x="515" y="52"/>
                        <a:pt x="419" y="1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1016097" y="733427"/>
                  <a:ext cx="31930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515" extrusionOk="0">
                      <a:moveTo>
                        <a:pt x="317" y="0"/>
                      </a:moveTo>
                      <a:cubicBezTo>
                        <a:pt x="159" y="0"/>
                        <a:pt x="1" y="136"/>
                        <a:pt x="53" y="344"/>
                      </a:cubicBezTo>
                      <a:cubicBezTo>
                        <a:pt x="99" y="463"/>
                        <a:pt x="195" y="515"/>
                        <a:pt x="293" y="515"/>
                      </a:cubicBezTo>
                      <a:cubicBezTo>
                        <a:pt x="452" y="515"/>
                        <a:pt x="614" y="377"/>
                        <a:pt x="561" y="174"/>
                      </a:cubicBezTo>
                      <a:cubicBezTo>
                        <a:pt x="514" y="53"/>
                        <a:pt x="416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178395" y="749287"/>
                  <a:ext cx="31306" cy="2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96" extrusionOk="0">
                      <a:moveTo>
                        <a:pt x="311" y="0"/>
                      </a:moveTo>
                      <a:cubicBezTo>
                        <a:pt x="156" y="0"/>
                        <a:pt x="1" y="135"/>
                        <a:pt x="53" y="329"/>
                      </a:cubicBezTo>
                      <a:cubicBezTo>
                        <a:pt x="99" y="445"/>
                        <a:pt x="196" y="495"/>
                        <a:pt x="292" y="495"/>
                      </a:cubicBezTo>
                      <a:cubicBezTo>
                        <a:pt x="446" y="495"/>
                        <a:pt x="601" y="366"/>
                        <a:pt x="549" y="172"/>
                      </a:cubicBezTo>
                      <a:cubicBezTo>
                        <a:pt x="503" y="52"/>
                        <a:pt x="407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228577" y="810181"/>
                  <a:ext cx="36610" cy="29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570" extrusionOk="0">
                      <a:moveTo>
                        <a:pt x="368" y="1"/>
                      </a:moveTo>
                      <a:cubicBezTo>
                        <a:pt x="187" y="1"/>
                        <a:pt x="0" y="156"/>
                        <a:pt x="68" y="380"/>
                      </a:cubicBezTo>
                      <a:cubicBezTo>
                        <a:pt x="114" y="513"/>
                        <a:pt x="222" y="569"/>
                        <a:pt x="332" y="569"/>
                      </a:cubicBezTo>
                      <a:cubicBezTo>
                        <a:pt x="515" y="569"/>
                        <a:pt x="704" y="417"/>
                        <a:pt x="636" y="198"/>
                      </a:cubicBezTo>
                      <a:cubicBezTo>
                        <a:pt x="590" y="60"/>
                        <a:pt x="480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347614" y="509716"/>
                  <a:ext cx="93813" cy="9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1816" extrusionOk="0">
                      <a:moveTo>
                        <a:pt x="606" y="1"/>
                      </a:moveTo>
                      <a:cubicBezTo>
                        <a:pt x="860" y="872"/>
                        <a:pt x="847" y="896"/>
                        <a:pt x="1" y="1210"/>
                      </a:cubicBezTo>
                      <a:cubicBezTo>
                        <a:pt x="307" y="1117"/>
                        <a:pt x="509" y="1058"/>
                        <a:pt x="655" y="1058"/>
                      </a:cubicBezTo>
                      <a:cubicBezTo>
                        <a:pt x="923" y="1058"/>
                        <a:pt x="1002" y="1258"/>
                        <a:pt x="1198" y="1815"/>
                      </a:cubicBezTo>
                      <a:cubicBezTo>
                        <a:pt x="944" y="932"/>
                        <a:pt x="944" y="908"/>
                        <a:pt x="1803" y="605"/>
                      </a:cubicBezTo>
                      <a:lnTo>
                        <a:pt x="1803" y="605"/>
                      </a:lnTo>
                      <a:cubicBezTo>
                        <a:pt x="1497" y="699"/>
                        <a:pt x="1295" y="758"/>
                        <a:pt x="1149" y="758"/>
                      </a:cubicBezTo>
                      <a:cubicBezTo>
                        <a:pt x="881" y="758"/>
                        <a:pt x="802" y="557"/>
                        <a:pt x="6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669089" y="404672"/>
                  <a:ext cx="94385" cy="9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16" extrusionOk="0">
                      <a:moveTo>
                        <a:pt x="605" y="1"/>
                      </a:moveTo>
                      <a:cubicBezTo>
                        <a:pt x="871" y="871"/>
                        <a:pt x="847" y="896"/>
                        <a:pt x="0" y="1210"/>
                      </a:cubicBezTo>
                      <a:cubicBezTo>
                        <a:pt x="311" y="1117"/>
                        <a:pt x="515" y="1057"/>
                        <a:pt x="663" y="1057"/>
                      </a:cubicBezTo>
                      <a:cubicBezTo>
                        <a:pt x="935" y="1057"/>
                        <a:pt x="1014" y="1258"/>
                        <a:pt x="1210" y="1815"/>
                      </a:cubicBezTo>
                      <a:cubicBezTo>
                        <a:pt x="944" y="932"/>
                        <a:pt x="956" y="908"/>
                        <a:pt x="1815" y="605"/>
                      </a:cubicBezTo>
                      <a:lnTo>
                        <a:pt x="1815" y="605"/>
                      </a:lnTo>
                      <a:cubicBezTo>
                        <a:pt x="1504" y="699"/>
                        <a:pt x="1300" y="758"/>
                        <a:pt x="1152" y="758"/>
                      </a:cubicBezTo>
                      <a:cubicBezTo>
                        <a:pt x="880" y="758"/>
                        <a:pt x="801" y="557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1168567" y="302749"/>
                  <a:ext cx="57879" cy="5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126" extrusionOk="0">
                      <a:moveTo>
                        <a:pt x="375" y="1"/>
                      </a:moveTo>
                      <a:cubicBezTo>
                        <a:pt x="532" y="545"/>
                        <a:pt x="520" y="557"/>
                        <a:pt x="0" y="751"/>
                      </a:cubicBezTo>
                      <a:cubicBezTo>
                        <a:pt x="187" y="695"/>
                        <a:pt x="310" y="660"/>
                        <a:pt x="399" y="660"/>
                      </a:cubicBezTo>
                      <a:cubicBezTo>
                        <a:pt x="563" y="660"/>
                        <a:pt x="613" y="781"/>
                        <a:pt x="738" y="1126"/>
                      </a:cubicBezTo>
                      <a:cubicBezTo>
                        <a:pt x="581" y="581"/>
                        <a:pt x="581" y="569"/>
                        <a:pt x="1113" y="388"/>
                      </a:cubicBezTo>
                      <a:lnTo>
                        <a:pt x="1113" y="388"/>
                      </a:lnTo>
                      <a:cubicBezTo>
                        <a:pt x="931" y="442"/>
                        <a:pt x="808" y="476"/>
                        <a:pt x="718" y="476"/>
                      </a:cubicBezTo>
                      <a:cubicBezTo>
                        <a:pt x="546" y="476"/>
                        <a:pt x="494" y="351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1004969" y="928017"/>
                  <a:ext cx="6968" cy="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10" extrusionOk="0">
                      <a:moveTo>
                        <a:pt x="73" y="1"/>
                      </a:moveTo>
                      <a:cubicBezTo>
                        <a:pt x="1" y="1"/>
                        <a:pt x="1" y="110"/>
                        <a:pt x="73" y="110"/>
                      </a:cubicBezTo>
                      <a:cubicBezTo>
                        <a:pt x="134" y="110"/>
                        <a:pt x="134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1041474" y="899104"/>
                  <a:ext cx="10765" cy="7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146" extrusionOk="0">
                      <a:moveTo>
                        <a:pt x="97" y="1"/>
                      </a:moveTo>
                      <a:cubicBezTo>
                        <a:pt x="0" y="1"/>
                        <a:pt x="0" y="146"/>
                        <a:pt x="97" y="146"/>
                      </a:cubicBezTo>
                      <a:cubicBezTo>
                        <a:pt x="206" y="146"/>
                        <a:pt x="206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1112769" y="911949"/>
                  <a:ext cx="23037" cy="2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95" extrusionOk="0">
                      <a:moveTo>
                        <a:pt x="178" y="274"/>
                      </a:moveTo>
                      <a:lnTo>
                        <a:pt x="190" y="298"/>
                      </a:lnTo>
                      <a:lnTo>
                        <a:pt x="154" y="298"/>
                      </a:lnTo>
                      <a:lnTo>
                        <a:pt x="137" y="275"/>
                      </a:lnTo>
                      <a:lnTo>
                        <a:pt x="137" y="275"/>
                      </a:lnTo>
                      <a:cubicBezTo>
                        <a:pt x="142" y="276"/>
                        <a:pt x="148" y="276"/>
                        <a:pt x="154" y="276"/>
                      </a:cubicBezTo>
                      <a:cubicBezTo>
                        <a:pt x="162" y="276"/>
                        <a:pt x="170" y="275"/>
                        <a:pt x="178" y="274"/>
                      </a:cubicBezTo>
                      <a:close/>
                      <a:moveTo>
                        <a:pt x="215" y="1"/>
                      </a:moveTo>
                      <a:cubicBezTo>
                        <a:pt x="199" y="1"/>
                        <a:pt x="183" y="3"/>
                        <a:pt x="166" y="8"/>
                      </a:cubicBezTo>
                      <a:cubicBezTo>
                        <a:pt x="144" y="13"/>
                        <a:pt x="124" y="21"/>
                        <a:pt x="107" y="32"/>
                      </a:cubicBezTo>
                      <a:lnTo>
                        <a:pt x="107" y="32"/>
                      </a:lnTo>
                      <a:cubicBezTo>
                        <a:pt x="96" y="35"/>
                        <a:pt x="87" y="38"/>
                        <a:pt x="81" y="44"/>
                      </a:cubicBezTo>
                      <a:cubicBezTo>
                        <a:pt x="0" y="88"/>
                        <a:pt x="4" y="172"/>
                        <a:pt x="50" y="226"/>
                      </a:cubicBezTo>
                      <a:lnTo>
                        <a:pt x="50" y="226"/>
                      </a:lnTo>
                      <a:cubicBezTo>
                        <a:pt x="55" y="268"/>
                        <a:pt x="76" y="308"/>
                        <a:pt x="107" y="336"/>
                      </a:cubicBezTo>
                      <a:lnTo>
                        <a:pt x="107" y="336"/>
                      </a:lnTo>
                      <a:cubicBezTo>
                        <a:pt x="129" y="373"/>
                        <a:pt x="168" y="395"/>
                        <a:pt x="214" y="395"/>
                      </a:cubicBezTo>
                      <a:cubicBezTo>
                        <a:pt x="250" y="395"/>
                        <a:pt x="287" y="383"/>
                        <a:pt x="311" y="358"/>
                      </a:cubicBezTo>
                      <a:cubicBezTo>
                        <a:pt x="329" y="341"/>
                        <a:pt x="372" y="278"/>
                        <a:pt x="366" y="278"/>
                      </a:cubicBezTo>
                      <a:lnTo>
                        <a:pt x="366" y="278"/>
                      </a:lnTo>
                      <a:cubicBezTo>
                        <a:pt x="365" y="278"/>
                        <a:pt x="363" y="280"/>
                        <a:pt x="359" y="284"/>
                      </a:cubicBezTo>
                      <a:lnTo>
                        <a:pt x="359" y="284"/>
                      </a:lnTo>
                      <a:cubicBezTo>
                        <a:pt x="442" y="171"/>
                        <a:pt x="356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1163522" y="895984"/>
                  <a:ext cx="11337" cy="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70" extrusionOk="0">
                      <a:moveTo>
                        <a:pt x="109" y="0"/>
                      </a:moveTo>
                      <a:cubicBezTo>
                        <a:pt x="0" y="0"/>
                        <a:pt x="0" y="169"/>
                        <a:pt x="109" y="169"/>
                      </a:cubicBezTo>
                      <a:cubicBezTo>
                        <a:pt x="218" y="169"/>
                        <a:pt x="218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1064771" y="862599"/>
                  <a:ext cx="32086" cy="2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61" extrusionOk="0">
                      <a:moveTo>
                        <a:pt x="290" y="1"/>
                      </a:moveTo>
                      <a:cubicBezTo>
                        <a:pt x="0" y="1"/>
                        <a:pt x="0" y="449"/>
                        <a:pt x="290" y="449"/>
                      </a:cubicBezTo>
                      <a:lnTo>
                        <a:pt x="290" y="461"/>
                      </a:lnTo>
                      <a:lnTo>
                        <a:pt x="315" y="461"/>
                      </a:lnTo>
                      <a:cubicBezTo>
                        <a:pt x="617" y="461"/>
                        <a:pt x="617" y="1"/>
                        <a:pt x="3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1223896" y="924897"/>
                  <a:ext cx="22673" cy="1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28" extrusionOk="0">
                      <a:moveTo>
                        <a:pt x="218" y="1"/>
                      </a:moveTo>
                      <a:cubicBezTo>
                        <a:pt x="1" y="1"/>
                        <a:pt x="1" y="327"/>
                        <a:pt x="218" y="327"/>
                      </a:cubicBezTo>
                      <a:cubicBezTo>
                        <a:pt x="436" y="327"/>
                        <a:pt x="43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206268" y="875808"/>
                  <a:ext cx="22101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352" extrusionOk="0">
                      <a:moveTo>
                        <a:pt x="219" y="1"/>
                      </a:moveTo>
                      <a:cubicBezTo>
                        <a:pt x="1" y="25"/>
                        <a:pt x="1" y="328"/>
                        <a:pt x="219" y="352"/>
                      </a:cubicBezTo>
                      <a:cubicBezTo>
                        <a:pt x="424" y="328"/>
                        <a:pt x="424" y="25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1044594" y="873311"/>
                  <a:ext cx="24597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352" extrusionOk="0">
                      <a:moveTo>
                        <a:pt x="243" y="1"/>
                      </a:moveTo>
                      <a:cubicBezTo>
                        <a:pt x="1" y="1"/>
                        <a:pt x="1" y="351"/>
                        <a:pt x="243" y="351"/>
                      </a:cubicBezTo>
                      <a:cubicBezTo>
                        <a:pt x="473" y="351"/>
                        <a:pt x="473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955931" y="908465"/>
                  <a:ext cx="29225" cy="24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67" extrusionOk="0">
                      <a:moveTo>
                        <a:pt x="217" y="0"/>
                      </a:moveTo>
                      <a:cubicBezTo>
                        <a:pt x="141" y="0"/>
                        <a:pt x="73" y="35"/>
                        <a:pt x="49" y="123"/>
                      </a:cubicBezTo>
                      <a:cubicBezTo>
                        <a:pt x="37" y="135"/>
                        <a:pt x="37" y="159"/>
                        <a:pt x="24" y="183"/>
                      </a:cubicBezTo>
                      <a:cubicBezTo>
                        <a:pt x="0" y="280"/>
                        <a:pt x="49" y="377"/>
                        <a:pt x="133" y="437"/>
                      </a:cubicBezTo>
                      <a:cubicBezTo>
                        <a:pt x="167" y="457"/>
                        <a:pt x="205" y="466"/>
                        <a:pt x="243" y="466"/>
                      </a:cubicBezTo>
                      <a:cubicBezTo>
                        <a:pt x="299" y="466"/>
                        <a:pt x="356" y="445"/>
                        <a:pt x="399" y="401"/>
                      </a:cubicBezTo>
                      <a:cubicBezTo>
                        <a:pt x="424" y="365"/>
                        <a:pt x="448" y="329"/>
                        <a:pt x="472" y="292"/>
                      </a:cubicBezTo>
                      <a:cubicBezTo>
                        <a:pt x="561" y="146"/>
                        <a:pt x="373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-152337" y="-50625"/>
                  <a:ext cx="2586475" cy="2389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51" h="41712" extrusionOk="0">
                      <a:moveTo>
                        <a:pt x="13338" y="9583"/>
                      </a:moveTo>
                      <a:cubicBezTo>
                        <a:pt x="13314" y="9598"/>
                        <a:pt x="13290" y="9612"/>
                        <a:pt x="13266" y="9627"/>
                      </a:cubicBezTo>
                      <a:lnTo>
                        <a:pt x="13266" y="9627"/>
                      </a:lnTo>
                      <a:cubicBezTo>
                        <a:pt x="13290" y="9612"/>
                        <a:pt x="13314" y="9598"/>
                        <a:pt x="13338" y="9583"/>
                      </a:cubicBezTo>
                      <a:close/>
                      <a:moveTo>
                        <a:pt x="19948" y="0"/>
                      </a:moveTo>
                      <a:cubicBezTo>
                        <a:pt x="12481" y="0"/>
                        <a:pt x="4987" y="4289"/>
                        <a:pt x="1689" y="11434"/>
                      </a:cubicBezTo>
                      <a:cubicBezTo>
                        <a:pt x="2270" y="10515"/>
                        <a:pt x="2923" y="9631"/>
                        <a:pt x="3637" y="8809"/>
                      </a:cubicBezTo>
                      <a:lnTo>
                        <a:pt x="3637" y="8809"/>
                      </a:lnTo>
                      <a:cubicBezTo>
                        <a:pt x="3407" y="9172"/>
                        <a:pt x="3189" y="9535"/>
                        <a:pt x="2959" y="9898"/>
                      </a:cubicBezTo>
                      <a:cubicBezTo>
                        <a:pt x="6381" y="5050"/>
                        <a:pt x="13084" y="2282"/>
                        <a:pt x="19513" y="2282"/>
                      </a:cubicBezTo>
                      <a:cubicBezTo>
                        <a:pt x="26880" y="2282"/>
                        <a:pt x="33887" y="5916"/>
                        <a:pt x="35185" y="14216"/>
                      </a:cubicBezTo>
                      <a:cubicBezTo>
                        <a:pt x="35137" y="13926"/>
                        <a:pt x="35088" y="13648"/>
                        <a:pt x="35028" y="13369"/>
                      </a:cubicBezTo>
                      <a:lnTo>
                        <a:pt x="35028" y="13369"/>
                      </a:lnTo>
                      <a:cubicBezTo>
                        <a:pt x="35851" y="18123"/>
                        <a:pt x="34701" y="23639"/>
                        <a:pt x="30298" y="26264"/>
                      </a:cubicBezTo>
                      <a:cubicBezTo>
                        <a:pt x="28832" y="27141"/>
                        <a:pt x="27070" y="27569"/>
                        <a:pt x="25314" y="27569"/>
                      </a:cubicBezTo>
                      <a:cubicBezTo>
                        <a:pt x="20910" y="27569"/>
                        <a:pt x="16535" y="24877"/>
                        <a:pt x="16907" y="19793"/>
                      </a:cubicBezTo>
                      <a:lnTo>
                        <a:pt x="16907" y="19793"/>
                      </a:lnTo>
                      <a:cubicBezTo>
                        <a:pt x="17374" y="23874"/>
                        <a:pt x="20170" y="25607"/>
                        <a:pt x="23197" y="25607"/>
                      </a:cubicBezTo>
                      <a:cubicBezTo>
                        <a:pt x="26290" y="25607"/>
                        <a:pt x="29625" y="23798"/>
                        <a:pt x="30963" y="20833"/>
                      </a:cubicBezTo>
                      <a:cubicBezTo>
                        <a:pt x="33613" y="14978"/>
                        <a:pt x="29173" y="7938"/>
                        <a:pt x="23258" y="6365"/>
                      </a:cubicBezTo>
                      <a:cubicBezTo>
                        <a:pt x="22129" y="6069"/>
                        <a:pt x="20990" y="5929"/>
                        <a:pt x="19860" y="5929"/>
                      </a:cubicBezTo>
                      <a:cubicBezTo>
                        <a:pt x="13603" y="5929"/>
                        <a:pt x="7645" y="10227"/>
                        <a:pt x="5524" y="16140"/>
                      </a:cubicBezTo>
                      <a:cubicBezTo>
                        <a:pt x="1205" y="28188"/>
                        <a:pt x="10822" y="41071"/>
                        <a:pt x="23197" y="41712"/>
                      </a:cubicBezTo>
                      <a:cubicBezTo>
                        <a:pt x="22133" y="41506"/>
                        <a:pt x="21068" y="41228"/>
                        <a:pt x="20040" y="40865"/>
                      </a:cubicBezTo>
                      <a:lnTo>
                        <a:pt x="20040" y="40865"/>
                      </a:lnTo>
                      <a:cubicBezTo>
                        <a:pt x="20463" y="40950"/>
                        <a:pt x="20875" y="41022"/>
                        <a:pt x="21310" y="41095"/>
                      </a:cubicBezTo>
                      <a:cubicBezTo>
                        <a:pt x="8991" y="38162"/>
                        <a:pt x="1" y="18035"/>
                        <a:pt x="12928" y="9835"/>
                      </a:cubicBezTo>
                      <a:lnTo>
                        <a:pt x="12928" y="9835"/>
                      </a:lnTo>
                      <a:cubicBezTo>
                        <a:pt x="15187" y="8521"/>
                        <a:pt x="17807" y="7724"/>
                        <a:pt x="20340" y="7724"/>
                      </a:cubicBezTo>
                      <a:cubicBezTo>
                        <a:pt x="23391" y="7724"/>
                        <a:pt x="26315" y="8881"/>
                        <a:pt x="28326" y="11688"/>
                      </a:cubicBezTo>
                      <a:cubicBezTo>
                        <a:pt x="31602" y="16259"/>
                        <a:pt x="30089" y="24890"/>
                        <a:pt x="23768" y="24890"/>
                      </a:cubicBezTo>
                      <a:cubicBezTo>
                        <a:pt x="23180" y="24890"/>
                        <a:pt x="22550" y="24815"/>
                        <a:pt x="21879" y="24656"/>
                      </a:cubicBezTo>
                      <a:lnTo>
                        <a:pt x="21879" y="24656"/>
                      </a:lnTo>
                      <a:cubicBezTo>
                        <a:pt x="22160" y="24683"/>
                        <a:pt x="22432" y="24696"/>
                        <a:pt x="22693" y="24696"/>
                      </a:cubicBezTo>
                      <a:cubicBezTo>
                        <a:pt x="30619" y="24696"/>
                        <a:pt x="29331" y="12656"/>
                        <a:pt x="21637" y="11930"/>
                      </a:cubicBezTo>
                      <a:cubicBezTo>
                        <a:pt x="21372" y="11905"/>
                        <a:pt x="21111" y="11894"/>
                        <a:pt x="20854" y="11894"/>
                      </a:cubicBezTo>
                      <a:cubicBezTo>
                        <a:pt x="14597" y="11894"/>
                        <a:pt x="10588" y="18934"/>
                        <a:pt x="11947" y="24813"/>
                      </a:cubicBezTo>
                      <a:cubicBezTo>
                        <a:pt x="13401" y="31070"/>
                        <a:pt x="19987" y="35037"/>
                        <a:pt x="26139" y="35037"/>
                      </a:cubicBezTo>
                      <a:cubicBezTo>
                        <a:pt x="26231" y="35037"/>
                        <a:pt x="26323" y="35036"/>
                        <a:pt x="26415" y="35035"/>
                      </a:cubicBezTo>
                      <a:cubicBezTo>
                        <a:pt x="35863" y="34865"/>
                        <a:pt x="43254" y="25551"/>
                        <a:pt x="43181" y="16490"/>
                      </a:cubicBezTo>
                      <a:cubicBezTo>
                        <a:pt x="43012" y="11373"/>
                        <a:pt x="41355" y="6462"/>
                        <a:pt x="37798" y="2700"/>
                      </a:cubicBezTo>
                      <a:lnTo>
                        <a:pt x="37798" y="2700"/>
                      </a:lnTo>
                      <a:cubicBezTo>
                        <a:pt x="38427" y="3583"/>
                        <a:pt x="38996" y="4515"/>
                        <a:pt x="39492" y="5494"/>
                      </a:cubicBezTo>
                      <a:cubicBezTo>
                        <a:pt x="39250" y="5144"/>
                        <a:pt x="38996" y="4805"/>
                        <a:pt x="38742" y="4454"/>
                      </a:cubicBezTo>
                      <a:lnTo>
                        <a:pt x="38742" y="4454"/>
                      </a:lnTo>
                      <a:cubicBezTo>
                        <a:pt x="45150" y="14341"/>
                        <a:pt x="39160" y="33163"/>
                        <a:pt x="26096" y="33163"/>
                      </a:cubicBezTo>
                      <a:cubicBezTo>
                        <a:pt x="25212" y="33163"/>
                        <a:pt x="24295" y="33077"/>
                        <a:pt x="23348" y="32896"/>
                      </a:cubicBezTo>
                      <a:lnTo>
                        <a:pt x="23348" y="32896"/>
                      </a:lnTo>
                      <a:cubicBezTo>
                        <a:pt x="17581" y="31559"/>
                        <a:pt x="12303" y="27014"/>
                        <a:pt x="13423" y="20579"/>
                      </a:cubicBezTo>
                      <a:cubicBezTo>
                        <a:pt x="14114" y="16579"/>
                        <a:pt x="18430" y="12904"/>
                        <a:pt x="22251" y="12904"/>
                      </a:cubicBezTo>
                      <a:cubicBezTo>
                        <a:pt x="24382" y="12904"/>
                        <a:pt x="26359" y="14047"/>
                        <a:pt x="27468" y="16914"/>
                      </a:cubicBezTo>
                      <a:cubicBezTo>
                        <a:pt x="26475" y="14674"/>
                        <a:pt x="24789" y="13747"/>
                        <a:pt x="23006" y="13747"/>
                      </a:cubicBezTo>
                      <a:cubicBezTo>
                        <a:pt x="18356" y="13747"/>
                        <a:pt x="13050" y="20056"/>
                        <a:pt x="17693" y="25853"/>
                      </a:cubicBezTo>
                      <a:cubicBezTo>
                        <a:pt x="19527" y="28145"/>
                        <a:pt x="22302" y="29180"/>
                        <a:pt x="25139" y="29180"/>
                      </a:cubicBezTo>
                      <a:cubicBezTo>
                        <a:pt x="28293" y="29180"/>
                        <a:pt x="31524" y="27902"/>
                        <a:pt x="33625" y="25648"/>
                      </a:cubicBezTo>
                      <a:cubicBezTo>
                        <a:pt x="39080" y="19781"/>
                        <a:pt x="37883" y="9922"/>
                        <a:pt x="32173" y="4684"/>
                      </a:cubicBezTo>
                      <a:cubicBezTo>
                        <a:pt x="28670" y="1466"/>
                        <a:pt x="24313" y="0"/>
                        <a:pt x="19948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272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2" name="Google Shape;1062;p3"/>
            <p:cNvGrpSpPr/>
            <p:nvPr/>
          </p:nvGrpSpPr>
          <p:grpSpPr>
            <a:xfrm>
              <a:off x="7335608" y="2845634"/>
              <a:ext cx="2735698" cy="2906951"/>
              <a:chOff x="7074538" y="2755486"/>
              <a:chExt cx="2010655" cy="2136521"/>
            </a:xfrm>
          </p:grpSpPr>
          <p:grpSp>
            <p:nvGrpSpPr>
              <p:cNvPr id="1063" name="Google Shape;1063;p3"/>
              <p:cNvGrpSpPr/>
              <p:nvPr/>
            </p:nvGrpSpPr>
            <p:grpSpPr>
              <a:xfrm flipH="1">
                <a:off x="7346152" y="2910434"/>
                <a:ext cx="1569582" cy="1981573"/>
                <a:chOff x="146217" y="2712579"/>
                <a:chExt cx="1552966" cy="1960401"/>
              </a:xfrm>
            </p:grpSpPr>
            <p:grpSp>
              <p:nvGrpSpPr>
                <p:cNvPr id="1064" name="Google Shape;1064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065" name="Google Shape;1065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9" name="Google Shape;1079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080" name="Google Shape;1080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4" name="Google Shape;1094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095" name="Google Shape;1095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09" name="Google Shape;1109;p3"/>
              <p:cNvSpPr/>
              <p:nvPr/>
            </p:nvSpPr>
            <p:spPr>
              <a:xfrm>
                <a:off x="7161230" y="2910343"/>
                <a:ext cx="1870244" cy="1349511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11985" extrusionOk="0">
                    <a:moveTo>
                      <a:pt x="9059" y="0"/>
                    </a:moveTo>
                    <a:cubicBezTo>
                      <a:pt x="7874" y="0"/>
                      <a:pt x="6703" y="379"/>
                      <a:pt x="5722" y="1117"/>
                    </a:cubicBezTo>
                    <a:cubicBezTo>
                      <a:pt x="4694" y="1903"/>
                      <a:pt x="4004" y="3064"/>
                      <a:pt x="3799" y="4346"/>
                    </a:cubicBezTo>
                    <a:cubicBezTo>
                      <a:pt x="3654" y="5423"/>
                      <a:pt x="4113" y="6621"/>
                      <a:pt x="4972" y="7371"/>
                    </a:cubicBezTo>
                    <a:cubicBezTo>
                      <a:pt x="5537" y="7872"/>
                      <a:pt x="6191" y="8133"/>
                      <a:pt x="6857" y="8133"/>
                    </a:cubicBezTo>
                    <a:cubicBezTo>
                      <a:pt x="7075" y="8133"/>
                      <a:pt x="7295" y="8105"/>
                      <a:pt x="7512" y="8048"/>
                    </a:cubicBezTo>
                    <a:cubicBezTo>
                      <a:pt x="7633" y="8012"/>
                      <a:pt x="7754" y="7951"/>
                      <a:pt x="7863" y="7879"/>
                    </a:cubicBezTo>
                    <a:cubicBezTo>
                      <a:pt x="8178" y="7637"/>
                      <a:pt x="8359" y="7238"/>
                      <a:pt x="8541" y="6863"/>
                    </a:cubicBezTo>
                    <a:cubicBezTo>
                      <a:pt x="8698" y="6524"/>
                      <a:pt x="8855" y="6197"/>
                      <a:pt x="9097" y="6004"/>
                    </a:cubicBezTo>
                    <a:cubicBezTo>
                      <a:pt x="9234" y="5896"/>
                      <a:pt x="9402" y="5836"/>
                      <a:pt x="9577" y="5836"/>
                    </a:cubicBezTo>
                    <a:cubicBezTo>
                      <a:pt x="9618" y="5836"/>
                      <a:pt x="9660" y="5839"/>
                      <a:pt x="9702" y="5846"/>
                    </a:cubicBezTo>
                    <a:cubicBezTo>
                      <a:pt x="10246" y="5895"/>
                      <a:pt x="10718" y="6246"/>
                      <a:pt x="10936" y="6742"/>
                    </a:cubicBezTo>
                    <a:cubicBezTo>
                      <a:pt x="11371" y="7758"/>
                      <a:pt x="10900" y="9403"/>
                      <a:pt x="10210" y="10346"/>
                    </a:cubicBezTo>
                    <a:cubicBezTo>
                      <a:pt x="10053" y="10528"/>
                      <a:pt x="9871" y="10685"/>
                      <a:pt x="9690" y="10830"/>
                    </a:cubicBezTo>
                    <a:cubicBezTo>
                      <a:pt x="8621" y="11648"/>
                      <a:pt x="7295" y="11838"/>
                      <a:pt x="6167" y="11838"/>
                    </a:cubicBezTo>
                    <a:cubicBezTo>
                      <a:pt x="5828" y="11838"/>
                      <a:pt x="5506" y="11820"/>
                      <a:pt x="5214" y="11798"/>
                    </a:cubicBezTo>
                    <a:cubicBezTo>
                      <a:pt x="2783" y="11375"/>
                      <a:pt x="908" y="9488"/>
                      <a:pt x="0" y="7649"/>
                    </a:cubicBezTo>
                    <a:lnTo>
                      <a:pt x="0" y="7649"/>
                    </a:lnTo>
                    <a:cubicBezTo>
                      <a:pt x="1011" y="10334"/>
                      <a:pt x="3570" y="11984"/>
                      <a:pt x="6284" y="11984"/>
                    </a:cubicBezTo>
                    <a:cubicBezTo>
                      <a:pt x="7079" y="11984"/>
                      <a:pt x="7887" y="11843"/>
                      <a:pt x="8674" y="11544"/>
                    </a:cubicBezTo>
                    <a:cubicBezTo>
                      <a:pt x="9049" y="11387"/>
                      <a:pt x="9412" y="11181"/>
                      <a:pt x="9738" y="10927"/>
                    </a:cubicBezTo>
                    <a:cubicBezTo>
                      <a:pt x="10754" y="10165"/>
                      <a:pt x="11383" y="9016"/>
                      <a:pt x="11468" y="7758"/>
                    </a:cubicBezTo>
                    <a:cubicBezTo>
                      <a:pt x="11420" y="6258"/>
                      <a:pt x="10815" y="5121"/>
                      <a:pt x="9823" y="4649"/>
                    </a:cubicBezTo>
                    <a:cubicBezTo>
                      <a:pt x="9508" y="4491"/>
                      <a:pt x="9186" y="4414"/>
                      <a:pt x="8873" y="4414"/>
                    </a:cubicBezTo>
                    <a:cubicBezTo>
                      <a:pt x="8465" y="4414"/>
                      <a:pt x="8073" y="4546"/>
                      <a:pt x="7730" y="4806"/>
                    </a:cubicBezTo>
                    <a:cubicBezTo>
                      <a:pt x="7271" y="5181"/>
                      <a:pt x="6944" y="5701"/>
                      <a:pt x="6787" y="6270"/>
                    </a:cubicBezTo>
                    <a:cubicBezTo>
                      <a:pt x="6750" y="6439"/>
                      <a:pt x="6666" y="6584"/>
                      <a:pt x="6533" y="6681"/>
                    </a:cubicBezTo>
                    <a:cubicBezTo>
                      <a:pt x="6407" y="6778"/>
                      <a:pt x="6258" y="6818"/>
                      <a:pt x="6100" y="6818"/>
                    </a:cubicBezTo>
                    <a:cubicBezTo>
                      <a:pt x="5742" y="6818"/>
                      <a:pt x="5338" y="6610"/>
                      <a:pt x="5045" y="6367"/>
                    </a:cubicBezTo>
                    <a:lnTo>
                      <a:pt x="5033" y="6354"/>
                    </a:lnTo>
                    <a:cubicBezTo>
                      <a:pt x="4331" y="5677"/>
                      <a:pt x="4089" y="4613"/>
                      <a:pt x="4379" y="3427"/>
                    </a:cubicBezTo>
                    <a:cubicBezTo>
                      <a:pt x="4646" y="2532"/>
                      <a:pt x="5190" y="1734"/>
                      <a:pt x="5928" y="1165"/>
                    </a:cubicBezTo>
                    <a:cubicBezTo>
                      <a:pt x="6768" y="525"/>
                      <a:pt x="7830" y="207"/>
                      <a:pt x="8942" y="207"/>
                    </a:cubicBezTo>
                    <a:cubicBezTo>
                      <a:pt x="10122" y="207"/>
                      <a:pt x="11359" y="564"/>
                      <a:pt x="12448" y="1274"/>
                    </a:cubicBezTo>
                    <a:cubicBezTo>
                      <a:pt x="15968" y="3475"/>
                      <a:pt x="16609" y="7540"/>
                      <a:pt x="15521" y="11205"/>
                    </a:cubicBezTo>
                    <a:cubicBezTo>
                      <a:pt x="16246" y="9354"/>
                      <a:pt x="16343" y="7322"/>
                      <a:pt x="15811" y="5411"/>
                    </a:cubicBezTo>
                    <a:cubicBezTo>
                      <a:pt x="15133" y="3064"/>
                      <a:pt x="13476" y="1286"/>
                      <a:pt x="11142" y="403"/>
                    </a:cubicBezTo>
                    <a:cubicBezTo>
                      <a:pt x="10467" y="133"/>
                      <a:pt x="9761" y="0"/>
                      <a:pt x="9059" y="0"/>
                    </a:cubicBezTo>
                    <a:close/>
                  </a:path>
                </a:pathLst>
              </a:custGeom>
              <a:solidFill>
                <a:schemeClr val="accent2">
                  <a:alpha val="272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0" name="Google Shape;1110;p3"/>
              <p:cNvGrpSpPr/>
              <p:nvPr/>
            </p:nvGrpSpPr>
            <p:grpSpPr>
              <a:xfrm rot="-4586846" flipH="1">
                <a:off x="7577630" y="2882375"/>
                <a:ext cx="1351919" cy="1384943"/>
                <a:chOff x="146217" y="2712579"/>
                <a:chExt cx="1552966" cy="1960401"/>
              </a:xfrm>
            </p:grpSpPr>
            <p:grpSp>
              <p:nvGrpSpPr>
                <p:cNvPr id="1111" name="Google Shape;1111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112" name="Google Shape;1112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6" name="Google Shape;1126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127" name="Google Shape;1127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1" name="Google Shape;1141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142" name="Google Shape;1142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6" name="Google Shape;1156;p3"/>
              <p:cNvGrpSpPr/>
              <p:nvPr/>
            </p:nvGrpSpPr>
            <p:grpSpPr>
              <a:xfrm rot="5833908" flipH="1">
                <a:off x="7188987" y="2833692"/>
                <a:ext cx="1612381" cy="1651433"/>
                <a:chOff x="146217" y="2712579"/>
                <a:chExt cx="1552966" cy="1960401"/>
              </a:xfrm>
            </p:grpSpPr>
            <p:grpSp>
              <p:nvGrpSpPr>
                <p:cNvPr id="1157" name="Google Shape;1157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158" name="Google Shape;1158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2" name="Google Shape;1172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173" name="Google Shape;1173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7" name="Google Shape;1187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188" name="Google Shape;1188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02" name="Google Shape;1202;p3"/>
              <p:cNvGrpSpPr/>
              <p:nvPr/>
            </p:nvGrpSpPr>
            <p:grpSpPr>
              <a:xfrm>
                <a:off x="7351673" y="2996434"/>
                <a:ext cx="1612289" cy="1651638"/>
                <a:chOff x="146217" y="2712579"/>
                <a:chExt cx="1552966" cy="1960401"/>
              </a:xfrm>
            </p:grpSpPr>
            <p:grpSp>
              <p:nvGrpSpPr>
                <p:cNvPr id="1203" name="Google Shape;1203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204" name="Google Shape;1204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8" name="Google Shape;1218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219" name="Google Shape;1219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3" name="Google Shape;1233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234" name="Google Shape;1234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248" name="Google Shape;1248;p3"/>
          <p:cNvSpPr txBox="1">
            <a:spLocks noGrp="1"/>
          </p:cNvSpPr>
          <p:nvPr>
            <p:ph type="title"/>
          </p:nvPr>
        </p:nvSpPr>
        <p:spPr>
          <a:xfrm>
            <a:off x="2691300" y="1289225"/>
            <a:ext cx="3761400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9" name="Google Shape;1249;p3"/>
          <p:cNvSpPr txBox="1">
            <a:spLocks noGrp="1"/>
          </p:cNvSpPr>
          <p:nvPr>
            <p:ph type="subTitle" idx="1"/>
          </p:nvPr>
        </p:nvSpPr>
        <p:spPr>
          <a:xfrm>
            <a:off x="2691300" y="3012450"/>
            <a:ext cx="376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4" name="Google Shape;3214;p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215" name="Google Shape;3215;p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217" name="Google Shape;3217;p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2" name="Google Shape;3242;p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243" name="Google Shape;324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370" name="Google Shape;337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6" name="Google Shape;3396;p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1" name="Google Shape;3401;p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402" name="Google Shape;3402;p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8" name="Google Shape;3428;p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9" name="Google Shape;3429;p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430" name="Google Shape;343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6" name="Google Shape;3456;p9"/>
          <p:cNvGrpSpPr/>
          <p:nvPr/>
        </p:nvGrpSpPr>
        <p:grpSpPr>
          <a:xfrm>
            <a:off x="7367733" y="196366"/>
            <a:ext cx="1699100" cy="2145071"/>
            <a:chOff x="7367733" y="196366"/>
            <a:chExt cx="1699100" cy="2145071"/>
          </a:xfrm>
        </p:grpSpPr>
        <p:grpSp>
          <p:nvGrpSpPr>
            <p:cNvPr id="3457" name="Google Shape;3457;p9"/>
            <p:cNvGrpSpPr/>
            <p:nvPr/>
          </p:nvGrpSpPr>
          <p:grpSpPr>
            <a:xfrm flipH="1">
              <a:off x="7367733" y="196366"/>
              <a:ext cx="1699100" cy="2145071"/>
              <a:chOff x="146217" y="2712579"/>
              <a:chExt cx="1552966" cy="1960401"/>
            </a:xfrm>
          </p:grpSpPr>
          <p:grpSp>
            <p:nvGrpSpPr>
              <p:cNvPr id="3458" name="Google Shape;3458;p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3459" name="Google Shape;345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3474" name="Google Shape;3474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3489" name="Google Shape;348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3" name="Google Shape;3503;p9"/>
            <p:cNvGrpSpPr/>
            <p:nvPr/>
          </p:nvGrpSpPr>
          <p:grpSpPr>
            <a:xfrm>
              <a:off x="7920143" y="332346"/>
              <a:ext cx="611894" cy="953110"/>
              <a:chOff x="7920143" y="332346"/>
              <a:chExt cx="611894" cy="953110"/>
            </a:xfrm>
          </p:grpSpPr>
          <p:grpSp>
            <p:nvGrpSpPr>
              <p:cNvPr id="3504" name="Google Shape;3504;p9"/>
              <p:cNvGrpSpPr/>
              <p:nvPr/>
            </p:nvGrpSpPr>
            <p:grpSpPr>
              <a:xfrm>
                <a:off x="7925836" y="1010231"/>
                <a:ext cx="262134" cy="275226"/>
                <a:chOff x="1063586" y="401894"/>
                <a:chExt cx="262134" cy="275226"/>
              </a:xfrm>
            </p:grpSpPr>
            <p:sp>
              <p:nvSpPr>
                <p:cNvPr id="3505" name="Google Shape;3505;p9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6" name="Google Shape;3506;p9"/>
                <p:cNvGrpSpPr/>
                <p:nvPr/>
              </p:nvGrpSpPr>
              <p:grpSpPr>
                <a:xfrm>
                  <a:off x="1241304" y="608348"/>
                  <a:ext cx="84416" cy="68771"/>
                  <a:chOff x="1241304" y="608348"/>
                  <a:chExt cx="84416" cy="68771"/>
                </a:xfrm>
              </p:grpSpPr>
              <p:sp>
                <p:nvSpPr>
                  <p:cNvPr id="3507" name="Google Shape;3507;p9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9"/>
                  <p:cNvSpPr/>
                  <p:nvPr/>
                </p:nvSpPr>
                <p:spPr>
                  <a:xfrm rot="1446749">
                    <a:off x="1253704" y="622868"/>
                    <a:ext cx="53594" cy="436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09" name="Google Shape;3509;p9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510" name="Google Shape;3510;p9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11" name="Google Shape;3511;p9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512" name="Google Shape;3512;p9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9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9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515" name="Google Shape;3515;p9"/>
              <p:cNvGrpSpPr/>
              <p:nvPr/>
            </p:nvGrpSpPr>
            <p:grpSpPr>
              <a:xfrm>
                <a:off x="7920143" y="332346"/>
                <a:ext cx="611894" cy="715202"/>
                <a:chOff x="7920143" y="332346"/>
                <a:chExt cx="611894" cy="715202"/>
              </a:xfrm>
            </p:grpSpPr>
            <p:sp>
              <p:nvSpPr>
                <p:cNvPr id="3516" name="Google Shape;3516;p9"/>
                <p:cNvSpPr/>
                <p:nvPr/>
              </p:nvSpPr>
              <p:spPr>
                <a:xfrm rot="-3261661">
                  <a:off x="8416538" y="639068"/>
                  <a:ext cx="95677" cy="9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9"/>
                <p:cNvSpPr/>
                <p:nvPr/>
              </p:nvSpPr>
              <p:spPr>
                <a:xfrm>
                  <a:off x="8015237" y="332346"/>
                  <a:ext cx="421673" cy="380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18" name="Google Shape;3518;p9"/>
                <p:cNvGrpSpPr/>
                <p:nvPr/>
              </p:nvGrpSpPr>
              <p:grpSpPr>
                <a:xfrm>
                  <a:off x="7920143" y="760581"/>
                  <a:ext cx="198469" cy="169885"/>
                  <a:chOff x="7920143" y="760581"/>
                  <a:chExt cx="198469" cy="169885"/>
                </a:xfrm>
              </p:grpSpPr>
              <p:sp>
                <p:nvSpPr>
                  <p:cNvPr id="3519" name="Google Shape;3519;p9"/>
                  <p:cNvSpPr/>
                  <p:nvPr/>
                </p:nvSpPr>
                <p:spPr>
                  <a:xfrm>
                    <a:off x="7920143" y="760581"/>
                    <a:ext cx="198469" cy="169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9"/>
                  <p:cNvSpPr/>
                  <p:nvPr/>
                </p:nvSpPr>
                <p:spPr>
                  <a:xfrm>
                    <a:off x="7954080" y="786290"/>
                    <a:ext cx="97877" cy="11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21" name="Google Shape;3521;p9"/>
                <p:cNvSpPr/>
                <p:nvPr/>
              </p:nvSpPr>
              <p:spPr>
                <a:xfrm>
                  <a:off x="8318661" y="810602"/>
                  <a:ext cx="195755" cy="23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22" name="Google Shape;3522;p9"/>
                <p:cNvGrpSpPr/>
                <p:nvPr/>
              </p:nvGrpSpPr>
              <p:grpSpPr>
                <a:xfrm>
                  <a:off x="8207076" y="945274"/>
                  <a:ext cx="97879" cy="79738"/>
                  <a:chOff x="8207076" y="945274"/>
                  <a:chExt cx="97879" cy="79738"/>
                </a:xfrm>
              </p:grpSpPr>
              <p:sp>
                <p:nvSpPr>
                  <p:cNvPr id="3523" name="Google Shape;3523;p9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9"/>
                  <p:cNvSpPr/>
                  <p:nvPr/>
                </p:nvSpPr>
                <p:spPr>
                  <a:xfrm rot="2700000">
                    <a:off x="8245618" y="956203"/>
                    <a:ext cx="45547" cy="5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525" name="Google Shape;3525;p9"/>
          <p:cNvSpPr txBox="1">
            <a:spLocks noGrp="1"/>
          </p:cNvSpPr>
          <p:nvPr>
            <p:ph type="title"/>
          </p:nvPr>
        </p:nvSpPr>
        <p:spPr>
          <a:xfrm>
            <a:off x="543805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26" name="Google Shape;3526;p9"/>
          <p:cNvSpPr txBox="1">
            <a:spLocks noGrp="1"/>
          </p:cNvSpPr>
          <p:nvPr>
            <p:ph type="subTitle" idx="1"/>
          </p:nvPr>
        </p:nvSpPr>
        <p:spPr>
          <a:xfrm>
            <a:off x="543805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7" name="Google Shape;3527;p9"/>
          <p:cNvSpPr txBox="1">
            <a:spLocks noGrp="1"/>
          </p:cNvSpPr>
          <p:nvPr>
            <p:ph type="title" idx="2" hasCustomPrompt="1"/>
          </p:nvPr>
        </p:nvSpPr>
        <p:spPr>
          <a:xfrm>
            <a:off x="543805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0"/>
          <p:cNvSpPr txBox="1">
            <a:spLocks noGrp="1"/>
          </p:cNvSpPr>
          <p:nvPr>
            <p:ph type="title"/>
          </p:nvPr>
        </p:nvSpPr>
        <p:spPr>
          <a:xfrm>
            <a:off x="713225" y="14542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530" name="Google Shape;3530;p10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531" name="Google Shape;3531;p10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2" name="Google Shape;3532;p10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533" name="Google Shape;3533;p10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10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10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10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10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0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0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10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10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10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0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0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0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0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0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10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10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0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0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0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10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10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0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0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0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8" name="Google Shape;3558;p10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559" name="Google Shape;3559;p1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1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1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10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1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1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1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1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1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1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1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1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1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1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1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1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5" name="Google Shape;3585;p10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0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0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0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0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0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0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0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0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0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0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0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0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0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0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0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0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0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0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0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0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0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0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0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0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0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0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0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0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0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0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0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0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0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0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0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0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0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0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0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0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0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0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0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0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0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0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0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0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0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0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0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0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0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0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0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0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0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0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0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0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0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0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0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0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0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0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0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0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0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0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0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0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0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0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0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0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0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0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0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0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0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0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0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0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0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0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0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0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0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0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0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0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0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0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0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0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0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0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0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5" name="Google Shape;3685;p10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686" name="Google Shape;3686;p1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1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1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1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1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1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1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1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1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1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1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1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1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1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1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1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1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1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1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1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1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1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1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2" name="Google Shape;3712;p10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0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0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0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0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7" name="Google Shape;3717;p10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718" name="Google Shape;3718;p10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0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0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0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0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0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0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0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0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0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0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0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0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0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0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0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0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0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0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0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0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0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0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0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0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0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4" name="Google Shape;3744;p10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5" name="Google Shape;3745;p10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746" name="Google Shape;3746;p1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1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1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1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1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1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1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1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1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2" name="Google Shape;3772;p10"/>
          <p:cNvSpPr txBox="1">
            <a:spLocks noGrp="1"/>
          </p:cNvSpPr>
          <p:nvPr>
            <p:ph type="body" idx="1"/>
          </p:nvPr>
        </p:nvSpPr>
        <p:spPr>
          <a:xfrm>
            <a:off x="2459274" y="1554125"/>
            <a:ext cx="46515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ig Shoulders Text"/>
              <a:buNone/>
              <a:defRPr sz="28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7" name="Google Shape;4267;p1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268" name="Google Shape;4268;p1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9" name="Google Shape;4269;p1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270" name="Google Shape;4270;p1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1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1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1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1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1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1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1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1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1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1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5" name="Google Shape;4295;p1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296" name="Google Shape;4296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2" name="Google Shape;4322;p1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2" name="Google Shape;4422;p1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4423" name="Google Shape;4423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1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9" name="Google Shape;4449;p1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1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4455" name="Google Shape;4455;p1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1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1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1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1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1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1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1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1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1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1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1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1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1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1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1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1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1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1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1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1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1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1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1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1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1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1" name="Google Shape;4481;p1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2" name="Google Shape;4482;p1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4483" name="Google Shape;4483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1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9" name="Google Shape;4509;p13"/>
          <p:cNvGrpSpPr/>
          <p:nvPr/>
        </p:nvGrpSpPr>
        <p:grpSpPr>
          <a:xfrm>
            <a:off x="-466769" y="-458946"/>
            <a:ext cx="3825803" cy="2654234"/>
            <a:chOff x="-466769" y="-458946"/>
            <a:chExt cx="3825803" cy="2654234"/>
          </a:xfrm>
        </p:grpSpPr>
        <p:grpSp>
          <p:nvGrpSpPr>
            <p:cNvPr id="4510" name="Google Shape;4510;p13"/>
            <p:cNvGrpSpPr/>
            <p:nvPr/>
          </p:nvGrpSpPr>
          <p:grpSpPr>
            <a:xfrm flipH="1">
              <a:off x="-466769" y="50218"/>
              <a:ext cx="1699100" cy="2145071"/>
              <a:chOff x="146217" y="2712579"/>
              <a:chExt cx="1552966" cy="1960401"/>
            </a:xfrm>
          </p:grpSpPr>
          <p:grpSp>
            <p:nvGrpSpPr>
              <p:cNvPr id="4511" name="Google Shape;4511;p13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4512" name="Google Shape;4512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13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4527" name="Google Shape;4527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1" name="Google Shape;4541;p13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4542" name="Google Shape;4542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56" name="Google Shape;4556;p13"/>
            <p:cNvGrpSpPr/>
            <p:nvPr/>
          </p:nvGrpSpPr>
          <p:grpSpPr>
            <a:xfrm rot="4447765" flipH="1">
              <a:off x="1245495" y="-421036"/>
              <a:ext cx="1699108" cy="2145073"/>
              <a:chOff x="146217" y="2712579"/>
              <a:chExt cx="1552966" cy="1960401"/>
            </a:xfrm>
          </p:grpSpPr>
          <p:grpSp>
            <p:nvGrpSpPr>
              <p:cNvPr id="4557" name="Google Shape;4557;p13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4558" name="Google Shape;4558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13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4573" name="Google Shape;4573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7" name="Google Shape;4587;p13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4588" name="Google Shape;4588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02" name="Google Shape;4602;p13"/>
          <p:cNvGrpSpPr/>
          <p:nvPr/>
        </p:nvGrpSpPr>
        <p:grpSpPr>
          <a:xfrm>
            <a:off x="7993668" y="4063296"/>
            <a:ext cx="1424466" cy="1367806"/>
            <a:chOff x="1328711" y="539500"/>
            <a:chExt cx="864465" cy="830130"/>
          </a:xfrm>
        </p:grpSpPr>
        <p:sp>
          <p:nvSpPr>
            <p:cNvPr id="4603" name="Google Shape;4603;p13"/>
            <p:cNvSpPr/>
            <p:nvPr/>
          </p:nvSpPr>
          <p:spPr>
            <a:xfrm>
              <a:off x="1401688" y="637364"/>
              <a:ext cx="260331" cy="277447"/>
            </a:xfrm>
            <a:custGeom>
              <a:avLst/>
              <a:gdLst/>
              <a:ahLst/>
              <a:cxnLst/>
              <a:rect l="l" t="t" r="r" b="b"/>
              <a:pathLst>
                <a:path w="4791" h="5106" fill="none" extrusionOk="0">
                  <a:moveTo>
                    <a:pt x="4791" y="0"/>
                  </a:moveTo>
                  <a:lnTo>
                    <a:pt x="2117" y="2843"/>
                  </a:lnTo>
                  <a:lnTo>
                    <a:pt x="1" y="5105"/>
                  </a:lnTo>
                </a:path>
              </a:pathLst>
            </a:custGeom>
            <a:noFill/>
            <a:ln w="3925" cap="flat" cmpd="sng">
              <a:solidFill>
                <a:schemeClr val="accent4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3"/>
            <p:cNvSpPr/>
            <p:nvPr/>
          </p:nvSpPr>
          <p:spPr>
            <a:xfrm>
              <a:off x="1516722" y="791795"/>
              <a:ext cx="239954" cy="554840"/>
            </a:xfrm>
            <a:custGeom>
              <a:avLst/>
              <a:gdLst/>
              <a:ahLst/>
              <a:cxnLst/>
              <a:rect l="l" t="t" r="r" b="b"/>
              <a:pathLst>
                <a:path w="4416" h="10211" fill="none" extrusionOk="0">
                  <a:moveTo>
                    <a:pt x="0" y="1"/>
                  </a:moveTo>
                  <a:lnTo>
                    <a:pt x="2674" y="4936"/>
                  </a:lnTo>
                  <a:lnTo>
                    <a:pt x="4089" y="6678"/>
                  </a:lnTo>
                  <a:lnTo>
                    <a:pt x="4416" y="10211"/>
                  </a:lnTo>
                </a:path>
              </a:pathLst>
            </a:custGeom>
            <a:noFill/>
            <a:ln w="3925" cap="flat" cmpd="sng">
              <a:solidFill>
                <a:schemeClr val="accent4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3"/>
            <p:cNvSpPr/>
            <p:nvPr/>
          </p:nvSpPr>
          <p:spPr>
            <a:xfrm>
              <a:off x="1738911" y="854936"/>
              <a:ext cx="356943" cy="299780"/>
            </a:xfrm>
            <a:custGeom>
              <a:avLst/>
              <a:gdLst/>
              <a:ahLst/>
              <a:cxnLst/>
              <a:rect l="l" t="t" r="r" b="b"/>
              <a:pathLst>
                <a:path w="6569" h="5517" fill="none" extrusionOk="0">
                  <a:moveTo>
                    <a:pt x="6569" y="0"/>
                  </a:moveTo>
                  <a:lnTo>
                    <a:pt x="2480" y="5069"/>
                  </a:lnTo>
                  <a:lnTo>
                    <a:pt x="0" y="5516"/>
                  </a:lnTo>
                </a:path>
              </a:pathLst>
            </a:custGeom>
            <a:noFill/>
            <a:ln w="3925" cap="flat" cmpd="sng">
              <a:solidFill>
                <a:schemeClr val="accent4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3"/>
            <p:cNvSpPr/>
            <p:nvPr/>
          </p:nvSpPr>
          <p:spPr>
            <a:xfrm>
              <a:off x="1328711" y="849665"/>
              <a:ext cx="138778" cy="138072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1283" y="0"/>
                  </a:moveTo>
                  <a:cubicBezTo>
                    <a:pt x="1114" y="980"/>
                    <a:pt x="981" y="1101"/>
                    <a:pt x="1" y="1259"/>
                  </a:cubicBezTo>
                  <a:cubicBezTo>
                    <a:pt x="981" y="1428"/>
                    <a:pt x="1114" y="1561"/>
                    <a:pt x="1271" y="2541"/>
                  </a:cubicBezTo>
                  <a:cubicBezTo>
                    <a:pt x="1428" y="1561"/>
                    <a:pt x="1561" y="1428"/>
                    <a:pt x="2553" y="1283"/>
                  </a:cubicBezTo>
                  <a:cubicBezTo>
                    <a:pt x="1561" y="1113"/>
                    <a:pt x="1428" y="980"/>
                    <a:pt x="1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3"/>
            <p:cNvSpPr/>
            <p:nvPr/>
          </p:nvSpPr>
          <p:spPr>
            <a:xfrm>
              <a:off x="1492378" y="770114"/>
              <a:ext cx="48741" cy="48686"/>
            </a:xfrm>
            <a:custGeom>
              <a:avLst/>
              <a:gdLst/>
              <a:ahLst/>
              <a:cxnLst/>
              <a:rect l="l" t="t" r="r" b="b"/>
              <a:pathLst>
                <a:path w="897" h="896" extrusionOk="0">
                  <a:moveTo>
                    <a:pt x="448" y="1"/>
                  </a:moveTo>
                  <a:cubicBezTo>
                    <a:pt x="388" y="352"/>
                    <a:pt x="352" y="388"/>
                    <a:pt x="1" y="448"/>
                  </a:cubicBezTo>
                  <a:cubicBezTo>
                    <a:pt x="340" y="509"/>
                    <a:pt x="388" y="557"/>
                    <a:pt x="448" y="896"/>
                  </a:cubicBezTo>
                  <a:cubicBezTo>
                    <a:pt x="509" y="557"/>
                    <a:pt x="545" y="509"/>
                    <a:pt x="896" y="460"/>
                  </a:cubicBezTo>
                  <a:cubicBezTo>
                    <a:pt x="557" y="400"/>
                    <a:pt x="509" y="352"/>
                    <a:pt x="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3"/>
            <p:cNvSpPr/>
            <p:nvPr/>
          </p:nvSpPr>
          <p:spPr>
            <a:xfrm>
              <a:off x="1613335" y="1009367"/>
              <a:ext cx="85527" cy="85527"/>
            </a:xfrm>
            <a:custGeom>
              <a:avLst/>
              <a:gdLst/>
              <a:ahLst/>
              <a:cxnLst/>
              <a:rect l="l" t="t" r="r" b="b"/>
              <a:pathLst>
                <a:path w="1574" h="1574" extrusionOk="0">
                  <a:moveTo>
                    <a:pt x="799" y="1"/>
                  </a:moveTo>
                  <a:cubicBezTo>
                    <a:pt x="690" y="606"/>
                    <a:pt x="606" y="690"/>
                    <a:pt x="1" y="787"/>
                  </a:cubicBezTo>
                  <a:cubicBezTo>
                    <a:pt x="606" y="884"/>
                    <a:pt x="690" y="969"/>
                    <a:pt x="787" y="1574"/>
                  </a:cubicBezTo>
                  <a:cubicBezTo>
                    <a:pt x="884" y="969"/>
                    <a:pt x="968" y="884"/>
                    <a:pt x="1573" y="799"/>
                  </a:cubicBezTo>
                  <a:cubicBezTo>
                    <a:pt x="968" y="690"/>
                    <a:pt x="884" y="606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3"/>
            <p:cNvSpPr/>
            <p:nvPr/>
          </p:nvSpPr>
          <p:spPr>
            <a:xfrm>
              <a:off x="1713264" y="1130216"/>
              <a:ext cx="51295" cy="48958"/>
            </a:xfrm>
            <a:custGeom>
              <a:avLst/>
              <a:gdLst/>
              <a:ahLst/>
              <a:cxnLst/>
              <a:rect l="l" t="t" r="r" b="b"/>
              <a:pathLst>
                <a:path w="944" h="901" extrusionOk="0">
                  <a:moveTo>
                    <a:pt x="477" y="1"/>
                  </a:moveTo>
                  <a:cubicBezTo>
                    <a:pt x="253" y="1"/>
                    <a:pt x="59" y="175"/>
                    <a:pt x="25" y="402"/>
                  </a:cubicBezTo>
                  <a:cubicBezTo>
                    <a:pt x="0" y="656"/>
                    <a:pt x="182" y="874"/>
                    <a:pt x="424" y="898"/>
                  </a:cubicBezTo>
                  <a:cubicBezTo>
                    <a:pt x="439" y="899"/>
                    <a:pt x="454" y="900"/>
                    <a:pt x="469" y="900"/>
                  </a:cubicBezTo>
                  <a:cubicBezTo>
                    <a:pt x="703" y="900"/>
                    <a:pt x="897" y="726"/>
                    <a:pt x="920" y="499"/>
                  </a:cubicBezTo>
                  <a:cubicBezTo>
                    <a:pt x="944" y="257"/>
                    <a:pt x="763" y="39"/>
                    <a:pt x="521" y="3"/>
                  </a:cubicBezTo>
                  <a:cubicBezTo>
                    <a:pt x="506" y="1"/>
                    <a:pt x="492" y="1"/>
                    <a:pt x="477" y="1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3"/>
            <p:cNvSpPr/>
            <p:nvPr/>
          </p:nvSpPr>
          <p:spPr>
            <a:xfrm>
              <a:off x="1849979" y="1096797"/>
              <a:ext cx="49338" cy="48686"/>
            </a:xfrm>
            <a:custGeom>
              <a:avLst/>
              <a:gdLst/>
              <a:ahLst/>
              <a:cxnLst/>
              <a:rect l="l" t="t" r="r" b="b"/>
              <a:pathLst>
                <a:path w="908" h="896" extrusionOk="0">
                  <a:moveTo>
                    <a:pt x="460" y="1"/>
                  </a:moveTo>
                  <a:cubicBezTo>
                    <a:pt x="400" y="340"/>
                    <a:pt x="351" y="388"/>
                    <a:pt x="1" y="448"/>
                  </a:cubicBezTo>
                  <a:cubicBezTo>
                    <a:pt x="351" y="509"/>
                    <a:pt x="400" y="545"/>
                    <a:pt x="448" y="896"/>
                  </a:cubicBezTo>
                  <a:cubicBezTo>
                    <a:pt x="509" y="557"/>
                    <a:pt x="557" y="509"/>
                    <a:pt x="908" y="448"/>
                  </a:cubicBezTo>
                  <a:cubicBezTo>
                    <a:pt x="557" y="400"/>
                    <a:pt x="521" y="352"/>
                    <a:pt x="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3"/>
            <p:cNvSpPr/>
            <p:nvPr/>
          </p:nvSpPr>
          <p:spPr>
            <a:xfrm>
              <a:off x="1732336" y="1320944"/>
              <a:ext cx="48686" cy="48686"/>
            </a:xfrm>
            <a:custGeom>
              <a:avLst/>
              <a:gdLst/>
              <a:ahLst/>
              <a:cxnLst/>
              <a:rect l="l" t="t" r="r" b="b"/>
              <a:pathLst>
                <a:path w="896" h="896" extrusionOk="0">
                  <a:moveTo>
                    <a:pt x="448" y="1"/>
                  </a:moveTo>
                  <a:cubicBezTo>
                    <a:pt x="387" y="352"/>
                    <a:pt x="339" y="388"/>
                    <a:pt x="0" y="448"/>
                  </a:cubicBezTo>
                  <a:cubicBezTo>
                    <a:pt x="339" y="509"/>
                    <a:pt x="387" y="557"/>
                    <a:pt x="436" y="896"/>
                  </a:cubicBezTo>
                  <a:cubicBezTo>
                    <a:pt x="508" y="557"/>
                    <a:pt x="545" y="509"/>
                    <a:pt x="895" y="460"/>
                  </a:cubicBezTo>
                  <a:cubicBezTo>
                    <a:pt x="545" y="400"/>
                    <a:pt x="508" y="352"/>
                    <a:pt x="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3"/>
            <p:cNvSpPr/>
            <p:nvPr/>
          </p:nvSpPr>
          <p:spPr>
            <a:xfrm>
              <a:off x="1554215" y="539500"/>
              <a:ext cx="215611" cy="195941"/>
            </a:xfrm>
            <a:custGeom>
              <a:avLst/>
              <a:gdLst/>
              <a:ahLst/>
              <a:cxnLst/>
              <a:rect l="l" t="t" r="r" b="b"/>
              <a:pathLst>
                <a:path w="3968" h="3606" extrusionOk="0">
                  <a:moveTo>
                    <a:pt x="1977" y="0"/>
                  </a:moveTo>
                  <a:cubicBezTo>
                    <a:pt x="1521" y="0"/>
                    <a:pt x="1066" y="173"/>
                    <a:pt x="714" y="519"/>
                  </a:cubicBezTo>
                  <a:cubicBezTo>
                    <a:pt x="0" y="1221"/>
                    <a:pt x="0" y="2358"/>
                    <a:pt x="690" y="3071"/>
                  </a:cubicBezTo>
                  <a:cubicBezTo>
                    <a:pt x="1045" y="3427"/>
                    <a:pt x="1512" y="3605"/>
                    <a:pt x="1979" y="3605"/>
                  </a:cubicBezTo>
                  <a:cubicBezTo>
                    <a:pt x="2434" y="3605"/>
                    <a:pt x="2890" y="3436"/>
                    <a:pt x="3242" y="3096"/>
                  </a:cubicBezTo>
                  <a:cubicBezTo>
                    <a:pt x="3956" y="2394"/>
                    <a:pt x="3968" y="1257"/>
                    <a:pt x="3266" y="543"/>
                  </a:cubicBezTo>
                  <a:cubicBezTo>
                    <a:pt x="2911" y="182"/>
                    <a:pt x="2444" y="0"/>
                    <a:pt x="1977" y="0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3"/>
            <p:cNvSpPr/>
            <p:nvPr/>
          </p:nvSpPr>
          <p:spPr>
            <a:xfrm>
              <a:off x="1606108" y="581450"/>
              <a:ext cx="111827" cy="111827"/>
            </a:xfrm>
            <a:custGeom>
              <a:avLst/>
              <a:gdLst/>
              <a:ahLst/>
              <a:cxnLst/>
              <a:rect l="l" t="t" r="r" b="b"/>
              <a:pathLst>
                <a:path w="2058" h="2058" extrusionOk="0">
                  <a:moveTo>
                    <a:pt x="1041" y="1"/>
                  </a:moveTo>
                  <a:cubicBezTo>
                    <a:pt x="896" y="787"/>
                    <a:pt x="799" y="896"/>
                    <a:pt x="1" y="1017"/>
                  </a:cubicBezTo>
                  <a:cubicBezTo>
                    <a:pt x="799" y="1150"/>
                    <a:pt x="896" y="1259"/>
                    <a:pt x="1017" y="2057"/>
                  </a:cubicBezTo>
                  <a:cubicBezTo>
                    <a:pt x="1150" y="1259"/>
                    <a:pt x="1259" y="1150"/>
                    <a:pt x="2057" y="1029"/>
                  </a:cubicBezTo>
                  <a:cubicBezTo>
                    <a:pt x="1259" y="896"/>
                    <a:pt x="1162" y="799"/>
                    <a:pt x="1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3"/>
            <p:cNvSpPr/>
            <p:nvPr/>
          </p:nvSpPr>
          <p:spPr>
            <a:xfrm>
              <a:off x="1970936" y="760115"/>
              <a:ext cx="222240" cy="196267"/>
            </a:xfrm>
            <a:custGeom>
              <a:avLst/>
              <a:gdLst/>
              <a:ahLst/>
              <a:cxnLst/>
              <a:rect l="l" t="t" r="r" b="b"/>
              <a:pathLst>
                <a:path w="4090" h="3612" extrusionOk="0">
                  <a:moveTo>
                    <a:pt x="2054" y="0"/>
                  </a:moveTo>
                  <a:cubicBezTo>
                    <a:pt x="1332" y="0"/>
                    <a:pt x="654" y="437"/>
                    <a:pt x="375" y="1152"/>
                  </a:cubicBezTo>
                  <a:cubicBezTo>
                    <a:pt x="0" y="2072"/>
                    <a:pt x="460" y="3124"/>
                    <a:pt x="1391" y="3487"/>
                  </a:cubicBezTo>
                  <a:cubicBezTo>
                    <a:pt x="1605" y="3572"/>
                    <a:pt x="1826" y="3611"/>
                    <a:pt x="2044" y="3611"/>
                  </a:cubicBezTo>
                  <a:cubicBezTo>
                    <a:pt x="2763" y="3611"/>
                    <a:pt x="3448" y="3177"/>
                    <a:pt x="3726" y="2471"/>
                  </a:cubicBezTo>
                  <a:cubicBezTo>
                    <a:pt x="4089" y="1540"/>
                    <a:pt x="3629" y="499"/>
                    <a:pt x="2710" y="124"/>
                  </a:cubicBezTo>
                  <a:cubicBezTo>
                    <a:pt x="2494" y="40"/>
                    <a:pt x="2272" y="0"/>
                    <a:pt x="2054" y="0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3"/>
            <p:cNvSpPr/>
            <p:nvPr/>
          </p:nvSpPr>
          <p:spPr>
            <a:xfrm>
              <a:off x="2026144" y="802336"/>
              <a:ext cx="111772" cy="111120"/>
            </a:xfrm>
            <a:custGeom>
              <a:avLst/>
              <a:gdLst/>
              <a:ahLst/>
              <a:cxnLst/>
              <a:rect l="l" t="t" r="r" b="b"/>
              <a:pathLst>
                <a:path w="2057" h="2045" extrusionOk="0">
                  <a:moveTo>
                    <a:pt x="1041" y="0"/>
                  </a:moveTo>
                  <a:cubicBezTo>
                    <a:pt x="908" y="787"/>
                    <a:pt x="799" y="896"/>
                    <a:pt x="0" y="1017"/>
                  </a:cubicBezTo>
                  <a:cubicBezTo>
                    <a:pt x="799" y="1138"/>
                    <a:pt x="896" y="1259"/>
                    <a:pt x="1017" y="2045"/>
                  </a:cubicBezTo>
                  <a:cubicBezTo>
                    <a:pt x="1162" y="1259"/>
                    <a:pt x="1259" y="1150"/>
                    <a:pt x="2057" y="1029"/>
                  </a:cubicBezTo>
                  <a:cubicBezTo>
                    <a:pt x="1271" y="896"/>
                    <a:pt x="1162" y="787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3"/>
            <p:cNvSpPr/>
            <p:nvPr/>
          </p:nvSpPr>
          <p:spPr>
            <a:xfrm>
              <a:off x="1696147" y="1111958"/>
              <a:ext cx="85527" cy="85473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99" y="0"/>
                  </a:moveTo>
                  <a:cubicBezTo>
                    <a:pt x="690" y="605"/>
                    <a:pt x="606" y="690"/>
                    <a:pt x="1" y="786"/>
                  </a:cubicBezTo>
                  <a:cubicBezTo>
                    <a:pt x="606" y="883"/>
                    <a:pt x="690" y="968"/>
                    <a:pt x="787" y="1573"/>
                  </a:cubicBezTo>
                  <a:cubicBezTo>
                    <a:pt x="884" y="968"/>
                    <a:pt x="969" y="883"/>
                    <a:pt x="1573" y="798"/>
                  </a:cubicBezTo>
                  <a:cubicBezTo>
                    <a:pt x="969" y="690"/>
                    <a:pt x="884" y="605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7" name="Google Shape;4617;p13"/>
          <p:cNvSpPr txBox="1">
            <a:spLocks noGrp="1"/>
          </p:cNvSpPr>
          <p:nvPr>
            <p:ph type="subTitle" idx="1"/>
          </p:nvPr>
        </p:nvSpPr>
        <p:spPr>
          <a:xfrm>
            <a:off x="1158250" y="149620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18" name="Google Shape;4618;p13"/>
          <p:cNvSpPr txBox="1">
            <a:spLocks noGrp="1"/>
          </p:cNvSpPr>
          <p:nvPr>
            <p:ph type="subTitle" idx="2"/>
          </p:nvPr>
        </p:nvSpPr>
        <p:spPr>
          <a:xfrm>
            <a:off x="865950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9" name="Google Shape;4619;p13"/>
          <p:cNvSpPr txBox="1">
            <a:spLocks noGrp="1"/>
          </p:cNvSpPr>
          <p:nvPr>
            <p:ph type="subTitle" idx="3"/>
          </p:nvPr>
        </p:nvSpPr>
        <p:spPr>
          <a:xfrm>
            <a:off x="1166497" y="289982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0" name="Google Shape;4620;p13"/>
          <p:cNvSpPr txBox="1">
            <a:spLocks noGrp="1"/>
          </p:cNvSpPr>
          <p:nvPr>
            <p:ph type="subTitle" idx="4"/>
          </p:nvPr>
        </p:nvSpPr>
        <p:spPr>
          <a:xfrm>
            <a:off x="865950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1" name="Google Shape;4621;p13"/>
          <p:cNvSpPr txBox="1">
            <a:spLocks noGrp="1"/>
          </p:cNvSpPr>
          <p:nvPr>
            <p:ph type="subTitle" idx="5"/>
          </p:nvPr>
        </p:nvSpPr>
        <p:spPr>
          <a:xfrm>
            <a:off x="4034950" y="149620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2" name="Google Shape;4622;p13"/>
          <p:cNvSpPr txBox="1">
            <a:spLocks noGrp="1"/>
          </p:cNvSpPr>
          <p:nvPr>
            <p:ph type="subTitle" idx="6"/>
          </p:nvPr>
        </p:nvSpPr>
        <p:spPr>
          <a:xfrm>
            <a:off x="3688695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3" name="Google Shape;4623;p13"/>
          <p:cNvSpPr txBox="1">
            <a:spLocks noGrp="1"/>
          </p:cNvSpPr>
          <p:nvPr>
            <p:ph type="subTitle" idx="7"/>
          </p:nvPr>
        </p:nvSpPr>
        <p:spPr>
          <a:xfrm>
            <a:off x="4032200" y="289982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4" name="Google Shape;4624;p13"/>
          <p:cNvSpPr txBox="1">
            <a:spLocks noGrp="1"/>
          </p:cNvSpPr>
          <p:nvPr>
            <p:ph type="subTitle" idx="8"/>
          </p:nvPr>
        </p:nvSpPr>
        <p:spPr>
          <a:xfrm>
            <a:off x="3688695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5" name="Google Shape;4625;p13"/>
          <p:cNvSpPr txBox="1">
            <a:spLocks noGrp="1"/>
          </p:cNvSpPr>
          <p:nvPr>
            <p:ph type="subTitle" idx="9"/>
          </p:nvPr>
        </p:nvSpPr>
        <p:spPr>
          <a:xfrm>
            <a:off x="6851961" y="149185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6" name="Google Shape;4626;p13"/>
          <p:cNvSpPr txBox="1">
            <a:spLocks noGrp="1"/>
          </p:cNvSpPr>
          <p:nvPr>
            <p:ph type="subTitle" idx="13"/>
          </p:nvPr>
        </p:nvSpPr>
        <p:spPr>
          <a:xfrm>
            <a:off x="6511441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7" name="Google Shape;4627;p13"/>
          <p:cNvSpPr txBox="1">
            <a:spLocks noGrp="1"/>
          </p:cNvSpPr>
          <p:nvPr>
            <p:ph type="subTitle" idx="14"/>
          </p:nvPr>
        </p:nvSpPr>
        <p:spPr>
          <a:xfrm>
            <a:off x="6852361" y="289547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8" name="Google Shape;4628;p13"/>
          <p:cNvSpPr txBox="1">
            <a:spLocks noGrp="1"/>
          </p:cNvSpPr>
          <p:nvPr>
            <p:ph type="subTitle" idx="15"/>
          </p:nvPr>
        </p:nvSpPr>
        <p:spPr>
          <a:xfrm>
            <a:off x="6511441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9" name="Google Shape;4629;p13"/>
          <p:cNvSpPr txBox="1">
            <a:spLocks noGrp="1"/>
          </p:cNvSpPr>
          <p:nvPr>
            <p:ph type="title" hasCustomPrompt="1"/>
          </p:nvPr>
        </p:nvSpPr>
        <p:spPr>
          <a:xfrm>
            <a:off x="910265" y="1493625"/>
            <a:ext cx="262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0" name="Google Shape;4630;p13"/>
          <p:cNvSpPr txBox="1">
            <a:spLocks noGrp="1"/>
          </p:cNvSpPr>
          <p:nvPr>
            <p:ph type="title" idx="16" hasCustomPrompt="1"/>
          </p:nvPr>
        </p:nvSpPr>
        <p:spPr>
          <a:xfrm>
            <a:off x="3746181" y="1493625"/>
            <a:ext cx="2781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1" name="Google Shape;4631;p13"/>
          <p:cNvSpPr txBox="1">
            <a:spLocks noGrp="1"/>
          </p:cNvSpPr>
          <p:nvPr>
            <p:ph type="title" idx="17" hasCustomPrompt="1"/>
          </p:nvPr>
        </p:nvSpPr>
        <p:spPr>
          <a:xfrm>
            <a:off x="6569497" y="1491850"/>
            <a:ext cx="2787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2" name="Google Shape;4632;p13"/>
          <p:cNvSpPr txBox="1">
            <a:spLocks noGrp="1"/>
          </p:cNvSpPr>
          <p:nvPr>
            <p:ph type="title" idx="18" hasCustomPrompt="1"/>
          </p:nvPr>
        </p:nvSpPr>
        <p:spPr>
          <a:xfrm>
            <a:off x="931463" y="2897198"/>
            <a:ext cx="262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3" name="Google Shape;4633;p13"/>
          <p:cNvSpPr txBox="1">
            <a:spLocks noGrp="1"/>
          </p:cNvSpPr>
          <p:nvPr>
            <p:ph type="title" idx="19" hasCustomPrompt="1"/>
          </p:nvPr>
        </p:nvSpPr>
        <p:spPr>
          <a:xfrm>
            <a:off x="3747379" y="2895401"/>
            <a:ext cx="2781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4" name="Google Shape;4634;p13"/>
          <p:cNvSpPr txBox="1">
            <a:spLocks noGrp="1"/>
          </p:cNvSpPr>
          <p:nvPr>
            <p:ph type="title" idx="20" hasCustomPrompt="1"/>
          </p:nvPr>
        </p:nvSpPr>
        <p:spPr>
          <a:xfrm>
            <a:off x="6570739" y="2895400"/>
            <a:ext cx="2787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5" name="Google Shape;4635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">
    <p:spTree>
      <p:nvGrpSpPr>
        <p:cNvPr id="1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3" name="Google Shape;5423;p1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424" name="Google Shape;5424;p1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5" name="Google Shape;5425;p1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426" name="Google Shape;5426;p1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1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1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1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1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1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1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1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1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1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1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1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1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1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1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1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1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1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1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1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1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1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1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1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1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1" name="Google Shape;5451;p1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452" name="Google Shape;5452;p1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1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1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1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1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1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1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1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1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1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1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1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1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1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1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1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1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1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1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1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1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1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1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1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1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1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8" name="Google Shape;5478;p1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8" name="Google Shape;5578;p1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579" name="Google Shape;5579;p1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1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1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1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1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1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1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1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1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1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1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1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1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1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1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1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1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1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5" name="Google Shape;5605;p1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0" name="Google Shape;5610;p1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611" name="Google Shape;5611;p1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1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1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1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1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1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1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1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1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1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1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1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1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1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1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1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1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1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1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1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7" name="Google Shape;5637;p1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8" name="Google Shape;5638;p1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639" name="Google Shape;5639;p1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1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1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1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1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1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1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1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1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1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1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1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1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1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1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1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1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1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1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1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1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1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1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1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65" name="Google Shape;5665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66" name="Google Shape;5666;p16"/>
          <p:cNvSpPr txBox="1">
            <a:spLocks noGrp="1"/>
          </p:cNvSpPr>
          <p:nvPr>
            <p:ph type="subTitle" idx="1"/>
          </p:nvPr>
        </p:nvSpPr>
        <p:spPr>
          <a:xfrm>
            <a:off x="1536624" y="3216313"/>
            <a:ext cx="11163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5667" name="Google Shape;5667;p16"/>
          <p:cNvSpPr txBox="1">
            <a:spLocks noGrp="1"/>
          </p:cNvSpPr>
          <p:nvPr>
            <p:ph type="subTitle" idx="2"/>
          </p:nvPr>
        </p:nvSpPr>
        <p:spPr>
          <a:xfrm>
            <a:off x="1220124" y="3611386"/>
            <a:ext cx="17493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8" name="Google Shape;5668;p16"/>
          <p:cNvSpPr txBox="1">
            <a:spLocks noGrp="1"/>
          </p:cNvSpPr>
          <p:nvPr>
            <p:ph type="subTitle" idx="3"/>
          </p:nvPr>
        </p:nvSpPr>
        <p:spPr>
          <a:xfrm>
            <a:off x="4013850" y="2574500"/>
            <a:ext cx="11163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5669" name="Google Shape;5669;p16"/>
          <p:cNvSpPr txBox="1">
            <a:spLocks noGrp="1"/>
          </p:cNvSpPr>
          <p:nvPr>
            <p:ph type="subTitle" idx="4"/>
          </p:nvPr>
        </p:nvSpPr>
        <p:spPr>
          <a:xfrm>
            <a:off x="3697350" y="2969607"/>
            <a:ext cx="17493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0" name="Google Shape;5670;p16"/>
          <p:cNvSpPr txBox="1">
            <a:spLocks noGrp="1"/>
          </p:cNvSpPr>
          <p:nvPr>
            <p:ph type="subTitle" idx="5"/>
          </p:nvPr>
        </p:nvSpPr>
        <p:spPr>
          <a:xfrm>
            <a:off x="6491076" y="3216063"/>
            <a:ext cx="11163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5671" name="Google Shape;5671;p16"/>
          <p:cNvSpPr txBox="1">
            <a:spLocks noGrp="1"/>
          </p:cNvSpPr>
          <p:nvPr>
            <p:ph type="subTitle" idx="6"/>
          </p:nvPr>
        </p:nvSpPr>
        <p:spPr>
          <a:xfrm>
            <a:off x="6174576" y="3611391"/>
            <a:ext cx="17493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2" name="Google Shape;5672;p16"/>
          <p:cNvSpPr/>
          <p:nvPr/>
        </p:nvSpPr>
        <p:spPr>
          <a:xfrm flipH="1">
            <a:off x="7967968" y="242559"/>
            <a:ext cx="60065" cy="60230"/>
          </a:xfrm>
          <a:custGeom>
            <a:avLst/>
            <a:gdLst/>
            <a:ahLst/>
            <a:cxnLst/>
            <a:rect l="l" t="t" r="r" b="b"/>
            <a:pathLst>
              <a:path w="4737" h="4750" extrusionOk="0">
                <a:moveTo>
                  <a:pt x="4194" y="1"/>
                </a:moveTo>
                <a:cubicBezTo>
                  <a:pt x="4142" y="1"/>
                  <a:pt x="4072" y="11"/>
                  <a:pt x="3979" y="32"/>
                </a:cubicBezTo>
                <a:cubicBezTo>
                  <a:pt x="3698" y="104"/>
                  <a:pt x="3449" y="260"/>
                  <a:pt x="3169" y="354"/>
                </a:cubicBezTo>
                <a:cubicBezTo>
                  <a:pt x="2801" y="476"/>
                  <a:pt x="2453" y="559"/>
                  <a:pt x="2095" y="559"/>
                </a:cubicBezTo>
                <a:cubicBezTo>
                  <a:pt x="1877" y="559"/>
                  <a:pt x="1656" y="528"/>
                  <a:pt x="1424" y="457"/>
                </a:cubicBezTo>
                <a:cubicBezTo>
                  <a:pt x="1050" y="344"/>
                  <a:pt x="686" y="177"/>
                  <a:pt x="312" y="83"/>
                </a:cubicBezTo>
                <a:cubicBezTo>
                  <a:pt x="290" y="76"/>
                  <a:pt x="263" y="69"/>
                  <a:pt x="238" y="69"/>
                </a:cubicBezTo>
                <a:cubicBezTo>
                  <a:pt x="228" y="69"/>
                  <a:pt x="217" y="70"/>
                  <a:pt x="208" y="74"/>
                </a:cubicBezTo>
                <a:cubicBezTo>
                  <a:pt x="115" y="94"/>
                  <a:pt x="63" y="198"/>
                  <a:pt x="74" y="302"/>
                </a:cubicBezTo>
                <a:cubicBezTo>
                  <a:pt x="115" y="925"/>
                  <a:pt x="437" y="1558"/>
                  <a:pt x="603" y="2151"/>
                </a:cubicBezTo>
                <a:cubicBezTo>
                  <a:pt x="634" y="2244"/>
                  <a:pt x="665" y="2338"/>
                  <a:pt x="665" y="2431"/>
                </a:cubicBezTo>
                <a:cubicBezTo>
                  <a:pt x="676" y="2639"/>
                  <a:pt x="572" y="2805"/>
                  <a:pt x="531" y="2992"/>
                </a:cubicBezTo>
                <a:cubicBezTo>
                  <a:pt x="416" y="3490"/>
                  <a:pt x="302" y="3937"/>
                  <a:pt x="84" y="4394"/>
                </a:cubicBezTo>
                <a:cubicBezTo>
                  <a:pt x="42" y="4477"/>
                  <a:pt x="0" y="4581"/>
                  <a:pt x="53" y="4654"/>
                </a:cubicBezTo>
                <a:cubicBezTo>
                  <a:pt x="98" y="4723"/>
                  <a:pt x="162" y="4750"/>
                  <a:pt x="235" y="4750"/>
                </a:cubicBezTo>
                <a:cubicBezTo>
                  <a:pt x="448" y="4750"/>
                  <a:pt x="736" y="4521"/>
                  <a:pt x="852" y="4436"/>
                </a:cubicBezTo>
                <a:cubicBezTo>
                  <a:pt x="1154" y="4207"/>
                  <a:pt x="1538" y="4093"/>
                  <a:pt x="1902" y="3979"/>
                </a:cubicBezTo>
                <a:cubicBezTo>
                  <a:pt x="2115" y="3912"/>
                  <a:pt x="2332" y="3884"/>
                  <a:pt x="2550" y="3884"/>
                </a:cubicBezTo>
                <a:cubicBezTo>
                  <a:pt x="3212" y="3884"/>
                  <a:pt x="3883" y="4144"/>
                  <a:pt x="4477" y="4363"/>
                </a:cubicBezTo>
                <a:cubicBezTo>
                  <a:pt x="4516" y="4379"/>
                  <a:pt x="4563" y="4393"/>
                  <a:pt x="4606" y="4393"/>
                </a:cubicBezTo>
                <a:cubicBezTo>
                  <a:pt x="4645" y="4393"/>
                  <a:pt x="4681" y="4382"/>
                  <a:pt x="4706" y="4353"/>
                </a:cubicBezTo>
                <a:cubicBezTo>
                  <a:pt x="4737" y="4311"/>
                  <a:pt x="4737" y="4270"/>
                  <a:pt x="4737" y="4228"/>
                </a:cubicBezTo>
                <a:cubicBezTo>
                  <a:pt x="4716" y="3709"/>
                  <a:pt x="4301" y="3303"/>
                  <a:pt x="4093" y="2826"/>
                </a:cubicBezTo>
                <a:cubicBezTo>
                  <a:pt x="3771" y="2109"/>
                  <a:pt x="4062" y="1247"/>
                  <a:pt x="4238" y="520"/>
                </a:cubicBezTo>
                <a:cubicBezTo>
                  <a:pt x="4301" y="291"/>
                  <a:pt x="4374" y="104"/>
                  <a:pt x="4301" y="32"/>
                </a:cubicBezTo>
                <a:cubicBezTo>
                  <a:pt x="4280" y="11"/>
                  <a:pt x="4246" y="1"/>
                  <a:pt x="4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3" name="Google Shape;5673;p16"/>
          <p:cNvSpPr/>
          <p:nvPr/>
        </p:nvSpPr>
        <p:spPr>
          <a:xfrm flipH="1">
            <a:off x="8538611" y="1051947"/>
            <a:ext cx="60078" cy="60255"/>
          </a:xfrm>
          <a:custGeom>
            <a:avLst/>
            <a:gdLst/>
            <a:ahLst/>
            <a:cxnLst/>
            <a:rect l="l" t="t" r="r" b="b"/>
            <a:pathLst>
              <a:path w="4738" h="4752" extrusionOk="0">
                <a:moveTo>
                  <a:pt x="4194" y="0"/>
                </a:moveTo>
                <a:cubicBezTo>
                  <a:pt x="4142" y="0"/>
                  <a:pt x="4072" y="13"/>
                  <a:pt x="3978" y="39"/>
                </a:cubicBezTo>
                <a:cubicBezTo>
                  <a:pt x="3698" y="102"/>
                  <a:pt x="3438" y="257"/>
                  <a:pt x="3168" y="351"/>
                </a:cubicBezTo>
                <a:cubicBezTo>
                  <a:pt x="2805" y="479"/>
                  <a:pt x="2462" y="559"/>
                  <a:pt x="2108" y="559"/>
                </a:cubicBezTo>
                <a:cubicBezTo>
                  <a:pt x="1886" y="559"/>
                  <a:pt x="1660" y="527"/>
                  <a:pt x="1423" y="455"/>
                </a:cubicBezTo>
                <a:cubicBezTo>
                  <a:pt x="1049" y="340"/>
                  <a:pt x="686" y="174"/>
                  <a:pt x="312" y="81"/>
                </a:cubicBezTo>
                <a:cubicBezTo>
                  <a:pt x="290" y="73"/>
                  <a:pt x="262" y="66"/>
                  <a:pt x="234" y="66"/>
                </a:cubicBezTo>
                <a:cubicBezTo>
                  <a:pt x="222" y="66"/>
                  <a:pt x="210" y="67"/>
                  <a:pt x="198" y="70"/>
                </a:cubicBezTo>
                <a:cubicBezTo>
                  <a:pt x="115" y="91"/>
                  <a:pt x="63" y="206"/>
                  <a:pt x="73" y="299"/>
                </a:cubicBezTo>
                <a:cubicBezTo>
                  <a:pt x="115" y="922"/>
                  <a:pt x="437" y="1556"/>
                  <a:pt x="603" y="2148"/>
                </a:cubicBezTo>
                <a:cubicBezTo>
                  <a:pt x="634" y="2241"/>
                  <a:pt x="665" y="2334"/>
                  <a:pt x="665" y="2438"/>
                </a:cubicBezTo>
                <a:cubicBezTo>
                  <a:pt x="675" y="2636"/>
                  <a:pt x="572" y="2802"/>
                  <a:pt x="530" y="2989"/>
                </a:cubicBezTo>
                <a:cubicBezTo>
                  <a:pt x="416" y="3488"/>
                  <a:pt x="302" y="3934"/>
                  <a:pt x="84" y="4402"/>
                </a:cubicBezTo>
                <a:cubicBezTo>
                  <a:pt x="42" y="4485"/>
                  <a:pt x="1" y="4578"/>
                  <a:pt x="52" y="4661"/>
                </a:cubicBezTo>
                <a:cubicBezTo>
                  <a:pt x="96" y="4726"/>
                  <a:pt x="158" y="4751"/>
                  <a:pt x="229" y="4751"/>
                </a:cubicBezTo>
                <a:cubicBezTo>
                  <a:pt x="442" y="4751"/>
                  <a:pt x="735" y="4519"/>
                  <a:pt x="852" y="4433"/>
                </a:cubicBezTo>
                <a:cubicBezTo>
                  <a:pt x="1153" y="4204"/>
                  <a:pt x="1538" y="4090"/>
                  <a:pt x="1901" y="3976"/>
                </a:cubicBezTo>
                <a:cubicBezTo>
                  <a:pt x="2114" y="3909"/>
                  <a:pt x="2331" y="3881"/>
                  <a:pt x="2548" y="3881"/>
                </a:cubicBezTo>
                <a:cubicBezTo>
                  <a:pt x="3212" y="3881"/>
                  <a:pt x="3883" y="4141"/>
                  <a:pt x="4477" y="4360"/>
                </a:cubicBezTo>
                <a:cubicBezTo>
                  <a:pt x="4515" y="4376"/>
                  <a:pt x="4562" y="4390"/>
                  <a:pt x="4606" y="4390"/>
                </a:cubicBezTo>
                <a:cubicBezTo>
                  <a:pt x="4645" y="4390"/>
                  <a:pt x="4681" y="4379"/>
                  <a:pt x="4705" y="4350"/>
                </a:cubicBezTo>
                <a:cubicBezTo>
                  <a:pt x="4737" y="4308"/>
                  <a:pt x="4737" y="4266"/>
                  <a:pt x="4737" y="4225"/>
                </a:cubicBezTo>
                <a:cubicBezTo>
                  <a:pt x="4716" y="3706"/>
                  <a:pt x="4301" y="3301"/>
                  <a:pt x="4093" y="2823"/>
                </a:cubicBezTo>
                <a:cubicBezTo>
                  <a:pt x="3771" y="2106"/>
                  <a:pt x="4061" y="1244"/>
                  <a:pt x="4238" y="517"/>
                </a:cubicBezTo>
                <a:cubicBezTo>
                  <a:pt x="4301" y="289"/>
                  <a:pt x="4373" y="112"/>
                  <a:pt x="4301" y="39"/>
                </a:cubicBezTo>
                <a:cubicBezTo>
                  <a:pt x="4280" y="13"/>
                  <a:pt x="4246" y="0"/>
                  <a:pt x="41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4" name="Google Shape;5674;p16"/>
          <p:cNvSpPr/>
          <p:nvPr/>
        </p:nvSpPr>
        <p:spPr>
          <a:xfrm flipH="1">
            <a:off x="8796632" y="200591"/>
            <a:ext cx="69309" cy="41971"/>
          </a:xfrm>
          <a:custGeom>
            <a:avLst/>
            <a:gdLst/>
            <a:ahLst/>
            <a:cxnLst/>
            <a:rect l="l" t="t" r="r" b="b"/>
            <a:pathLst>
              <a:path w="5466" h="3310" extrusionOk="0">
                <a:moveTo>
                  <a:pt x="2747" y="1"/>
                </a:moveTo>
                <a:cubicBezTo>
                  <a:pt x="2688" y="1"/>
                  <a:pt x="2629" y="2"/>
                  <a:pt x="2567" y="5"/>
                </a:cubicBezTo>
                <a:cubicBezTo>
                  <a:pt x="822" y="88"/>
                  <a:pt x="1" y="1948"/>
                  <a:pt x="1320" y="2893"/>
                </a:cubicBezTo>
                <a:cubicBezTo>
                  <a:pt x="1455" y="2987"/>
                  <a:pt x="1591" y="3070"/>
                  <a:pt x="1725" y="3132"/>
                </a:cubicBezTo>
                <a:cubicBezTo>
                  <a:pt x="1992" y="3255"/>
                  <a:pt x="2250" y="3309"/>
                  <a:pt x="2495" y="3309"/>
                </a:cubicBezTo>
                <a:cubicBezTo>
                  <a:pt x="4404" y="3309"/>
                  <a:pt x="5465" y="1"/>
                  <a:pt x="27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5" name="Google Shape;5675;p16"/>
          <p:cNvSpPr/>
          <p:nvPr/>
        </p:nvSpPr>
        <p:spPr>
          <a:xfrm flipH="1">
            <a:off x="8829976" y="1444629"/>
            <a:ext cx="69284" cy="41844"/>
          </a:xfrm>
          <a:custGeom>
            <a:avLst/>
            <a:gdLst/>
            <a:ahLst/>
            <a:cxnLst/>
            <a:rect l="l" t="t" r="r" b="b"/>
            <a:pathLst>
              <a:path w="5464" h="3300" extrusionOk="0">
                <a:moveTo>
                  <a:pt x="2746" y="1"/>
                </a:moveTo>
                <a:cubicBezTo>
                  <a:pt x="2688" y="1"/>
                  <a:pt x="2628" y="2"/>
                  <a:pt x="2566" y="6"/>
                </a:cubicBezTo>
                <a:cubicBezTo>
                  <a:pt x="821" y="89"/>
                  <a:pt x="0" y="1947"/>
                  <a:pt x="1309" y="2882"/>
                </a:cubicBezTo>
                <a:cubicBezTo>
                  <a:pt x="1454" y="2986"/>
                  <a:pt x="1590" y="3059"/>
                  <a:pt x="1714" y="3122"/>
                </a:cubicBezTo>
                <a:cubicBezTo>
                  <a:pt x="1981" y="3245"/>
                  <a:pt x="2241" y="3299"/>
                  <a:pt x="2486" y="3299"/>
                </a:cubicBezTo>
                <a:cubicBezTo>
                  <a:pt x="4396" y="3299"/>
                  <a:pt x="5463" y="1"/>
                  <a:pt x="27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6" name="Google Shape;5676;p16"/>
          <p:cNvSpPr/>
          <p:nvPr/>
        </p:nvSpPr>
        <p:spPr>
          <a:xfrm flipH="1">
            <a:off x="8598691" y="491035"/>
            <a:ext cx="96647" cy="96936"/>
          </a:xfrm>
          <a:custGeom>
            <a:avLst/>
            <a:gdLst/>
            <a:ahLst/>
            <a:cxnLst/>
            <a:rect l="l" t="t" r="r" b="b"/>
            <a:pathLst>
              <a:path w="4737" h="4750" extrusionOk="0">
                <a:moveTo>
                  <a:pt x="4194" y="1"/>
                </a:moveTo>
                <a:cubicBezTo>
                  <a:pt x="4142" y="1"/>
                  <a:pt x="4072" y="11"/>
                  <a:pt x="3979" y="32"/>
                </a:cubicBezTo>
                <a:cubicBezTo>
                  <a:pt x="3698" y="104"/>
                  <a:pt x="3449" y="260"/>
                  <a:pt x="3169" y="354"/>
                </a:cubicBezTo>
                <a:cubicBezTo>
                  <a:pt x="2801" y="476"/>
                  <a:pt x="2453" y="559"/>
                  <a:pt x="2095" y="559"/>
                </a:cubicBezTo>
                <a:cubicBezTo>
                  <a:pt x="1877" y="559"/>
                  <a:pt x="1656" y="528"/>
                  <a:pt x="1424" y="457"/>
                </a:cubicBezTo>
                <a:cubicBezTo>
                  <a:pt x="1050" y="344"/>
                  <a:pt x="686" y="177"/>
                  <a:pt x="312" y="83"/>
                </a:cubicBezTo>
                <a:cubicBezTo>
                  <a:pt x="290" y="76"/>
                  <a:pt x="263" y="69"/>
                  <a:pt x="238" y="69"/>
                </a:cubicBezTo>
                <a:cubicBezTo>
                  <a:pt x="228" y="69"/>
                  <a:pt x="217" y="70"/>
                  <a:pt x="208" y="74"/>
                </a:cubicBezTo>
                <a:cubicBezTo>
                  <a:pt x="115" y="94"/>
                  <a:pt x="63" y="198"/>
                  <a:pt x="74" y="302"/>
                </a:cubicBezTo>
                <a:cubicBezTo>
                  <a:pt x="115" y="925"/>
                  <a:pt x="437" y="1558"/>
                  <a:pt x="603" y="2151"/>
                </a:cubicBezTo>
                <a:cubicBezTo>
                  <a:pt x="634" y="2244"/>
                  <a:pt x="665" y="2338"/>
                  <a:pt x="665" y="2431"/>
                </a:cubicBezTo>
                <a:cubicBezTo>
                  <a:pt x="676" y="2639"/>
                  <a:pt x="572" y="2805"/>
                  <a:pt x="531" y="2992"/>
                </a:cubicBezTo>
                <a:cubicBezTo>
                  <a:pt x="416" y="3490"/>
                  <a:pt x="302" y="3937"/>
                  <a:pt x="84" y="4394"/>
                </a:cubicBezTo>
                <a:cubicBezTo>
                  <a:pt x="42" y="4477"/>
                  <a:pt x="0" y="4581"/>
                  <a:pt x="53" y="4654"/>
                </a:cubicBezTo>
                <a:cubicBezTo>
                  <a:pt x="98" y="4723"/>
                  <a:pt x="162" y="4750"/>
                  <a:pt x="235" y="4750"/>
                </a:cubicBezTo>
                <a:cubicBezTo>
                  <a:pt x="448" y="4750"/>
                  <a:pt x="736" y="4521"/>
                  <a:pt x="852" y="4436"/>
                </a:cubicBezTo>
                <a:cubicBezTo>
                  <a:pt x="1154" y="4207"/>
                  <a:pt x="1538" y="4093"/>
                  <a:pt x="1902" y="3979"/>
                </a:cubicBezTo>
                <a:cubicBezTo>
                  <a:pt x="2115" y="3912"/>
                  <a:pt x="2332" y="3884"/>
                  <a:pt x="2550" y="3884"/>
                </a:cubicBezTo>
                <a:cubicBezTo>
                  <a:pt x="3212" y="3884"/>
                  <a:pt x="3883" y="4144"/>
                  <a:pt x="4477" y="4363"/>
                </a:cubicBezTo>
                <a:cubicBezTo>
                  <a:pt x="4516" y="4379"/>
                  <a:pt x="4563" y="4393"/>
                  <a:pt x="4606" y="4393"/>
                </a:cubicBezTo>
                <a:cubicBezTo>
                  <a:pt x="4645" y="4393"/>
                  <a:pt x="4681" y="4382"/>
                  <a:pt x="4706" y="4353"/>
                </a:cubicBezTo>
                <a:cubicBezTo>
                  <a:pt x="4737" y="4311"/>
                  <a:pt x="4737" y="4270"/>
                  <a:pt x="4737" y="4228"/>
                </a:cubicBezTo>
                <a:cubicBezTo>
                  <a:pt x="4716" y="3709"/>
                  <a:pt x="4301" y="3303"/>
                  <a:pt x="4093" y="2826"/>
                </a:cubicBezTo>
                <a:cubicBezTo>
                  <a:pt x="3771" y="2109"/>
                  <a:pt x="4062" y="1247"/>
                  <a:pt x="4238" y="520"/>
                </a:cubicBezTo>
                <a:cubicBezTo>
                  <a:pt x="4301" y="291"/>
                  <a:pt x="4374" y="104"/>
                  <a:pt x="4301" y="32"/>
                </a:cubicBezTo>
                <a:cubicBezTo>
                  <a:pt x="4280" y="11"/>
                  <a:pt x="4246" y="1"/>
                  <a:pt x="4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7" name="Google Shape;5677;p16"/>
          <p:cNvSpPr/>
          <p:nvPr/>
        </p:nvSpPr>
        <p:spPr>
          <a:xfrm flipH="1">
            <a:off x="8370636" y="302797"/>
            <a:ext cx="60078" cy="60255"/>
          </a:xfrm>
          <a:custGeom>
            <a:avLst/>
            <a:gdLst/>
            <a:ahLst/>
            <a:cxnLst/>
            <a:rect l="l" t="t" r="r" b="b"/>
            <a:pathLst>
              <a:path w="4738" h="4752" extrusionOk="0">
                <a:moveTo>
                  <a:pt x="4194" y="0"/>
                </a:moveTo>
                <a:cubicBezTo>
                  <a:pt x="4142" y="0"/>
                  <a:pt x="4072" y="13"/>
                  <a:pt x="3978" y="39"/>
                </a:cubicBezTo>
                <a:cubicBezTo>
                  <a:pt x="3698" y="102"/>
                  <a:pt x="3438" y="257"/>
                  <a:pt x="3168" y="351"/>
                </a:cubicBezTo>
                <a:cubicBezTo>
                  <a:pt x="2805" y="479"/>
                  <a:pt x="2462" y="559"/>
                  <a:pt x="2108" y="559"/>
                </a:cubicBezTo>
                <a:cubicBezTo>
                  <a:pt x="1886" y="559"/>
                  <a:pt x="1660" y="527"/>
                  <a:pt x="1423" y="455"/>
                </a:cubicBezTo>
                <a:cubicBezTo>
                  <a:pt x="1049" y="340"/>
                  <a:pt x="686" y="174"/>
                  <a:pt x="312" y="81"/>
                </a:cubicBezTo>
                <a:cubicBezTo>
                  <a:pt x="290" y="73"/>
                  <a:pt x="262" y="66"/>
                  <a:pt x="234" y="66"/>
                </a:cubicBezTo>
                <a:cubicBezTo>
                  <a:pt x="222" y="66"/>
                  <a:pt x="210" y="67"/>
                  <a:pt x="198" y="70"/>
                </a:cubicBezTo>
                <a:cubicBezTo>
                  <a:pt x="115" y="91"/>
                  <a:pt x="63" y="206"/>
                  <a:pt x="73" y="299"/>
                </a:cubicBezTo>
                <a:cubicBezTo>
                  <a:pt x="115" y="922"/>
                  <a:pt x="437" y="1556"/>
                  <a:pt x="603" y="2148"/>
                </a:cubicBezTo>
                <a:cubicBezTo>
                  <a:pt x="634" y="2241"/>
                  <a:pt x="665" y="2334"/>
                  <a:pt x="665" y="2438"/>
                </a:cubicBezTo>
                <a:cubicBezTo>
                  <a:pt x="675" y="2636"/>
                  <a:pt x="572" y="2802"/>
                  <a:pt x="530" y="2989"/>
                </a:cubicBezTo>
                <a:cubicBezTo>
                  <a:pt x="416" y="3488"/>
                  <a:pt x="302" y="3934"/>
                  <a:pt x="84" y="4402"/>
                </a:cubicBezTo>
                <a:cubicBezTo>
                  <a:pt x="42" y="4485"/>
                  <a:pt x="1" y="4578"/>
                  <a:pt x="52" y="4661"/>
                </a:cubicBezTo>
                <a:cubicBezTo>
                  <a:pt x="96" y="4726"/>
                  <a:pt x="158" y="4751"/>
                  <a:pt x="229" y="4751"/>
                </a:cubicBezTo>
                <a:cubicBezTo>
                  <a:pt x="442" y="4751"/>
                  <a:pt x="735" y="4519"/>
                  <a:pt x="852" y="4433"/>
                </a:cubicBezTo>
                <a:cubicBezTo>
                  <a:pt x="1153" y="4204"/>
                  <a:pt x="1538" y="4090"/>
                  <a:pt x="1901" y="3976"/>
                </a:cubicBezTo>
                <a:cubicBezTo>
                  <a:pt x="2114" y="3909"/>
                  <a:pt x="2331" y="3881"/>
                  <a:pt x="2548" y="3881"/>
                </a:cubicBezTo>
                <a:cubicBezTo>
                  <a:pt x="3212" y="3881"/>
                  <a:pt x="3883" y="4141"/>
                  <a:pt x="4477" y="4360"/>
                </a:cubicBezTo>
                <a:cubicBezTo>
                  <a:pt x="4515" y="4376"/>
                  <a:pt x="4562" y="4390"/>
                  <a:pt x="4606" y="4390"/>
                </a:cubicBezTo>
                <a:cubicBezTo>
                  <a:pt x="4645" y="4390"/>
                  <a:pt x="4681" y="4379"/>
                  <a:pt x="4705" y="4350"/>
                </a:cubicBezTo>
                <a:cubicBezTo>
                  <a:pt x="4737" y="4308"/>
                  <a:pt x="4737" y="4266"/>
                  <a:pt x="4737" y="4225"/>
                </a:cubicBezTo>
                <a:cubicBezTo>
                  <a:pt x="4716" y="3706"/>
                  <a:pt x="4301" y="3301"/>
                  <a:pt x="4093" y="2823"/>
                </a:cubicBezTo>
                <a:cubicBezTo>
                  <a:pt x="3771" y="2106"/>
                  <a:pt x="4061" y="1244"/>
                  <a:pt x="4238" y="517"/>
                </a:cubicBezTo>
                <a:cubicBezTo>
                  <a:pt x="4301" y="289"/>
                  <a:pt x="4373" y="112"/>
                  <a:pt x="4301" y="39"/>
                </a:cubicBezTo>
                <a:cubicBezTo>
                  <a:pt x="4280" y="13"/>
                  <a:pt x="4246" y="0"/>
                  <a:pt x="41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8" name="Google Shape;5678;p16"/>
          <p:cNvSpPr/>
          <p:nvPr/>
        </p:nvSpPr>
        <p:spPr>
          <a:xfrm flipH="1">
            <a:off x="8982461" y="381397"/>
            <a:ext cx="60078" cy="60255"/>
          </a:xfrm>
          <a:custGeom>
            <a:avLst/>
            <a:gdLst/>
            <a:ahLst/>
            <a:cxnLst/>
            <a:rect l="l" t="t" r="r" b="b"/>
            <a:pathLst>
              <a:path w="4738" h="4752" extrusionOk="0">
                <a:moveTo>
                  <a:pt x="4194" y="0"/>
                </a:moveTo>
                <a:cubicBezTo>
                  <a:pt x="4142" y="0"/>
                  <a:pt x="4072" y="13"/>
                  <a:pt x="3978" y="39"/>
                </a:cubicBezTo>
                <a:cubicBezTo>
                  <a:pt x="3698" y="102"/>
                  <a:pt x="3438" y="257"/>
                  <a:pt x="3168" y="351"/>
                </a:cubicBezTo>
                <a:cubicBezTo>
                  <a:pt x="2805" y="479"/>
                  <a:pt x="2462" y="559"/>
                  <a:pt x="2108" y="559"/>
                </a:cubicBezTo>
                <a:cubicBezTo>
                  <a:pt x="1886" y="559"/>
                  <a:pt x="1660" y="527"/>
                  <a:pt x="1423" y="455"/>
                </a:cubicBezTo>
                <a:cubicBezTo>
                  <a:pt x="1049" y="340"/>
                  <a:pt x="686" y="174"/>
                  <a:pt x="312" y="81"/>
                </a:cubicBezTo>
                <a:cubicBezTo>
                  <a:pt x="290" y="73"/>
                  <a:pt x="262" y="66"/>
                  <a:pt x="234" y="66"/>
                </a:cubicBezTo>
                <a:cubicBezTo>
                  <a:pt x="222" y="66"/>
                  <a:pt x="210" y="67"/>
                  <a:pt x="198" y="70"/>
                </a:cubicBezTo>
                <a:cubicBezTo>
                  <a:pt x="115" y="91"/>
                  <a:pt x="63" y="206"/>
                  <a:pt x="73" y="299"/>
                </a:cubicBezTo>
                <a:cubicBezTo>
                  <a:pt x="115" y="922"/>
                  <a:pt x="437" y="1556"/>
                  <a:pt x="603" y="2148"/>
                </a:cubicBezTo>
                <a:cubicBezTo>
                  <a:pt x="634" y="2241"/>
                  <a:pt x="665" y="2334"/>
                  <a:pt x="665" y="2438"/>
                </a:cubicBezTo>
                <a:cubicBezTo>
                  <a:pt x="675" y="2636"/>
                  <a:pt x="572" y="2802"/>
                  <a:pt x="530" y="2989"/>
                </a:cubicBezTo>
                <a:cubicBezTo>
                  <a:pt x="416" y="3488"/>
                  <a:pt x="302" y="3934"/>
                  <a:pt x="84" y="4402"/>
                </a:cubicBezTo>
                <a:cubicBezTo>
                  <a:pt x="42" y="4485"/>
                  <a:pt x="1" y="4578"/>
                  <a:pt x="52" y="4661"/>
                </a:cubicBezTo>
                <a:cubicBezTo>
                  <a:pt x="96" y="4726"/>
                  <a:pt x="158" y="4751"/>
                  <a:pt x="229" y="4751"/>
                </a:cubicBezTo>
                <a:cubicBezTo>
                  <a:pt x="442" y="4751"/>
                  <a:pt x="735" y="4519"/>
                  <a:pt x="852" y="4433"/>
                </a:cubicBezTo>
                <a:cubicBezTo>
                  <a:pt x="1153" y="4204"/>
                  <a:pt x="1538" y="4090"/>
                  <a:pt x="1901" y="3976"/>
                </a:cubicBezTo>
                <a:cubicBezTo>
                  <a:pt x="2114" y="3909"/>
                  <a:pt x="2331" y="3881"/>
                  <a:pt x="2548" y="3881"/>
                </a:cubicBezTo>
                <a:cubicBezTo>
                  <a:pt x="3212" y="3881"/>
                  <a:pt x="3883" y="4141"/>
                  <a:pt x="4477" y="4360"/>
                </a:cubicBezTo>
                <a:cubicBezTo>
                  <a:pt x="4515" y="4376"/>
                  <a:pt x="4562" y="4390"/>
                  <a:pt x="4606" y="4390"/>
                </a:cubicBezTo>
                <a:cubicBezTo>
                  <a:pt x="4645" y="4390"/>
                  <a:pt x="4681" y="4379"/>
                  <a:pt x="4705" y="4350"/>
                </a:cubicBezTo>
                <a:cubicBezTo>
                  <a:pt x="4737" y="4308"/>
                  <a:pt x="4737" y="4266"/>
                  <a:pt x="4737" y="4225"/>
                </a:cubicBezTo>
                <a:cubicBezTo>
                  <a:pt x="4716" y="3706"/>
                  <a:pt x="4301" y="3301"/>
                  <a:pt x="4093" y="2823"/>
                </a:cubicBezTo>
                <a:cubicBezTo>
                  <a:pt x="3771" y="2106"/>
                  <a:pt x="4061" y="1244"/>
                  <a:pt x="4238" y="517"/>
                </a:cubicBezTo>
                <a:cubicBezTo>
                  <a:pt x="4301" y="289"/>
                  <a:pt x="4373" y="112"/>
                  <a:pt x="4301" y="39"/>
                </a:cubicBezTo>
                <a:cubicBezTo>
                  <a:pt x="4280" y="13"/>
                  <a:pt x="4246" y="0"/>
                  <a:pt x="41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9" name="Google Shape;5679;p16"/>
          <p:cNvGrpSpPr/>
          <p:nvPr/>
        </p:nvGrpSpPr>
        <p:grpSpPr>
          <a:xfrm>
            <a:off x="176636" y="3973197"/>
            <a:ext cx="728264" cy="968957"/>
            <a:chOff x="176636" y="3973197"/>
            <a:chExt cx="728264" cy="968957"/>
          </a:xfrm>
        </p:grpSpPr>
        <p:sp>
          <p:nvSpPr>
            <p:cNvPr id="5680" name="Google Shape;5680;p16"/>
            <p:cNvSpPr/>
            <p:nvPr/>
          </p:nvSpPr>
          <p:spPr>
            <a:xfrm flipH="1">
              <a:off x="377236" y="4752447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6"/>
            <p:cNvSpPr/>
            <p:nvPr/>
          </p:nvSpPr>
          <p:spPr>
            <a:xfrm flipH="1">
              <a:off x="470161" y="4272222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6"/>
            <p:cNvSpPr/>
            <p:nvPr/>
          </p:nvSpPr>
          <p:spPr>
            <a:xfrm flipH="1">
              <a:off x="812938" y="4886549"/>
              <a:ext cx="91962" cy="55606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6"/>
            <p:cNvSpPr/>
            <p:nvPr/>
          </p:nvSpPr>
          <p:spPr>
            <a:xfrm flipH="1">
              <a:off x="176636" y="3973197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">
    <p:spTree>
      <p:nvGrpSpPr>
        <p:cNvPr id="1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5" name="Google Shape;5685;p1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686" name="Google Shape;5686;p1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7" name="Google Shape;5687;p1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688" name="Google Shape;5688;p1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1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1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1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1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1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1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1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3" name="Google Shape;5713;p1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714" name="Google Shape;5714;p1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1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1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1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1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1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1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1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1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1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1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1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1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1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1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1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1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1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1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1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1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1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0" name="Google Shape;5740;p1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40" name="Google Shape;5840;p1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841" name="Google Shape;5841;p1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1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1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1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1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1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1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1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1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1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1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1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1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1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1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1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67" name="Google Shape;5867;p1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2" name="Google Shape;5872;p1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873" name="Google Shape;5873;p1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1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1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1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1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1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1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1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1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1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1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1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1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1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1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1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1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1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1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1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1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1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1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1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1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1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99" name="Google Shape;5899;p1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00" name="Google Shape;5900;p1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901" name="Google Shape;5901;p1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1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1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1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1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1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1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1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1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1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1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1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1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1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1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1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1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1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1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1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1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1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1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1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1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7" name="Google Shape;5927;p17"/>
          <p:cNvGrpSpPr/>
          <p:nvPr/>
        </p:nvGrpSpPr>
        <p:grpSpPr>
          <a:xfrm>
            <a:off x="713221" y="1350429"/>
            <a:ext cx="9109520" cy="4080466"/>
            <a:chOff x="713221" y="1350429"/>
            <a:chExt cx="9109520" cy="4080466"/>
          </a:xfrm>
        </p:grpSpPr>
        <p:grpSp>
          <p:nvGrpSpPr>
            <p:cNvPr id="5928" name="Google Shape;5928;p17"/>
            <p:cNvGrpSpPr/>
            <p:nvPr/>
          </p:nvGrpSpPr>
          <p:grpSpPr>
            <a:xfrm rot="483337">
              <a:off x="7665624" y="2847138"/>
              <a:ext cx="1994870" cy="2456099"/>
              <a:chOff x="713221" y="1350429"/>
              <a:chExt cx="2132339" cy="2725083"/>
            </a:xfrm>
          </p:grpSpPr>
          <p:grpSp>
            <p:nvGrpSpPr>
              <p:cNvPr id="5929" name="Google Shape;5929;p17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930" name="Google Shape;5930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931" name="Google Shape;5931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2" name="Google Shape;5932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3" name="Google Shape;5933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4" name="Google Shape;5934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5" name="Google Shape;5935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6" name="Google Shape;5936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7" name="Google Shape;5937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8" name="Google Shape;5938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9" name="Google Shape;5939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0" name="Google Shape;5940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1" name="Google Shape;5941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2" name="Google Shape;5942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3" name="Google Shape;5943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4" name="Google Shape;5944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45" name="Google Shape;5945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946" name="Google Shape;5946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7" name="Google Shape;5947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8" name="Google Shape;5948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9" name="Google Shape;5949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0" name="Google Shape;5950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1" name="Google Shape;5951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2" name="Google Shape;5952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3" name="Google Shape;5953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4" name="Google Shape;5954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5" name="Google Shape;5955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6" name="Google Shape;5956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7" name="Google Shape;5957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8" name="Google Shape;5958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9" name="Google Shape;5959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60" name="Google Shape;5960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961" name="Google Shape;5961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2" name="Google Shape;5962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3" name="Google Shape;5963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4" name="Google Shape;5964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5" name="Google Shape;5965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6" name="Google Shape;5966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7" name="Google Shape;5967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8" name="Google Shape;5968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9" name="Google Shape;5969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0" name="Google Shape;5970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1" name="Google Shape;5971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2" name="Google Shape;5972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3" name="Google Shape;5973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4" name="Google Shape;5974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975" name="Google Shape;5975;p17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976" name="Google Shape;5976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977" name="Google Shape;5977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8" name="Google Shape;5978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9" name="Google Shape;5979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0" name="Google Shape;5980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1" name="Google Shape;5981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2" name="Google Shape;5982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3" name="Google Shape;5983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4" name="Google Shape;5984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5" name="Google Shape;5985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6" name="Google Shape;5986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7" name="Google Shape;5987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8" name="Google Shape;5988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9" name="Google Shape;5989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0" name="Google Shape;5990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91" name="Google Shape;5991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992" name="Google Shape;5992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3" name="Google Shape;5993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4" name="Google Shape;5994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5" name="Google Shape;5995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6" name="Google Shape;5996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7" name="Google Shape;5997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8" name="Google Shape;5998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9" name="Google Shape;5999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0" name="Google Shape;6000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1" name="Google Shape;6001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2" name="Google Shape;6002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3" name="Google Shape;6003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4" name="Google Shape;6004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5" name="Google Shape;6005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06" name="Google Shape;6006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6007" name="Google Shape;6007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8" name="Google Shape;6008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9" name="Google Shape;6009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0" name="Google Shape;6010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1" name="Google Shape;6011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2" name="Google Shape;6012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3" name="Google Shape;6013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4" name="Google Shape;6014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5" name="Google Shape;6015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6" name="Google Shape;6016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7" name="Google Shape;6017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8" name="Google Shape;6018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9" name="Google Shape;6019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0" name="Google Shape;6020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021" name="Google Shape;6021;p17"/>
            <p:cNvGrpSpPr/>
            <p:nvPr/>
          </p:nvGrpSpPr>
          <p:grpSpPr>
            <a:xfrm>
              <a:off x="713221" y="1350429"/>
              <a:ext cx="2132339" cy="2725083"/>
              <a:chOff x="713221" y="1350429"/>
              <a:chExt cx="2132339" cy="2725083"/>
            </a:xfrm>
          </p:grpSpPr>
          <p:grpSp>
            <p:nvGrpSpPr>
              <p:cNvPr id="6022" name="Google Shape;6022;p17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6023" name="Google Shape;6023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6024" name="Google Shape;6024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5" name="Google Shape;6025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6" name="Google Shape;6026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7" name="Google Shape;6027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8" name="Google Shape;6028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9" name="Google Shape;6029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0" name="Google Shape;6030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1" name="Google Shape;6031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2" name="Google Shape;6032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3" name="Google Shape;6033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4" name="Google Shape;6034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5" name="Google Shape;6035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6" name="Google Shape;6036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7" name="Google Shape;6037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38" name="Google Shape;6038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6039" name="Google Shape;6039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0" name="Google Shape;6040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1" name="Google Shape;6041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2" name="Google Shape;6042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3" name="Google Shape;6043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4" name="Google Shape;6044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5" name="Google Shape;6045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6" name="Google Shape;6046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7" name="Google Shape;6047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8" name="Google Shape;6048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9" name="Google Shape;6049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0" name="Google Shape;6050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1" name="Google Shape;6051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2" name="Google Shape;6052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3" name="Google Shape;6053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6054" name="Google Shape;6054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5" name="Google Shape;6055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6" name="Google Shape;6056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7" name="Google Shape;6057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8" name="Google Shape;6058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9" name="Google Shape;6059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0" name="Google Shape;6060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1" name="Google Shape;6061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2" name="Google Shape;6062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3" name="Google Shape;6063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4" name="Google Shape;6064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5" name="Google Shape;6065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6" name="Google Shape;6066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7" name="Google Shape;6067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068" name="Google Shape;6068;p17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6069" name="Google Shape;6069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6070" name="Google Shape;6070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1" name="Google Shape;6071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2" name="Google Shape;6072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3" name="Google Shape;6073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4" name="Google Shape;6074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5" name="Google Shape;6075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6" name="Google Shape;6076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7" name="Google Shape;6077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8" name="Google Shape;6078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9" name="Google Shape;6079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0" name="Google Shape;6080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1" name="Google Shape;6081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2" name="Google Shape;6082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3" name="Google Shape;6083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84" name="Google Shape;6084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6085" name="Google Shape;6085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6" name="Google Shape;6086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7" name="Google Shape;6087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8" name="Google Shape;6088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9" name="Google Shape;6089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0" name="Google Shape;6090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1" name="Google Shape;6091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2" name="Google Shape;6092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3" name="Google Shape;6093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4" name="Google Shape;6094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5" name="Google Shape;6095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6" name="Google Shape;6096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7" name="Google Shape;6097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8" name="Google Shape;6098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99" name="Google Shape;6099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6100" name="Google Shape;6100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1" name="Google Shape;6101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2" name="Google Shape;6102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3" name="Google Shape;6103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4" name="Google Shape;6104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5" name="Google Shape;6105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6" name="Google Shape;6106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7" name="Google Shape;6107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8" name="Google Shape;6108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9" name="Google Shape;6109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0" name="Google Shape;6110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1" name="Google Shape;6111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2" name="Google Shape;6112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3" name="Google Shape;6113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114" name="Google Shape;611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5" name="Google Shape;6115;p17"/>
          <p:cNvSpPr txBox="1">
            <a:spLocks noGrp="1"/>
          </p:cNvSpPr>
          <p:nvPr>
            <p:ph type="body" idx="1"/>
          </p:nvPr>
        </p:nvSpPr>
        <p:spPr>
          <a:xfrm>
            <a:off x="4862275" y="2402625"/>
            <a:ext cx="2775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_1_1_1_1_2_1_1">
    <p:spTree>
      <p:nvGrpSpPr>
        <p:cNvPr id="1" name="Shape 10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3" name="Google Shape;10223;p2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224" name="Google Shape;10224;p2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5" name="Google Shape;10225;p2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0226" name="Google Shape;10226;p2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7" name="Google Shape;10227;p2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8" name="Google Shape;10228;p2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9" name="Google Shape;10229;p2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0" name="Google Shape;10230;p2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1" name="Google Shape;10231;p2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2" name="Google Shape;10232;p2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3" name="Google Shape;10233;p2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4" name="Google Shape;10234;p2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5" name="Google Shape;10235;p2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6" name="Google Shape;10236;p2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7" name="Google Shape;10237;p2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8" name="Google Shape;10238;p2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9" name="Google Shape;10239;p2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0" name="Google Shape;10240;p2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1" name="Google Shape;10241;p2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2" name="Google Shape;10242;p2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3" name="Google Shape;10243;p2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4" name="Google Shape;10244;p2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5" name="Google Shape;10245;p2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6" name="Google Shape;10246;p2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7" name="Google Shape;10247;p2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8" name="Google Shape;10248;p2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9" name="Google Shape;10249;p2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0" name="Google Shape;10250;p2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1" name="Google Shape;10251;p2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0252" name="Google Shape;10252;p2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2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2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2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6" name="Google Shape;10256;p2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7" name="Google Shape;10257;p2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2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2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2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2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2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2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4" name="Google Shape;10264;p2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5" name="Google Shape;10265;p2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2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2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2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2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2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2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2" name="Google Shape;10272;p2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3" name="Google Shape;10273;p2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4" name="Google Shape;10274;p2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2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2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2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8" name="Google Shape;10278;p2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2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2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2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2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2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2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2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2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2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2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2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2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2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2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2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2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2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2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2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2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2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2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2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2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2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2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2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2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2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2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2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2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2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2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2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2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2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2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2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2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2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2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2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2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2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2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2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2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2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2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2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2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2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2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2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2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2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2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2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2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2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2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2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2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2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2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2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2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2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2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2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2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2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2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2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2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2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2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2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2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2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2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2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2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2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2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2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2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2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2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2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2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2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2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2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2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2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2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2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8" name="Google Shape;10378;p2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0379" name="Google Shape;10379;p2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2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2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2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2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4" name="Google Shape;10384;p2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2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2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2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2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2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0" name="Google Shape;10390;p2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2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2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2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2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2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2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7" name="Google Shape;10397;p2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2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2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2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2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2" name="Google Shape;10402;p2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2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2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05" name="Google Shape;10405;p2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2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2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2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2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10" name="Google Shape;10410;p2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0411" name="Google Shape;10411;p2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2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2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4" name="Google Shape;10414;p2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2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2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2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2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2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0" name="Google Shape;10420;p2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2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2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2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2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2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2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2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2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2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2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2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2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2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2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2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2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37" name="Google Shape;10437;p2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38" name="Google Shape;10438;p2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0439" name="Google Shape;10439;p2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2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2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2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2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2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2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2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2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2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9" name="Google Shape;10449;p2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0" name="Google Shape;10450;p2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1" name="Google Shape;10451;p2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2" name="Google Shape;10452;p2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3" name="Google Shape;10453;p2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4" name="Google Shape;10454;p2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5" name="Google Shape;10455;p2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6" name="Google Shape;10456;p2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7" name="Google Shape;10457;p2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8" name="Google Shape;10458;p2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9" name="Google Shape;10459;p2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0" name="Google Shape;10460;p2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1" name="Google Shape;10461;p2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2" name="Google Shape;10462;p2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3" name="Google Shape;10463;p2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4" name="Google Shape;10464;p2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5" name="Google Shape;10465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66" name="Google Shape;10466;p27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7" name="Google Shape;10467;p27"/>
          <p:cNvGrpSpPr/>
          <p:nvPr/>
        </p:nvGrpSpPr>
        <p:grpSpPr>
          <a:xfrm rot="128057" flipH="1">
            <a:off x="8031511" y="-498442"/>
            <a:ext cx="1510990" cy="1603919"/>
            <a:chOff x="7805848" y="0"/>
            <a:chExt cx="1338162" cy="1420462"/>
          </a:xfrm>
        </p:grpSpPr>
        <p:grpSp>
          <p:nvGrpSpPr>
            <p:cNvPr id="10468" name="Google Shape;10468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469" name="Google Shape;10469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0" name="Google Shape;10470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1" name="Google Shape;10471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2" name="Google Shape;10472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3" name="Google Shape;10473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4" name="Google Shape;10474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5" name="Google Shape;10475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6" name="Google Shape;10476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7" name="Google Shape;10477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8" name="Google Shape;10478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9" name="Google Shape;10479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0" name="Google Shape;10480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1" name="Google Shape;10481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2" name="Google Shape;10482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3" name="Google Shape;10483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84" name="Google Shape;10484;p27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0485" name="Google Shape;1048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" name="Google Shape;10486;p27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" name="Google Shape;1048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" name="Google Shape;1048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" name="Google Shape;1048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" name="Google Shape;1049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" name="Google Shape;1049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" name="Google Shape;1049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3" name="Google Shape;1049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" name="Google Shape;1049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" name="Google Shape;1049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6" name="Google Shape;1049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" name="Google Shape;1049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" name="Google Shape;1049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" name="Google Shape;1049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0" name="Google Shape;10500;p27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0501" name="Google Shape;1050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" name="Google Shape;10502;p27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" name="Google Shape;1050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4" name="Google Shape;1050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5" name="Google Shape;1050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6" name="Google Shape;1050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7" name="Google Shape;1050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8" name="Google Shape;1050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9" name="Google Shape;1050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0" name="Google Shape;1051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1" name="Google Shape;1051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2" name="Google Shape;1051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3" name="Google Shape;1051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4" name="Google Shape;1051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5" name="Google Shape;1051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16" name="Google Shape;10516;p27"/>
          <p:cNvGrpSpPr/>
          <p:nvPr/>
        </p:nvGrpSpPr>
        <p:grpSpPr>
          <a:xfrm rot="128057" flipH="1">
            <a:off x="8115755" y="655981"/>
            <a:ext cx="1510990" cy="1603919"/>
            <a:chOff x="7805848" y="0"/>
            <a:chExt cx="1338162" cy="1420462"/>
          </a:xfrm>
        </p:grpSpPr>
        <p:grpSp>
          <p:nvGrpSpPr>
            <p:cNvPr id="10517" name="Google Shape;10517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518" name="Google Shape;10518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9" name="Google Shape;10519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0" name="Google Shape;10520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1" name="Google Shape;10521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2" name="Google Shape;10522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3" name="Google Shape;10523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4" name="Google Shape;10524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5" name="Google Shape;10525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6" name="Google Shape;10526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7" name="Google Shape;10527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8" name="Google Shape;10528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9" name="Google Shape;10529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0" name="Google Shape;10530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1" name="Google Shape;10531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2" name="Google Shape;10532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33" name="Google Shape;10533;p27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0534" name="Google Shape;10534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5" name="Google Shape;10535;p27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6" name="Google Shape;10536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7" name="Google Shape;10537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8" name="Google Shape;10538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9" name="Google Shape;10539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0" name="Google Shape;10540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1" name="Google Shape;10541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2" name="Google Shape;10542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3" name="Google Shape;10543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4" name="Google Shape;10544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5" name="Google Shape;10545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6" name="Google Shape;10546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7" name="Google Shape;10547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8" name="Google Shape;10548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9" name="Google Shape;10549;p27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0550" name="Google Shape;10550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1" name="Google Shape;10551;p27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2" name="Google Shape;10552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3" name="Google Shape;10553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4" name="Google Shape;10554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5" name="Google Shape;10555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6" name="Google Shape;10556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7" name="Google Shape;10557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8" name="Google Shape;10558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9" name="Google Shape;10559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0" name="Google Shape;10560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1" name="Google Shape;10561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2" name="Google Shape;10562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3" name="Google Shape;10563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4" name="Google Shape;10564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65" name="Google Shape;10565;p27"/>
          <p:cNvGrpSpPr/>
          <p:nvPr/>
        </p:nvGrpSpPr>
        <p:grpSpPr>
          <a:xfrm rot="1481150" flipH="1">
            <a:off x="-391092" y="-341081"/>
            <a:ext cx="1511047" cy="1603979"/>
            <a:chOff x="7805848" y="0"/>
            <a:chExt cx="1338162" cy="1420462"/>
          </a:xfrm>
        </p:grpSpPr>
        <p:grpSp>
          <p:nvGrpSpPr>
            <p:cNvPr id="10566" name="Google Shape;10566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567" name="Google Shape;1056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8" name="Google Shape;1056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9" name="Google Shape;1056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0" name="Google Shape;1057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1" name="Google Shape;1057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2" name="Google Shape;1057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3" name="Google Shape;1057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4" name="Google Shape;1057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5" name="Google Shape;1057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6" name="Google Shape;1057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7" name="Google Shape;1057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8" name="Google Shape;1057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9" name="Google Shape;1057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0" name="Google Shape;1058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1" name="Google Shape;1058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2" name="Google Shape;10582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583" name="Google Shape;10583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4" name="Google Shape;10584;p27"/>
              <p:cNvSpPr/>
              <p:nvPr/>
            </p:nvSpPr>
            <p:spPr>
              <a:xfrm>
                <a:off x="2092310" y="1107011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5" name="Google Shape;10585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6" name="Google Shape;10586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7" name="Google Shape;10587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8" name="Google Shape;10588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9" name="Google Shape;10589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0" name="Google Shape;10590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1" name="Google Shape;10591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2" name="Google Shape;10592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3" name="Google Shape;10593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4" name="Google Shape;10594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5" name="Google Shape;10595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6" name="Google Shape;10596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7" name="Google Shape;10597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98" name="Google Shape;10598;p27"/>
            <p:cNvGrpSpPr/>
            <p:nvPr/>
          </p:nvGrpSpPr>
          <p:grpSpPr>
            <a:xfrm rot="10800000" flipH="1">
              <a:off x="8257960" y="38962"/>
              <a:ext cx="775450" cy="1381500"/>
              <a:chOff x="2092310" y="847750"/>
              <a:chExt cx="775450" cy="1381500"/>
            </a:xfrm>
          </p:grpSpPr>
          <p:sp>
            <p:nvSpPr>
              <p:cNvPr id="10599" name="Google Shape;10599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0" name="Google Shape;10600;p27"/>
              <p:cNvSpPr/>
              <p:nvPr/>
            </p:nvSpPr>
            <p:spPr>
              <a:xfrm>
                <a:off x="2092310" y="218671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1" name="Google Shape;10601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2" name="Google Shape;10602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3" name="Google Shape;10603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4" name="Google Shape;10604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5" name="Google Shape;10605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6" name="Google Shape;10606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7" name="Google Shape;10607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8" name="Google Shape;10608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9" name="Google Shape;10609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0" name="Google Shape;10610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1" name="Google Shape;10611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2" name="Google Shape;10612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3" name="Google Shape;10613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14" name="Google Shape;10614;p27"/>
          <p:cNvGrpSpPr/>
          <p:nvPr/>
        </p:nvGrpSpPr>
        <p:grpSpPr>
          <a:xfrm rot="-9318850" flipH="1">
            <a:off x="8534539" y="1575595"/>
            <a:ext cx="1511047" cy="1603979"/>
            <a:chOff x="7805848" y="0"/>
            <a:chExt cx="1338162" cy="1420462"/>
          </a:xfrm>
        </p:grpSpPr>
        <p:grpSp>
          <p:nvGrpSpPr>
            <p:cNvPr id="10615" name="Google Shape;10615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616" name="Google Shape;10616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7" name="Google Shape;10617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8" name="Google Shape;10618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9" name="Google Shape;10619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0" name="Google Shape;10620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1" name="Google Shape;10621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2" name="Google Shape;10622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3" name="Google Shape;10623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4" name="Google Shape;10624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5" name="Google Shape;10625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6" name="Google Shape;10626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7" name="Google Shape;10627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8" name="Google Shape;10628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9" name="Google Shape;10629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0" name="Google Shape;10630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1" name="Google Shape;10631;p27"/>
            <p:cNvGrpSpPr/>
            <p:nvPr/>
          </p:nvGrpSpPr>
          <p:grpSpPr>
            <a:xfrm rot="-5400000">
              <a:off x="7604532" y="353091"/>
              <a:ext cx="1112857" cy="710225"/>
              <a:chOff x="1754903" y="847750"/>
              <a:chExt cx="1112857" cy="710225"/>
            </a:xfrm>
          </p:grpSpPr>
          <p:sp>
            <p:nvSpPr>
              <p:cNvPr id="10632" name="Google Shape;10632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3" name="Google Shape;10633;p27"/>
              <p:cNvSpPr/>
              <p:nvPr/>
            </p:nvSpPr>
            <p:spPr>
              <a:xfrm>
                <a:off x="1754903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4" name="Google Shape;10634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5" name="Google Shape;10635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6" name="Google Shape;10636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7" name="Google Shape;10637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8" name="Google Shape;10638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9" name="Google Shape;10639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0" name="Google Shape;10640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1" name="Google Shape;10641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2" name="Google Shape;10642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3" name="Google Shape;10643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4" name="Google Shape;10644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5" name="Google Shape;10645;p27"/>
              <p:cNvSpPr/>
              <p:nvPr/>
            </p:nvSpPr>
            <p:spPr>
              <a:xfrm>
                <a:off x="2202052" y="1097227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6" name="Google Shape;10646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7" name="Google Shape;10647;p27"/>
            <p:cNvGrpSpPr/>
            <p:nvPr/>
          </p:nvGrpSpPr>
          <p:grpSpPr>
            <a:xfrm rot="10800000" flipH="1">
              <a:off x="8122997" y="710237"/>
              <a:ext cx="910413" cy="710225"/>
              <a:chOff x="1957347" y="847750"/>
              <a:chExt cx="910413" cy="710225"/>
            </a:xfrm>
          </p:grpSpPr>
          <p:sp>
            <p:nvSpPr>
              <p:cNvPr id="10648" name="Google Shape;10648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9" name="Google Shape;10649;p27"/>
              <p:cNvSpPr/>
              <p:nvPr/>
            </p:nvSpPr>
            <p:spPr>
              <a:xfrm>
                <a:off x="1957347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0" name="Google Shape;10650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1" name="Google Shape;10651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63" name="Google Shape;10663;p27"/>
          <p:cNvGrpSpPr/>
          <p:nvPr/>
        </p:nvGrpSpPr>
        <p:grpSpPr>
          <a:xfrm rot="-9318850" flipH="1">
            <a:off x="-781279" y="781734"/>
            <a:ext cx="1511047" cy="1603979"/>
            <a:chOff x="7805848" y="0"/>
            <a:chExt cx="1338162" cy="1420462"/>
          </a:xfrm>
        </p:grpSpPr>
        <p:grpSp>
          <p:nvGrpSpPr>
            <p:cNvPr id="10664" name="Google Shape;10664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665" name="Google Shape;1066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2" name="Google Shape;1067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3" name="Google Shape;1067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4" name="Google Shape;1067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5" name="Google Shape;1067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80" name="Google Shape;10680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681" name="Google Shape;1068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3" name="Google Shape;1069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4" name="Google Shape;1069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5" name="Google Shape;1069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6" name="Google Shape;10696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697" name="Google Shape;1069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8" name="Google Shape;1069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9" name="Google Shape;1069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0" name="Google Shape;1070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1" name="Google Shape;1070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2" name="Google Shape;1070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3" name="Google Shape;1070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4" name="Google Shape;1070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5" name="Google Shape;1070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6" name="Google Shape;1070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7" name="Google Shape;1070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8" name="Google Shape;1070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9" name="Google Shape;1070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0" name="Google Shape;1071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1" name="Google Shape;1071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12" name="Google Shape;10712;p27"/>
          <p:cNvSpPr/>
          <p:nvPr/>
        </p:nvSpPr>
        <p:spPr>
          <a:xfrm rot="1276294" flipH="1">
            <a:off x="124816" y="781319"/>
            <a:ext cx="372350" cy="205638"/>
          </a:xfrm>
          <a:custGeom>
            <a:avLst/>
            <a:gdLst/>
            <a:ahLst/>
            <a:cxnLst/>
            <a:rect l="l" t="t" r="r" b="b"/>
            <a:pathLst>
              <a:path w="35776" h="19758" extrusionOk="0">
                <a:moveTo>
                  <a:pt x="9180" y="13709"/>
                </a:moveTo>
                <a:cubicBezTo>
                  <a:pt x="8298" y="14013"/>
                  <a:pt x="7447" y="14469"/>
                  <a:pt x="6535" y="14469"/>
                </a:cubicBezTo>
                <a:cubicBezTo>
                  <a:pt x="6292" y="14439"/>
                  <a:pt x="6049" y="14499"/>
                  <a:pt x="5836" y="14591"/>
                </a:cubicBezTo>
                <a:cubicBezTo>
                  <a:pt x="5623" y="14743"/>
                  <a:pt x="5441" y="14986"/>
                  <a:pt x="5350" y="15229"/>
                </a:cubicBezTo>
                <a:cubicBezTo>
                  <a:pt x="4924" y="15958"/>
                  <a:pt x="4043" y="16232"/>
                  <a:pt x="3222" y="16414"/>
                </a:cubicBezTo>
                <a:cubicBezTo>
                  <a:pt x="2401" y="16597"/>
                  <a:pt x="1550" y="16718"/>
                  <a:pt x="882" y="17235"/>
                </a:cubicBezTo>
                <a:cubicBezTo>
                  <a:pt x="243" y="17752"/>
                  <a:pt x="0" y="18876"/>
                  <a:pt x="608" y="19393"/>
                </a:cubicBezTo>
                <a:cubicBezTo>
                  <a:pt x="1094" y="19728"/>
                  <a:pt x="1702" y="19758"/>
                  <a:pt x="2189" y="19484"/>
                </a:cubicBezTo>
                <a:cubicBezTo>
                  <a:pt x="2675" y="19180"/>
                  <a:pt x="3101" y="18846"/>
                  <a:pt x="3465" y="18421"/>
                </a:cubicBezTo>
                <a:cubicBezTo>
                  <a:pt x="4590" y="17296"/>
                  <a:pt x="5867" y="16384"/>
                  <a:pt x="7295" y="15685"/>
                </a:cubicBezTo>
                <a:cubicBezTo>
                  <a:pt x="8937" y="14864"/>
                  <a:pt x="31277" y="2645"/>
                  <a:pt x="35776" y="1"/>
                </a:cubicBezTo>
                <a:cubicBezTo>
                  <a:pt x="25928" y="5502"/>
                  <a:pt x="13648" y="12007"/>
                  <a:pt x="9180" y="13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3" name="Google Shape;10713;p27"/>
          <p:cNvGrpSpPr/>
          <p:nvPr/>
        </p:nvGrpSpPr>
        <p:grpSpPr>
          <a:xfrm rot="925987" flipH="1">
            <a:off x="-860997" y="2179242"/>
            <a:ext cx="1511076" cy="1604011"/>
            <a:chOff x="7805848" y="0"/>
            <a:chExt cx="1338162" cy="1420462"/>
          </a:xfrm>
        </p:grpSpPr>
        <p:grpSp>
          <p:nvGrpSpPr>
            <p:cNvPr id="10714" name="Google Shape;10714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715" name="Google Shape;1071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6" name="Google Shape;10716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7" name="Google Shape;1071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8" name="Google Shape;1071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9" name="Google Shape;1071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0" name="Google Shape;1072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1" name="Google Shape;1072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2" name="Google Shape;1072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3" name="Google Shape;1072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4" name="Google Shape;1072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5" name="Google Shape;1072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6" name="Google Shape;1072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9" name="Google Shape;1072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0" name="Google Shape;10730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731" name="Google Shape;1073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2" name="Google Shape;10732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3" name="Google Shape;1073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4" name="Google Shape;1073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7" name="Google Shape;1073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8" name="Google Shape;1073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9" name="Google Shape;1073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0" name="Google Shape;1074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6" name="Google Shape;10746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747" name="Google Shape;1074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9" name="Google Shape;1075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0" name="Google Shape;1076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1" name="Google Shape;1076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62" name="Google Shape;10762;p27"/>
          <p:cNvGrpSpPr/>
          <p:nvPr/>
        </p:nvGrpSpPr>
        <p:grpSpPr>
          <a:xfrm rot="-6327617" flipH="1">
            <a:off x="319047" y="-631714"/>
            <a:ext cx="1510997" cy="1603926"/>
            <a:chOff x="7805848" y="0"/>
            <a:chExt cx="1338162" cy="1420462"/>
          </a:xfrm>
        </p:grpSpPr>
        <p:grpSp>
          <p:nvGrpSpPr>
            <p:cNvPr id="10763" name="Google Shape;10763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764" name="Google Shape;10764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9" name="Google Shape;10779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780" name="Google Shape;10780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1" name="Google Shape;10781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2" name="Google Shape;10782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4" name="Google Shape;10784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5" name="Google Shape;10785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5" name="Google Shape;10795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796" name="Google Shape;10796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8" name="Google Shape;10798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9" name="Google Shape;10799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8" name="Google Shape;10808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9" name="Google Shape;10809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0" name="Google Shape;10810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11" name="Google Shape;10811;p27"/>
          <p:cNvGrpSpPr/>
          <p:nvPr/>
        </p:nvGrpSpPr>
        <p:grpSpPr>
          <a:xfrm rot="-5400000" flipH="1">
            <a:off x="1825574" y="-915788"/>
            <a:ext cx="1511053" cy="1603986"/>
            <a:chOff x="7805848" y="0"/>
            <a:chExt cx="1338162" cy="1420462"/>
          </a:xfrm>
        </p:grpSpPr>
        <p:grpSp>
          <p:nvGrpSpPr>
            <p:cNvPr id="10812" name="Google Shape;10812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813" name="Google Shape;10813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4" name="Google Shape;10814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5" name="Google Shape;10815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6" name="Google Shape;10816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7" name="Google Shape;10817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8" name="Google Shape;10818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9" name="Google Shape;10819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0" name="Google Shape;10820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1" name="Google Shape;10821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2" name="Google Shape;10822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3" name="Google Shape;10823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4" name="Google Shape;10824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5" name="Google Shape;10825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6" name="Google Shape;10826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7" name="Google Shape;10827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8" name="Google Shape;10828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829" name="Google Shape;10829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0" name="Google Shape;10830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1" name="Google Shape;10831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2" name="Google Shape;10832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3" name="Google Shape;10833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4" name="Google Shape;10834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5" name="Google Shape;10835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6" name="Google Shape;10836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7" name="Google Shape;10837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8" name="Google Shape;10838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9" name="Google Shape;10839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0" name="Google Shape;10840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1" name="Google Shape;10841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2" name="Google Shape;10842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3" name="Google Shape;10843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4" name="Google Shape;10844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845" name="Google Shape;1084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6" name="Google Shape;10846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7" name="Google Shape;1084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8" name="Google Shape;1084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9" name="Google Shape;1084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0" name="Google Shape;1085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1" name="Google Shape;1085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2" name="Google Shape;1085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3" name="Google Shape;1085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4" name="Google Shape;1085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5" name="Google Shape;1085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6" name="Google Shape;1085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7" name="Google Shape;1085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8" name="Google Shape;1085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9" name="Google Shape;1085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60" name="Google Shape;10860;p27"/>
          <p:cNvGrpSpPr/>
          <p:nvPr/>
        </p:nvGrpSpPr>
        <p:grpSpPr>
          <a:xfrm rot="5400000" flipH="1">
            <a:off x="2928049" y="-1156538"/>
            <a:ext cx="1511053" cy="1603986"/>
            <a:chOff x="7805848" y="0"/>
            <a:chExt cx="1338162" cy="1420462"/>
          </a:xfrm>
        </p:grpSpPr>
        <p:grpSp>
          <p:nvGrpSpPr>
            <p:cNvPr id="10861" name="Google Shape;10861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862" name="Google Shape;10862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3" name="Google Shape;10863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4" name="Google Shape;10864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5" name="Google Shape;10865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6" name="Google Shape;10866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7" name="Google Shape;10867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8" name="Google Shape;10868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9" name="Google Shape;10869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0" name="Google Shape;10870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1" name="Google Shape;10871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2" name="Google Shape;10872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3" name="Google Shape;10873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4" name="Google Shape;10874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5" name="Google Shape;10875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6" name="Google Shape;10876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7" name="Google Shape;10877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878" name="Google Shape;10878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9" name="Google Shape;10879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0" name="Google Shape;10880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1" name="Google Shape;10881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2" name="Google Shape;10882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3" name="Google Shape;10883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4" name="Google Shape;10884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5" name="Google Shape;10885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6" name="Google Shape;10886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7" name="Google Shape;10887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8" name="Google Shape;10888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9" name="Google Shape;10889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0" name="Google Shape;10890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1" name="Google Shape;10891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2" name="Google Shape;10892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3" name="Google Shape;10893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894" name="Google Shape;10894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5" name="Google Shape;10895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6" name="Google Shape;10896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7" name="Google Shape;10897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8" name="Google Shape;10898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9" name="Google Shape;10899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0" name="Google Shape;10900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1" name="Google Shape;10901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2" name="Google Shape;10902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3" name="Google Shape;10903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4" name="Google Shape;10904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5" name="Google Shape;10905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6" name="Google Shape;10906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7" name="Google Shape;10907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8" name="Google Shape;10908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09" name="Google Shape;10909;p27"/>
          <p:cNvGrpSpPr/>
          <p:nvPr/>
        </p:nvGrpSpPr>
        <p:grpSpPr>
          <a:xfrm rot="5400000" flipH="1">
            <a:off x="8376824" y="2179262"/>
            <a:ext cx="1511053" cy="1603986"/>
            <a:chOff x="7805848" y="0"/>
            <a:chExt cx="1338162" cy="1420462"/>
          </a:xfrm>
        </p:grpSpPr>
        <p:grpSp>
          <p:nvGrpSpPr>
            <p:cNvPr id="10910" name="Google Shape;10910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911" name="Google Shape;1091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2" name="Google Shape;10912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3" name="Google Shape;1091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4" name="Google Shape;1091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5" name="Google Shape;1091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6" name="Google Shape;1091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1" name="Google Shape;1092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2" name="Google Shape;1092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3" name="Google Shape;1092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4" name="Google Shape;1092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5" name="Google Shape;1092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6" name="Google Shape;10926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927" name="Google Shape;1092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8" name="Google Shape;1092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9" name="Google Shape;1092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0" name="Google Shape;1093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1" name="Google Shape;1093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2" name="Google Shape;1093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3" name="Google Shape;1093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4" name="Google Shape;1093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5" name="Google Shape;1093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6" name="Google Shape;1093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7" name="Google Shape;1093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8" name="Google Shape;1093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9" name="Google Shape;1093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0" name="Google Shape;1094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1" name="Google Shape;1094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2" name="Google Shape;10942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943" name="Google Shape;10943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4" name="Google Shape;10944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5" name="Google Shape;10945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6" name="Google Shape;10946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7" name="Google Shape;10947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8" name="Google Shape;10948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9" name="Google Shape;10949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0" name="Google Shape;10950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1" name="Google Shape;10951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2" name="Google Shape;10952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3" name="Google Shape;10953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4" name="Google Shape;10954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5" name="Google Shape;10955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6" name="Google Shape;10956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7" name="Google Shape;10957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58" name="Google Shape;10958;p27"/>
          <p:cNvGrpSpPr/>
          <p:nvPr/>
        </p:nvGrpSpPr>
        <p:grpSpPr>
          <a:xfrm>
            <a:off x="8219836" y="1077552"/>
            <a:ext cx="531685" cy="338593"/>
            <a:chOff x="8315725" y="3909900"/>
            <a:chExt cx="402000" cy="256025"/>
          </a:xfrm>
        </p:grpSpPr>
        <p:sp>
          <p:nvSpPr>
            <p:cNvPr id="10959" name="Google Shape;10959;p27"/>
            <p:cNvSpPr/>
            <p:nvPr/>
          </p:nvSpPr>
          <p:spPr>
            <a:xfrm>
              <a:off x="8386625" y="3909900"/>
              <a:ext cx="255200" cy="256025"/>
            </a:xfrm>
            <a:custGeom>
              <a:avLst/>
              <a:gdLst/>
              <a:ahLst/>
              <a:cxnLst/>
              <a:rect l="l" t="t" r="r" b="b"/>
              <a:pathLst>
                <a:path w="10208" h="10241" extrusionOk="0">
                  <a:moveTo>
                    <a:pt x="5151" y="1"/>
                  </a:moveTo>
                  <a:cubicBezTo>
                    <a:pt x="2707" y="1"/>
                    <a:pt x="297" y="1732"/>
                    <a:pt x="34" y="4666"/>
                  </a:cubicBezTo>
                  <a:cubicBezTo>
                    <a:pt x="0" y="4732"/>
                    <a:pt x="0" y="4832"/>
                    <a:pt x="0" y="4932"/>
                  </a:cubicBezTo>
                  <a:lnTo>
                    <a:pt x="0" y="5133"/>
                  </a:lnTo>
                  <a:cubicBezTo>
                    <a:pt x="0" y="5433"/>
                    <a:pt x="34" y="5733"/>
                    <a:pt x="67" y="6033"/>
                  </a:cubicBezTo>
                  <a:cubicBezTo>
                    <a:pt x="167" y="6500"/>
                    <a:pt x="301" y="6967"/>
                    <a:pt x="534" y="7401"/>
                  </a:cubicBezTo>
                  <a:cubicBezTo>
                    <a:pt x="701" y="7734"/>
                    <a:pt x="901" y="8068"/>
                    <a:pt x="1168" y="8368"/>
                  </a:cubicBezTo>
                  <a:cubicBezTo>
                    <a:pt x="2223" y="9656"/>
                    <a:pt x="3657" y="10241"/>
                    <a:pt x="5071" y="10241"/>
                  </a:cubicBezTo>
                  <a:cubicBezTo>
                    <a:pt x="7504" y="10241"/>
                    <a:pt x="9879" y="8513"/>
                    <a:pt x="10174" y="5666"/>
                  </a:cubicBezTo>
                  <a:cubicBezTo>
                    <a:pt x="10208" y="5466"/>
                    <a:pt x="10208" y="5299"/>
                    <a:pt x="10208" y="5133"/>
                  </a:cubicBezTo>
                  <a:cubicBezTo>
                    <a:pt x="10208" y="5032"/>
                    <a:pt x="10208" y="4966"/>
                    <a:pt x="10208" y="4832"/>
                  </a:cubicBezTo>
                  <a:cubicBezTo>
                    <a:pt x="10208" y="4732"/>
                    <a:pt x="10208" y="4632"/>
                    <a:pt x="10174" y="4499"/>
                  </a:cubicBezTo>
                  <a:cubicBezTo>
                    <a:pt x="10174" y="4332"/>
                    <a:pt x="10141" y="4199"/>
                    <a:pt x="10108" y="4032"/>
                  </a:cubicBezTo>
                  <a:cubicBezTo>
                    <a:pt x="9974" y="3431"/>
                    <a:pt x="9707" y="2831"/>
                    <a:pt x="9374" y="2331"/>
                  </a:cubicBezTo>
                  <a:cubicBezTo>
                    <a:pt x="8337" y="729"/>
                    <a:pt x="6737" y="1"/>
                    <a:pt x="5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60" name="Google Shape;10960;p27"/>
            <p:cNvGrpSpPr/>
            <p:nvPr/>
          </p:nvGrpSpPr>
          <p:grpSpPr>
            <a:xfrm>
              <a:off x="8386625" y="3910600"/>
              <a:ext cx="255200" cy="221025"/>
              <a:chOff x="8386625" y="3910600"/>
              <a:chExt cx="255200" cy="221025"/>
            </a:xfrm>
          </p:grpSpPr>
          <p:sp>
            <p:nvSpPr>
              <p:cNvPr id="10961" name="Google Shape;10961;p27"/>
              <p:cNvSpPr/>
              <p:nvPr/>
            </p:nvSpPr>
            <p:spPr>
              <a:xfrm>
                <a:off x="8407475" y="3910600"/>
                <a:ext cx="2135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303" extrusionOk="0">
                    <a:moveTo>
                      <a:pt x="4270" y="1"/>
                    </a:moveTo>
                    <a:cubicBezTo>
                      <a:pt x="2635" y="1"/>
                      <a:pt x="1001" y="768"/>
                      <a:pt x="0" y="2303"/>
                    </a:cubicBezTo>
                    <a:cubicBezTo>
                      <a:pt x="167" y="2303"/>
                      <a:pt x="334" y="2303"/>
                      <a:pt x="501" y="2269"/>
                    </a:cubicBezTo>
                    <a:cubicBezTo>
                      <a:pt x="734" y="2169"/>
                      <a:pt x="968" y="2102"/>
                      <a:pt x="1234" y="2069"/>
                    </a:cubicBezTo>
                    <a:cubicBezTo>
                      <a:pt x="1735" y="1969"/>
                      <a:pt x="1802" y="1936"/>
                      <a:pt x="2335" y="1869"/>
                    </a:cubicBezTo>
                    <a:cubicBezTo>
                      <a:pt x="2869" y="1802"/>
                      <a:pt x="3203" y="1735"/>
                      <a:pt x="3703" y="1702"/>
                    </a:cubicBezTo>
                    <a:cubicBezTo>
                      <a:pt x="3870" y="1669"/>
                      <a:pt x="4045" y="1652"/>
                      <a:pt x="4220" y="1652"/>
                    </a:cubicBezTo>
                    <a:cubicBezTo>
                      <a:pt x="4395" y="1652"/>
                      <a:pt x="4570" y="1669"/>
                      <a:pt x="4737" y="1702"/>
                    </a:cubicBezTo>
                    <a:cubicBezTo>
                      <a:pt x="5104" y="1802"/>
                      <a:pt x="5404" y="1769"/>
                      <a:pt x="5738" y="1869"/>
                    </a:cubicBezTo>
                    <a:cubicBezTo>
                      <a:pt x="6005" y="2002"/>
                      <a:pt x="6271" y="2069"/>
                      <a:pt x="6538" y="2136"/>
                    </a:cubicBezTo>
                    <a:cubicBezTo>
                      <a:pt x="6972" y="2202"/>
                      <a:pt x="7406" y="2269"/>
                      <a:pt x="7839" y="2303"/>
                    </a:cubicBezTo>
                    <a:lnTo>
                      <a:pt x="8540" y="2303"/>
                    </a:lnTo>
                    <a:cubicBezTo>
                      <a:pt x="7539" y="768"/>
                      <a:pt x="5904" y="1"/>
                      <a:pt x="4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2" name="Google Shape;10962;p27"/>
              <p:cNvSpPr/>
              <p:nvPr/>
            </p:nvSpPr>
            <p:spPr>
              <a:xfrm>
                <a:off x="8386625" y="4010675"/>
                <a:ext cx="254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902" extrusionOk="0">
                    <a:moveTo>
                      <a:pt x="10108" y="1"/>
                    </a:moveTo>
                    <a:lnTo>
                      <a:pt x="8773" y="134"/>
                    </a:lnTo>
                    <a:cubicBezTo>
                      <a:pt x="8206" y="201"/>
                      <a:pt x="7572" y="234"/>
                      <a:pt x="6605" y="268"/>
                    </a:cubicBezTo>
                    <a:cubicBezTo>
                      <a:pt x="6105" y="268"/>
                      <a:pt x="5604" y="268"/>
                      <a:pt x="5104" y="201"/>
                    </a:cubicBezTo>
                    <a:cubicBezTo>
                      <a:pt x="4618" y="137"/>
                      <a:pt x="4118" y="114"/>
                      <a:pt x="3622" y="114"/>
                    </a:cubicBezTo>
                    <a:cubicBezTo>
                      <a:pt x="3335" y="114"/>
                      <a:pt x="3050" y="122"/>
                      <a:pt x="2769" y="134"/>
                    </a:cubicBezTo>
                    <a:cubicBezTo>
                      <a:pt x="2169" y="201"/>
                      <a:pt x="868" y="468"/>
                      <a:pt x="34" y="635"/>
                    </a:cubicBezTo>
                    <a:cubicBezTo>
                      <a:pt x="0" y="735"/>
                      <a:pt x="0" y="801"/>
                      <a:pt x="0" y="901"/>
                    </a:cubicBezTo>
                    <a:cubicBezTo>
                      <a:pt x="1068" y="768"/>
                      <a:pt x="3670" y="401"/>
                      <a:pt x="4137" y="401"/>
                    </a:cubicBezTo>
                    <a:cubicBezTo>
                      <a:pt x="4704" y="434"/>
                      <a:pt x="4804" y="468"/>
                      <a:pt x="5304" y="501"/>
                    </a:cubicBezTo>
                    <a:cubicBezTo>
                      <a:pt x="5638" y="534"/>
                      <a:pt x="6005" y="568"/>
                      <a:pt x="6372" y="568"/>
                    </a:cubicBezTo>
                    <a:cubicBezTo>
                      <a:pt x="6738" y="534"/>
                      <a:pt x="7706" y="568"/>
                      <a:pt x="8373" y="501"/>
                    </a:cubicBezTo>
                    <a:cubicBezTo>
                      <a:pt x="8707" y="468"/>
                      <a:pt x="9507" y="468"/>
                      <a:pt x="10174" y="468"/>
                    </a:cubicBezTo>
                    <a:cubicBezTo>
                      <a:pt x="10174" y="301"/>
                      <a:pt x="10141" y="168"/>
                      <a:pt x="10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3" name="Google Shape;10963;p27"/>
              <p:cNvSpPr/>
              <p:nvPr/>
            </p:nvSpPr>
            <p:spPr>
              <a:xfrm>
                <a:off x="8386625" y="4024850"/>
                <a:ext cx="2552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1569" extrusionOk="0">
                    <a:moveTo>
                      <a:pt x="4070" y="1"/>
                    </a:moveTo>
                    <a:cubicBezTo>
                      <a:pt x="3870" y="1"/>
                      <a:pt x="3670" y="1"/>
                      <a:pt x="3469" y="34"/>
                    </a:cubicBezTo>
                    <a:cubicBezTo>
                      <a:pt x="3169" y="101"/>
                      <a:pt x="2969" y="101"/>
                      <a:pt x="2836" y="134"/>
                    </a:cubicBezTo>
                    <a:cubicBezTo>
                      <a:pt x="2669" y="168"/>
                      <a:pt x="2369" y="168"/>
                      <a:pt x="2135" y="201"/>
                    </a:cubicBezTo>
                    <a:cubicBezTo>
                      <a:pt x="1902" y="234"/>
                      <a:pt x="1735" y="234"/>
                      <a:pt x="1535" y="268"/>
                    </a:cubicBezTo>
                    <a:cubicBezTo>
                      <a:pt x="1368" y="301"/>
                      <a:pt x="1401" y="301"/>
                      <a:pt x="1134" y="368"/>
                    </a:cubicBezTo>
                    <a:cubicBezTo>
                      <a:pt x="868" y="468"/>
                      <a:pt x="634" y="501"/>
                      <a:pt x="367" y="501"/>
                    </a:cubicBezTo>
                    <a:cubicBezTo>
                      <a:pt x="100" y="501"/>
                      <a:pt x="34" y="501"/>
                      <a:pt x="0" y="535"/>
                    </a:cubicBezTo>
                    <a:cubicBezTo>
                      <a:pt x="0" y="835"/>
                      <a:pt x="34" y="1135"/>
                      <a:pt x="67" y="1435"/>
                    </a:cubicBezTo>
                    <a:cubicBezTo>
                      <a:pt x="634" y="1235"/>
                      <a:pt x="1201" y="1102"/>
                      <a:pt x="1768" y="968"/>
                    </a:cubicBezTo>
                    <a:cubicBezTo>
                      <a:pt x="1935" y="952"/>
                      <a:pt x="2102" y="943"/>
                      <a:pt x="2269" y="943"/>
                    </a:cubicBezTo>
                    <a:cubicBezTo>
                      <a:pt x="2435" y="943"/>
                      <a:pt x="2602" y="952"/>
                      <a:pt x="2769" y="968"/>
                    </a:cubicBezTo>
                    <a:cubicBezTo>
                      <a:pt x="3069" y="1002"/>
                      <a:pt x="3369" y="1068"/>
                      <a:pt x="3670" y="1135"/>
                    </a:cubicBezTo>
                    <a:cubicBezTo>
                      <a:pt x="4070" y="1268"/>
                      <a:pt x="4470" y="1368"/>
                      <a:pt x="4904" y="1368"/>
                    </a:cubicBezTo>
                    <a:cubicBezTo>
                      <a:pt x="5771" y="1469"/>
                      <a:pt x="6071" y="1569"/>
                      <a:pt x="6672" y="1569"/>
                    </a:cubicBezTo>
                    <a:lnTo>
                      <a:pt x="7973" y="1569"/>
                    </a:lnTo>
                    <a:cubicBezTo>
                      <a:pt x="8133" y="1562"/>
                      <a:pt x="8267" y="1561"/>
                      <a:pt x="8382" y="1561"/>
                    </a:cubicBezTo>
                    <a:cubicBezTo>
                      <a:pt x="8509" y="1561"/>
                      <a:pt x="8613" y="1563"/>
                      <a:pt x="8704" y="1563"/>
                    </a:cubicBezTo>
                    <a:cubicBezTo>
                      <a:pt x="8982" y="1563"/>
                      <a:pt x="9146" y="1545"/>
                      <a:pt x="9474" y="1402"/>
                    </a:cubicBezTo>
                    <a:cubicBezTo>
                      <a:pt x="9807" y="1235"/>
                      <a:pt x="10041" y="1135"/>
                      <a:pt x="10174" y="1068"/>
                    </a:cubicBezTo>
                    <a:cubicBezTo>
                      <a:pt x="10208" y="868"/>
                      <a:pt x="10208" y="701"/>
                      <a:pt x="10208" y="535"/>
                    </a:cubicBezTo>
                    <a:cubicBezTo>
                      <a:pt x="10208" y="434"/>
                      <a:pt x="10208" y="368"/>
                      <a:pt x="10174" y="234"/>
                    </a:cubicBezTo>
                    <a:cubicBezTo>
                      <a:pt x="9774" y="334"/>
                      <a:pt x="9340" y="368"/>
                      <a:pt x="8907" y="368"/>
                    </a:cubicBezTo>
                    <a:cubicBezTo>
                      <a:pt x="8873" y="346"/>
                      <a:pt x="8829" y="338"/>
                      <a:pt x="8765" y="338"/>
                    </a:cubicBezTo>
                    <a:cubicBezTo>
                      <a:pt x="8636" y="338"/>
                      <a:pt x="8429" y="368"/>
                      <a:pt x="8073" y="368"/>
                    </a:cubicBezTo>
                    <a:cubicBezTo>
                      <a:pt x="7906" y="379"/>
                      <a:pt x="7728" y="383"/>
                      <a:pt x="7565" y="383"/>
                    </a:cubicBezTo>
                    <a:cubicBezTo>
                      <a:pt x="7239" y="383"/>
                      <a:pt x="6972" y="368"/>
                      <a:pt x="6972" y="368"/>
                    </a:cubicBezTo>
                    <a:cubicBezTo>
                      <a:pt x="6972" y="368"/>
                      <a:pt x="6271" y="301"/>
                      <a:pt x="6038" y="268"/>
                    </a:cubicBezTo>
                    <a:cubicBezTo>
                      <a:pt x="5771" y="268"/>
                      <a:pt x="4303" y="1"/>
                      <a:pt x="4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4" name="Google Shape;10964;p27"/>
              <p:cNvSpPr/>
              <p:nvPr/>
            </p:nvSpPr>
            <p:spPr>
              <a:xfrm>
                <a:off x="8399975" y="4094900"/>
                <a:ext cx="20515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206" h="1469" extrusionOk="0">
                    <a:moveTo>
                      <a:pt x="0" y="1"/>
                    </a:moveTo>
                    <a:cubicBezTo>
                      <a:pt x="167" y="334"/>
                      <a:pt x="400" y="668"/>
                      <a:pt x="634" y="968"/>
                    </a:cubicBezTo>
                    <a:cubicBezTo>
                      <a:pt x="1001" y="1002"/>
                      <a:pt x="1801" y="1135"/>
                      <a:pt x="2302" y="1202"/>
                    </a:cubicBezTo>
                    <a:cubicBezTo>
                      <a:pt x="2835" y="1302"/>
                      <a:pt x="3069" y="1369"/>
                      <a:pt x="3503" y="1435"/>
                    </a:cubicBezTo>
                    <a:cubicBezTo>
                      <a:pt x="3658" y="1457"/>
                      <a:pt x="3795" y="1469"/>
                      <a:pt x="3962" y="1469"/>
                    </a:cubicBezTo>
                    <a:cubicBezTo>
                      <a:pt x="4296" y="1469"/>
                      <a:pt x="4748" y="1424"/>
                      <a:pt x="5704" y="1335"/>
                    </a:cubicBezTo>
                    <a:cubicBezTo>
                      <a:pt x="6605" y="1235"/>
                      <a:pt x="7472" y="902"/>
                      <a:pt x="8206" y="368"/>
                    </a:cubicBezTo>
                    <a:lnTo>
                      <a:pt x="8206" y="368"/>
                    </a:lnTo>
                    <a:cubicBezTo>
                      <a:pt x="7447" y="874"/>
                      <a:pt x="6475" y="977"/>
                      <a:pt x="5669" y="977"/>
                    </a:cubicBezTo>
                    <a:cubicBezTo>
                      <a:pt x="5518" y="977"/>
                      <a:pt x="5374" y="973"/>
                      <a:pt x="5237" y="968"/>
                    </a:cubicBezTo>
                    <a:cubicBezTo>
                      <a:pt x="4603" y="935"/>
                      <a:pt x="3970" y="801"/>
                      <a:pt x="3402" y="568"/>
                    </a:cubicBezTo>
                    <a:cubicBezTo>
                      <a:pt x="2602" y="368"/>
                      <a:pt x="1801" y="201"/>
                      <a:pt x="1001" y="101"/>
                    </a:cubicBezTo>
                    <a:cubicBezTo>
                      <a:pt x="667" y="34"/>
                      <a:pt x="334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65" name="Google Shape;10965;p27"/>
            <p:cNvSpPr/>
            <p:nvPr/>
          </p:nvSpPr>
          <p:spPr>
            <a:xfrm>
              <a:off x="8315725" y="3920125"/>
              <a:ext cx="402000" cy="237400"/>
            </a:xfrm>
            <a:custGeom>
              <a:avLst/>
              <a:gdLst/>
              <a:ahLst/>
              <a:cxnLst/>
              <a:rect l="l" t="t" r="r" b="b"/>
              <a:pathLst>
                <a:path w="16080" h="9496" extrusionOk="0">
                  <a:moveTo>
                    <a:pt x="14796" y="0"/>
                  </a:moveTo>
                  <a:cubicBezTo>
                    <a:pt x="14054" y="0"/>
                    <a:pt x="12845" y="340"/>
                    <a:pt x="11376" y="954"/>
                  </a:cubicBezTo>
                  <a:lnTo>
                    <a:pt x="11476" y="1054"/>
                  </a:lnTo>
                  <a:cubicBezTo>
                    <a:pt x="12860" y="478"/>
                    <a:pt x="13989" y="156"/>
                    <a:pt x="14631" y="156"/>
                  </a:cubicBezTo>
                  <a:cubicBezTo>
                    <a:pt x="14917" y="156"/>
                    <a:pt x="15106" y="220"/>
                    <a:pt x="15178" y="354"/>
                  </a:cubicBezTo>
                  <a:cubicBezTo>
                    <a:pt x="15612" y="1088"/>
                    <a:pt x="12677" y="3589"/>
                    <a:pt x="8640" y="5958"/>
                  </a:cubicBezTo>
                  <a:cubicBezTo>
                    <a:pt x="5382" y="7885"/>
                    <a:pt x="2368" y="9128"/>
                    <a:pt x="1124" y="9128"/>
                  </a:cubicBezTo>
                  <a:cubicBezTo>
                    <a:pt x="840" y="9128"/>
                    <a:pt x="649" y="9063"/>
                    <a:pt x="568" y="8927"/>
                  </a:cubicBezTo>
                  <a:cubicBezTo>
                    <a:pt x="301" y="8460"/>
                    <a:pt x="1302" y="7359"/>
                    <a:pt x="3003" y="6024"/>
                  </a:cubicBezTo>
                  <a:lnTo>
                    <a:pt x="2970" y="5891"/>
                  </a:lnTo>
                  <a:cubicBezTo>
                    <a:pt x="1068" y="7359"/>
                    <a:pt x="1" y="8660"/>
                    <a:pt x="335" y="9227"/>
                  </a:cubicBezTo>
                  <a:cubicBezTo>
                    <a:pt x="440" y="9409"/>
                    <a:pt x="692" y="9496"/>
                    <a:pt x="1065" y="9496"/>
                  </a:cubicBezTo>
                  <a:cubicBezTo>
                    <a:pt x="2464" y="9496"/>
                    <a:pt x="5554" y="8274"/>
                    <a:pt x="8874" y="6325"/>
                  </a:cubicBezTo>
                  <a:cubicBezTo>
                    <a:pt x="13077" y="3890"/>
                    <a:pt x="16079" y="1188"/>
                    <a:pt x="15545" y="287"/>
                  </a:cubicBezTo>
                  <a:cubicBezTo>
                    <a:pt x="15443" y="93"/>
                    <a:pt x="15183" y="0"/>
                    <a:pt x="14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ig Shoulders Text"/>
              <a:buNone/>
              <a:defRPr sz="3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2" r:id="rId7"/>
    <p:sldLayoutId id="2147483663" r:id="rId8"/>
    <p:sldLayoutId id="2147483673" r:id="rId9"/>
    <p:sldLayoutId id="2147483681" r:id="rId10"/>
    <p:sldLayoutId id="2147483692" r:id="rId11"/>
    <p:sldLayoutId id="2147483701" r:id="rId12"/>
    <p:sldLayoutId id="2147483702" r:id="rId13"/>
    <p:sldLayoutId id="214748370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2" name="Google Shape;25282;p64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Comic Quest</a:t>
            </a:r>
            <a:endParaRPr dirty="0"/>
          </a:p>
        </p:txBody>
      </p:sp>
      <p:sp>
        <p:nvSpPr>
          <p:cNvPr id="25283" name="Google Shape;25283;p64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Space Information Website</a:t>
            </a:r>
            <a:endParaRPr dirty="0"/>
          </a:p>
        </p:txBody>
      </p:sp>
      <p:cxnSp>
        <p:nvCxnSpPr>
          <p:cNvPr id="25284" name="Google Shape;25284;p64"/>
          <p:cNvCxnSpPr/>
          <p:nvPr/>
        </p:nvCxnSpPr>
        <p:spPr>
          <a:xfrm>
            <a:off x="1488900" y="1654775"/>
            <a:ext cx="6169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85" name="Google Shape;25285;p64"/>
          <p:cNvGrpSpPr/>
          <p:nvPr/>
        </p:nvGrpSpPr>
        <p:grpSpPr>
          <a:xfrm rot="727086">
            <a:off x="440215" y="2268807"/>
            <a:ext cx="10233532" cy="5739700"/>
            <a:chOff x="631945" y="2033412"/>
            <a:chExt cx="10469287" cy="5871929"/>
          </a:xfrm>
        </p:grpSpPr>
        <p:grpSp>
          <p:nvGrpSpPr>
            <p:cNvPr id="25286" name="Google Shape;25286;p64"/>
            <p:cNvGrpSpPr/>
            <p:nvPr/>
          </p:nvGrpSpPr>
          <p:grpSpPr>
            <a:xfrm rot="-369367">
              <a:off x="862079" y="2556147"/>
              <a:ext cx="10009019" cy="4826460"/>
              <a:chOff x="-1565187" y="1087515"/>
              <a:chExt cx="11286493" cy="6271018"/>
            </a:xfrm>
          </p:grpSpPr>
          <p:sp>
            <p:nvSpPr>
              <p:cNvPr id="25287" name="Google Shape;25287;p64"/>
              <p:cNvSpPr/>
              <p:nvPr/>
            </p:nvSpPr>
            <p:spPr>
              <a:xfrm>
                <a:off x="-1565187" y="1087515"/>
                <a:ext cx="11286493" cy="6271018"/>
              </a:xfrm>
              <a:custGeom>
                <a:avLst/>
                <a:gdLst/>
                <a:ahLst/>
                <a:cxnLst/>
                <a:rect l="l" t="t" r="r" b="b"/>
                <a:pathLst>
                  <a:path w="344810" h="206114" extrusionOk="0">
                    <a:moveTo>
                      <a:pt x="91917" y="34621"/>
                    </a:moveTo>
                    <a:cubicBezTo>
                      <a:pt x="82282" y="48603"/>
                      <a:pt x="78482" y="64470"/>
                      <a:pt x="79029" y="80093"/>
                    </a:cubicBezTo>
                    <a:cubicBezTo>
                      <a:pt x="79273" y="87084"/>
                      <a:pt x="80397" y="94105"/>
                      <a:pt x="83832" y="100610"/>
                    </a:cubicBezTo>
                    <a:cubicBezTo>
                      <a:pt x="89790" y="111948"/>
                      <a:pt x="102920" y="122161"/>
                      <a:pt x="117602" y="127936"/>
                    </a:cubicBezTo>
                    <a:cubicBezTo>
                      <a:pt x="132283" y="133680"/>
                      <a:pt x="147116" y="138392"/>
                      <a:pt x="163681" y="139972"/>
                    </a:cubicBezTo>
                    <a:cubicBezTo>
                      <a:pt x="189791" y="142434"/>
                      <a:pt x="220065" y="138240"/>
                      <a:pt x="240431" y="126021"/>
                    </a:cubicBezTo>
                    <a:cubicBezTo>
                      <a:pt x="248698" y="121066"/>
                      <a:pt x="255081" y="114440"/>
                      <a:pt x="258668" y="107115"/>
                    </a:cubicBezTo>
                    <a:cubicBezTo>
                      <a:pt x="262468" y="99303"/>
                      <a:pt x="263045" y="90428"/>
                      <a:pt x="258273" y="82920"/>
                    </a:cubicBezTo>
                    <a:cubicBezTo>
                      <a:pt x="253501" y="75443"/>
                      <a:pt x="242832" y="69759"/>
                      <a:pt x="231464" y="70032"/>
                    </a:cubicBezTo>
                    <a:cubicBezTo>
                      <a:pt x="220065" y="70306"/>
                      <a:pt x="209275" y="77540"/>
                      <a:pt x="209579" y="85807"/>
                    </a:cubicBezTo>
                    <a:cubicBezTo>
                      <a:pt x="204868" y="80093"/>
                      <a:pt x="208941" y="71613"/>
                      <a:pt x="217512" y="69242"/>
                    </a:cubicBezTo>
                    <a:cubicBezTo>
                      <a:pt x="220765" y="68360"/>
                      <a:pt x="224412" y="68239"/>
                      <a:pt x="227482" y="67023"/>
                    </a:cubicBezTo>
                    <a:cubicBezTo>
                      <a:pt x="229944" y="66050"/>
                      <a:pt x="231798" y="64439"/>
                      <a:pt x="234139" y="63284"/>
                    </a:cubicBezTo>
                    <a:cubicBezTo>
                      <a:pt x="242498" y="59272"/>
                      <a:pt x="255720" y="64075"/>
                      <a:pt x="256236" y="71339"/>
                    </a:cubicBezTo>
                    <a:cubicBezTo>
                      <a:pt x="256328" y="72433"/>
                      <a:pt x="256176" y="73619"/>
                      <a:pt x="256905" y="74591"/>
                    </a:cubicBezTo>
                    <a:cubicBezTo>
                      <a:pt x="259367" y="77965"/>
                      <a:pt x="266480" y="74774"/>
                      <a:pt x="271708" y="75351"/>
                    </a:cubicBezTo>
                    <a:cubicBezTo>
                      <a:pt x="277118" y="75929"/>
                      <a:pt x="279519" y="80549"/>
                      <a:pt x="280279" y="84470"/>
                    </a:cubicBezTo>
                    <a:cubicBezTo>
                      <a:pt x="281860" y="92677"/>
                      <a:pt x="280918" y="101157"/>
                      <a:pt x="277574" y="108817"/>
                    </a:cubicBezTo>
                    <a:cubicBezTo>
                      <a:pt x="283927" y="105899"/>
                      <a:pt x="288547" y="100185"/>
                      <a:pt x="290097" y="93346"/>
                    </a:cubicBezTo>
                    <a:cubicBezTo>
                      <a:pt x="291435" y="87266"/>
                      <a:pt x="290432" y="81066"/>
                      <a:pt x="289428" y="74956"/>
                    </a:cubicBezTo>
                    <a:cubicBezTo>
                      <a:pt x="296085" y="81370"/>
                      <a:pt x="298942" y="89789"/>
                      <a:pt x="297058" y="97722"/>
                    </a:cubicBezTo>
                    <a:cubicBezTo>
                      <a:pt x="306298" y="76719"/>
                      <a:pt x="302347" y="53983"/>
                      <a:pt x="296176" y="32463"/>
                    </a:cubicBezTo>
                    <a:cubicBezTo>
                      <a:pt x="295021" y="28542"/>
                      <a:pt x="293866" y="24560"/>
                      <a:pt x="294565" y="20579"/>
                    </a:cubicBezTo>
                    <a:cubicBezTo>
                      <a:pt x="295264" y="16627"/>
                      <a:pt x="298274" y="12615"/>
                      <a:pt x="303380" y="11095"/>
                    </a:cubicBezTo>
                    <a:cubicBezTo>
                      <a:pt x="313168" y="8177"/>
                      <a:pt x="322833" y="15533"/>
                      <a:pt x="327180" y="22493"/>
                    </a:cubicBezTo>
                    <a:cubicBezTo>
                      <a:pt x="332925" y="31642"/>
                      <a:pt x="335782" y="41582"/>
                      <a:pt x="338031" y="51521"/>
                    </a:cubicBezTo>
                    <a:cubicBezTo>
                      <a:pt x="342013" y="69151"/>
                      <a:pt x="344202" y="87175"/>
                      <a:pt x="344536" y="105261"/>
                    </a:cubicBezTo>
                    <a:cubicBezTo>
                      <a:pt x="344809" y="119182"/>
                      <a:pt x="343928" y="133316"/>
                      <a:pt x="338426" y="146659"/>
                    </a:cubicBezTo>
                    <a:cubicBezTo>
                      <a:pt x="332894" y="160003"/>
                      <a:pt x="322347" y="172648"/>
                      <a:pt x="306450" y="180459"/>
                    </a:cubicBezTo>
                    <a:cubicBezTo>
                      <a:pt x="294140" y="186508"/>
                      <a:pt x="279459" y="189365"/>
                      <a:pt x="265142" y="192101"/>
                    </a:cubicBezTo>
                    <a:cubicBezTo>
                      <a:pt x="239184" y="197025"/>
                      <a:pt x="213105" y="202040"/>
                      <a:pt x="186448" y="204077"/>
                    </a:cubicBezTo>
                    <a:cubicBezTo>
                      <a:pt x="159791" y="206113"/>
                      <a:pt x="132283" y="205110"/>
                      <a:pt x="107145" y="198393"/>
                    </a:cubicBezTo>
                    <a:cubicBezTo>
                      <a:pt x="96385" y="195505"/>
                      <a:pt x="83224" y="191888"/>
                      <a:pt x="74531" y="197359"/>
                    </a:cubicBezTo>
                    <a:cubicBezTo>
                      <a:pt x="72008" y="198970"/>
                      <a:pt x="70123" y="201250"/>
                      <a:pt x="66962" y="202010"/>
                    </a:cubicBezTo>
                    <a:cubicBezTo>
                      <a:pt x="63528" y="202830"/>
                      <a:pt x="59941" y="201584"/>
                      <a:pt x="56780" y="200368"/>
                    </a:cubicBezTo>
                    <a:lnTo>
                      <a:pt x="27813" y="189183"/>
                    </a:lnTo>
                    <a:cubicBezTo>
                      <a:pt x="23010" y="187359"/>
                      <a:pt x="17995" y="185353"/>
                      <a:pt x="15198" y="181949"/>
                    </a:cubicBezTo>
                    <a:cubicBezTo>
                      <a:pt x="10548" y="176234"/>
                      <a:pt x="13071" y="167693"/>
                      <a:pt x="5867" y="163650"/>
                    </a:cubicBezTo>
                    <a:cubicBezTo>
                      <a:pt x="7934" y="160672"/>
                      <a:pt x="1" y="161036"/>
                      <a:pt x="4560" y="160884"/>
                    </a:cubicBezTo>
                    <a:cubicBezTo>
                      <a:pt x="7204" y="132495"/>
                      <a:pt x="3131" y="107267"/>
                      <a:pt x="18816" y="73649"/>
                    </a:cubicBezTo>
                    <a:cubicBezTo>
                      <a:pt x="24530" y="61369"/>
                      <a:pt x="34925" y="50488"/>
                      <a:pt x="46688" y="40700"/>
                    </a:cubicBezTo>
                    <a:cubicBezTo>
                      <a:pt x="71370" y="20183"/>
                      <a:pt x="104531" y="2524"/>
                      <a:pt x="142860" y="1"/>
                    </a:cubicBezTo>
                    <a:cubicBezTo>
                      <a:pt x="120854" y="5259"/>
                      <a:pt x="102069" y="19910"/>
                      <a:pt x="91917" y="346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8" name="Google Shape;25288;p64"/>
              <p:cNvSpPr/>
              <p:nvPr/>
            </p:nvSpPr>
            <p:spPr>
              <a:xfrm>
                <a:off x="-158454" y="1585956"/>
                <a:ext cx="5860132" cy="5066006"/>
              </a:xfrm>
              <a:custGeom>
                <a:avLst/>
                <a:gdLst/>
                <a:ahLst/>
                <a:cxnLst/>
                <a:rect l="l" t="t" r="r" b="b"/>
                <a:pathLst>
                  <a:path w="179031" h="166508" extrusionOk="0">
                    <a:moveTo>
                      <a:pt x="26505" y="22767"/>
                    </a:moveTo>
                    <a:cubicBezTo>
                      <a:pt x="28420" y="20670"/>
                      <a:pt x="30913" y="18907"/>
                      <a:pt x="33405" y="17174"/>
                    </a:cubicBezTo>
                    <a:cubicBezTo>
                      <a:pt x="43648" y="10031"/>
                      <a:pt x="51308" y="7144"/>
                      <a:pt x="61551" y="1"/>
                    </a:cubicBezTo>
                    <a:cubicBezTo>
                      <a:pt x="50579" y="9059"/>
                      <a:pt x="43800" y="14925"/>
                      <a:pt x="36749" y="25928"/>
                    </a:cubicBezTo>
                    <a:cubicBezTo>
                      <a:pt x="26505" y="41856"/>
                      <a:pt x="18481" y="60093"/>
                      <a:pt x="22432" y="77479"/>
                    </a:cubicBezTo>
                    <a:cubicBezTo>
                      <a:pt x="22706" y="78634"/>
                      <a:pt x="23040" y="79820"/>
                      <a:pt x="23891" y="80792"/>
                    </a:cubicBezTo>
                    <a:cubicBezTo>
                      <a:pt x="25077" y="82160"/>
                      <a:pt x="27174" y="82981"/>
                      <a:pt x="28207" y="84409"/>
                    </a:cubicBezTo>
                    <a:cubicBezTo>
                      <a:pt x="29180" y="85716"/>
                      <a:pt x="29089" y="87297"/>
                      <a:pt x="29150" y="88786"/>
                    </a:cubicBezTo>
                    <a:cubicBezTo>
                      <a:pt x="29666" y="101097"/>
                      <a:pt x="41855" y="111340"/>
                      <a:pt x="54560" y="119212"/>
                    </a:cubicBezTo>
                    <a:cubicBezTo>
                      <a:pt x="64287" y="125231"/>
                      <a:pt x="74470" y="130459"/>
                      <a:pt x="85017" y="134927"/>
                    </a:cubicBezTo>
                    <a:cubicBezTo>
                      <a:pt x="70792" y="127571"/>
                      <a:pt x="56232" y="119972"/>
                      <a:pt x="46445" y="109334"/>
                    </a:cubicBezTo>
                    <a:cubicBezTo>
                      <a:pt x="58664" y="118088"/>
                      <a:pt x="74318" y="124197"/>
                      <a:pt x="90944" y="126720"/>
                    </a:cubicBezTo>
                    <a:cubicBezTo>
                      <a:pt x="97266" y="127693"/>
                      <a:pt x="104622" y="128574"/>
                      <a:pt x="107966" y="132708"/>
                    </a:cubicBezTo>
                    <a:cubicBezTo>
                      <a:pt x="109030" y="134015"/>
                      <a:pt x="109546" y="135535"/>
                      <a:pt x="110640" y="136842"/>
                    </a:cubicBezTo>
                    <a:cubicBezTo>
                      <a:pt x="114014" y="140763"/>
                      <a:pt x="121522" y="141219"/>
                      <a:pt x="127662" y="140428"/>
                    </a:cubicBezTo>
                    <a:cubicBezTo>
                      <a:pt x="133832" y="139638"/>
                      <a:pt x="140185" y="137997"/>
                      <a:pt x="146203" y="139273"/>
                    </a:cubicBezTo>
                    <a:cubicBezTo>
                      <a:pt x="149395" y="139973"/>
                      <a:pt x="152191" y="141432"/>
                      <a:pt x="155109" y="142678"/>
                    </a:cubicBezTo>
                    <a:cubicBezTo>
                      <a:pt x="162678" y="145778"/>
                      <a:pt x="170824" y="147267"/>
                      <a:pt x="179031" y="147085"/>
                    </a:cubicBezTo>
                    <a:cubicBezTo>
                      <a:pt x="157055" y="150307"/>
                      <a:pt x="136538" y="157632"/>
                      <a:pt x="114683" y="161341"/>
                    </a:cubicBezTo>
                    <a:cubicBezTo>
                      <a:pt x="99364" y="163955"/>
                      <a:pt x="83558" y="164715"/>
                      <a:pt x="67874" y="165505"/>
                    </a:cubicBezTo>
                    <a:cubicBezTo>
                      <a:pt x="57600" y="165991"/>
                      <a:pt x="47235" y="166508"/>
                      <a:pt x="37052" y="165322"/>
                    </a:cubicBezTo>
                    <a:cubicBezTo>
                      <a:pt x="46779" y="163134"/>
                      <a:pt x="55837" y="159304"/>
                      <a:pt x="63375" y="154258"/>
                    </a:cubicBezTo>
                    <a:cubicBezTo>
                      <a:pt x="53649" y="148149"/>
                      <a:pt x="44378" y="141371"/>
                      <a:pt x="35624" y="133924"/>
                    </a:cubicBezTo>
                    <a:cubicBezTo>
                      <a:pt x="21125" y="121522"/>
                      <a:pt x="8389" y="106781"/>
                      <a:pt x="7265" y="90367"/>
                    </a:cubicBezTo>
                    <a:cubicBezTo>
                      <a:pt x="6231" y="88634"/>
                      <a:pt x="6414" y="86446"/>
                      <a:pt x="7751" y="84957"/>
                    </a:cubicBezTo>
                    <a:cubicBezTo>
                      <a:pt x="8481" y="90823"/>
                      <a:pt x="10517" y="96476"/>
                      <a:pt x="13709" y="101461"/>
                    </a:cubicBezTo>
                    <a:cubicBezTo>
                      <a:pt x="16687" y="98209"/>
                      <a:pt x="14377" y="93893"/>
                      <a:pt x="13283" y="90063"/>
                    </a:cubicBezTo>
                    <a:cubicBezTo>
                      <a:pt x="12432" y="87084"/>
                      <a:pt x="12341" y="84014"/>
                      <a:pt x="12280" y="80975"/>
                    </a:cubicBezTo>
                    <a:lnTo>
                      <a:pt x="11733" y="53406"/>
                    </a:lnTo>
                    <a:cubicBezTo>
                      <a:pt x="5836" y="62859"/>
                      <a:pt x="4407" y="73832"/>
                      <a:pt x="7751" y="83923"/>
                    </a:cubicBezTo>
                    <a:cubicBezTo>
                      <a:pt x="3921" y="77753"/>
                      <a:pt x="0" y="70792"/>
                      <a:pt x="2857" y="64318"/>
                    </a:cubicBezTo>
                    <a:cubicBezTo>
                      <a:pt x="3982" y="61734"/>
                      <a:pt x="6201" y="59363"/>
                      <a:pt x="6687" y="56689"/>
                    </a:cubicBezTo>
                    <a:cubicBezTo>
                      <a:pt x="7082" y="54379"/>
                      <a:pt x="6201" y="52038"/>
                      <a:pt x="6383" y="49698"/>
                    </a:cubicBezTo>
                    <a:cubicBezTo>
                      <a:pt x="6687" y="44804"/>
                      <a:pt x="10791" y="37843"/>
                      <a:pt x="14651" y="33801"/>
                    </a:cubicBezTo>
                    <a:cubicBezTo>
                      <a:pt x="16019" y="32403"/>
                      <a:pt x="17873" y="31308"/>
                      <a:pt x="19514" y="30062"/>
                    </a:cubicBezTo>
                    <a:cubicBezTo>
                      <a:pt x="21216" y="28755"/>
                      <a:pt x="26748" y="24713"/>
                      <a:pt x="26505" y="227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9" name="Google Shape;25289;p64"/>
              <p:cNvSpPr/>
              <p:nvPr/>
            </p:nvSpPr>
            <p:spPr>
              <a:xfrm>
                <a:off x="-1473674" y="3228350"/>
                <a:ext cx="2139134" cy="3539188"/>
              </a:xfrm>
              <a:custGeom>
                <a:avLst/>
                <a:gdLst/>
                <a:ahLst/>
                <a:cxnLst/>
                <a:rect l="l" t="t" r="r" b="b"/>
                <a:pathLst>
                  <a:path w="65352" h="116325" extrusionOk="0">
                    <a:moveTo>
                      <a:pt x="11369" y="33223"/>
                    </a:moveTo>
                    <a:cubicBezTo>
                      <a:pt x="11460" y="29180"/>
                      <a:pt x="12676" y="25229"/>
                      <a:pt x="13861" y="21277"/>
                    </a:cubicBezTo>
                    <a:cubicBezTo>
                      <a:pt x="14895" y="17903"/>
                      <a:pt x="15928" y="14499"/>
                      <a:pt x="17479" y="11216"/>
                    </a:cubicBezTo>
                    <a:cubicBezTo>
                      <a:pt x="19424" y="6839"/>
                      <a:pt x="22403" y="3010"/>
                      <a:pt x="26141" y="0"/>
                    </a:cubicBezTo>
                    <a:cubicBezTo>
                      <a:pt x="19697" y="17721"/>
                      <a:pt x="21035" y="36445"/>
                      <a:pt x="22433" y="54773"/>
                    </a:cubicBezTo>
                    <a:cubicBezTo>
                      <a:pt x="22950" y="61703"/>
                      <a:pt x="23558" y="68816"/>
                      <a:pt x="27631" y="75078"/>
                    </a:cubicBezTo>
                    <a:cubicBezTo>
                      <a:pt x="28299" y="76081"/>
                      <a:pt x="29059" y="77084"/>
                      <a:pt x="29333" y="78208"/>
                    </a:cubicBezTo>
                    <a:cubicBezTo>
                      <a:pt x="29758" y="79910"/>
                      <a:pt x="28968" y="81643"/>
                      <a:pt x="28147" y="83284"/>
                    </a:cubicBezTo>
                    <a:cubicBezTo>
                      <a:pt x="27205" y="85230"/>
                      <a:pt x="26263" y="87175"/>
                      <a:pt x="25321" y="89090"/>
                    </a:cubicBezTo>
                    <a:cubicBezTo>
                      <a:pt x="24804" y="90154"/>
                      <a:pt x="24287" y="91278"/>
                      <a:pt x="24622" y="92373"/>
                    </a:cubicBezTo>
                    <a:cubicBezTo>
                      <a:pt x="25077" y="93862"/>
                      <a:pt x="26962" y="94804"/>
                      <a:pt x="28391" y="95868"/>
                    </a:cubicBezTo>
                    <a:cubicBezTo>
                      <a:pt x="31765" y="98300"/>
                      <a:pt x="33345" y="101917"/>
                      <a:pt x="36901" y="104196"/>
                    </a:cubicBezTo>
                    <a:cubicBezTo>
                      <a:pt x="42768" y="107905"/>
                      <a:pt x="51583" y="106811"/>
                      <a:pt x="58969" y="105230"/>
                    </a:cubicBezTo>
                    <a:cubicBezTo>
                      <a:pt x="54865" y="102342"/>
                      <a:pt x="50184" y="100306"/>
                      <a:pt x="45230" y="99303"/>
                    </a:cubicBezTo>
                    <a:cubicBezTo>
                      <a:pt x="42585" y="98756"/>
                      <a:pt x="39728" y="98391"/>
                      <a:pt x="37692" y="97023"/>
                    </a:cubicBezTo>
                    <a:lnTo>
                      <a:pt x="43254" y="93406"/>
                    </a:lnTo>
                    <a:cubicBezTo>
                      <a:pt x="43862" y="93011"/>
                      <a:pt x="44531" y="92555"/>
                      <a:pt x="44683" y="91917"/>
                    </a:cubicBezTo>
                    <a:cubicBezTo>
                      <a:pt x="44956" y="90944"/>
                      <a:pt x="43832" y="90123"/>
                      <a:pt x="42889" y="89424"/>
                    </a:cubicBezTo>
                    <a:cubicBezTo>
                      <a:pt x="36871" y="85017"/>
                      <a:pt x="33983" y="78786"/>
                      <a:pt x="32008" y="72676"/>
                    </a:cubicBezTo>
                    <a:cubicBezTo>
                      <a:pt x="28786" y="62889"/>
                      <a:pt x="27418" y="52615"/>
                      <a:pt x="27935" y="42372"/>
                    </a:cubicBezTo>
                    <a:cubicBezTo>
                      <a:pt x="27661" y="49606"/>
                      <a:pt x="30154" y="56749"/>
                      <a:pt x="32889" y="63710"/>
                    </a:cubicBezTo>
                    <a:cubicBezTo>
                      <a:pt x="37935" y="76628"/>
                      <a:pt x="44926" y="90306"/>
                      <a:pt x="60215" y="97509"/>
                    </a:cubicBezTo>
                    <a:cubicBezTo>
                      <a:pt x="61340" y="98026"/>
                      <a:pt x="62525" y="98573"/>
                      <a:pt x="63254" y="99424"/>
                    </a:cubicBezTo>
                    <a:cubicBezTo>
                      <a:pt x="64561" y="101005"/>
                      <a:pt x="63619" y="103072"/>
                      <a:pt x="63832" y="104926"/>
                    </a:cubicBezTo>
                    <a:cubicBezTo>
                      <a:pt x="64014" y="106719"/>
                      <a:pt x="65352" y="108452"/>
                      <a:pt x="64926" y="110184"/>
                    </a:cubicBezTo>
                    <a:cubicBezTo>
                      <a:pt x="64470" y="112039"/>
                      <a:pt x="62251" y="113376"/>
                      <a:pt x="59941" y="114136"/>
                    </a:cubicBezTo>
                    <a:cubicBezTo>
                      <a:pt x="53406" y="116324"/>
                      <a:pt x="45868" y="115412"/>
                      <a:pt x="38847" y="114470"/>
                    </a:cubicBezTo>
                    <a:cubicBezTo>
                      <a:pt x="33254" y="113710"/>
                      <a:pt x="27540" y="112950"/>
                      <a:pt x="22494" y="110975"/>
                    </a:cubicBezTo>
                    <a:cubicBezTo>
                      <a:pt x="15746" y="108391"/>
                      <a:pt x="10731" y="103923"/>
                      <a:pt x="5837" y="99576"/>
                    </a:cubicBezTo>
                    <a:cubicBezTo>
                      <a:pt x="4621" y="98513"/>
                      <a:pt x="3375" y="97418"/>
                      <a:pt x="3071" y="96050"/>
                    </a:cubicBezTo>
                    <a:cubicBezTo>
                      <a:pt x="2828" y="94956"/>
                      <a:pt x="3193" y="93862"/>
                      <a:pt x="3405" y="92768"/>
                    </a:cubicBezTo>
                    <a:cubicBezTo>
                      <a:pt x="3922" y="90154"/>
                      <a:pt x="3497" y="87449"/>
                      <a:pt x="3193" y="84835"/>
                    </a:cubicBezTo>
                    <a:cubicBezTo>
                      <a:pt x="2038" y="75442"/>
                      <a:pt x="1" y="62707"/>
                      <a:pt x="4834" y="53740"/>
                    </a:cubicBezTo>
                    <a:cubicBezTo>
                      <a:pt x="6323" y="51035"/>
                      <a:pt x="9758" y="49424"/>
                      <a:pt x="11247" y="46779"/>
                    </a:cubicBezTo>
                    <a:cubicBezTo>
                      <a:pt x="13466" y="42767"/>
                      <a:pt x="11247" y="37417"/>
                      <a:pt x="11369" y="332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90" name="Google Shape;25290;p64"/>
              <p:cNvGrpSpPr/>
              <p:nvPr/>
            </p:nvGrpSpPr>
            <p:grpSpPr>
              <a:xfrm>
                <a:off x="77300" y="1193696"/>
                <a:ext cx="2052449" cy="1692547"/>
                <a:chOff x="77300" y="1193696"/>
                <a:chExt cx="2052449" cy="1692547"/>
              </a:xfrm>
            </p:grpSpPr>
            <p:sp>
              <p:nvSpPr>
                <p:cNvPr id="25291" name="Google Shape;25291;p64"/>
                <p:cNvSpPr/>
                <p:nvPr/>
              </p:nvSpPr>
              <p:spPr>
                <a:xfrm>
                  <a:off x="1879967" y="1193696"/>
                  <a:ext cx="249782" cy="399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1" h="13122" extrusionOk="0">
                      <a:moveTo>
                        <a:pt x="4463" y="1"/>
                      </a:moveTo>
                      <a:cubicBezTo>
                        <a:pt x="4142" y="1"/>
                        <a:pt x="3817" y="214"/>
                        <a:pt x="3861" y="523"/>
                      </a:cubicBezTo>
                      <a:cubicBezTo>
                        <a:pt x="3478" y="276"/>
                        <a:pt x="3045" y="154"/>
                        <a:pt x="2614" y="154"/>
                      </a:cubicBezTo>
                      <a:cubicBezTo>
                        <a:pt x="1986" y="154"/>
                        <a:pt x="1364" y="413"/>
                        <a:pt x="913" y="918"/>
                      </a:cubicBezTo>
                      <a:cubicBezTo>
                        <a:pt x="457" y="1465"/>
                        <a:pt x="1" y="3562"/>
                        <a:pt x="1034" y="3866"/>
                      </a:cubicBezTo>
                      <a:cubicBezTo>
                        <a:pt x="1137" y="3900"/>
                        <a:pt x="1229" y="3915"/>
                        <a:pt x="1311" y="3915"/>
                      </a:cubicBezTo>
                      <a:cubicBezTo>
                        <a:pt x="2208" y="3915"/>
                        <a:pt x="2002" y="2095"/>
                        <a:pt x="2281" y="1678"/>
                      </a:cubicBezTo>
                      <a:cubicBezTo>
                        <a:pt x="2474" y="1372"/>
                        <a:pt x="2864" y="1194"/>
                        <a:pt x="3219" y="1194"/>
                      </a:cubicBezTo>
                      <a:cubicBezTo>
                        <a:pt x="3534" y="1194"/>
                        <a:pt x="3822" y="1333"/>
                        <a:pt x="3922" y="1648"/>
                      </a:cubicBezTo>
                      <a:cubicBezTo>
                        <a:pt x="4067" y="1586"/>
                        <a:pt x="4218" y="1555"/>
                        <a:pt x="4368" y="1555"/>
                      </a:cubicBezTo>
                      <a:cubicBezTo>
                        <a:pt x="4660" y="1555"/>
                        <a:pt x="4947" y="1670"/>
                        <a:pt x="5168" y="1891"/>
                      </a:cubicBezTo>
                      <a:cubicBezTo>
                        <a:pt x="5472" y="2225"/>
                        <a:pt x="5715" y="2620"/>
                        <a:pt x="5837" y="3076"/>
                      </a:cubicBezTo>
                      <a:cubicBezTo>
                        <a:pt x="6840" y="6025"/>
                        <a:pt x="6749" y="9246"/>
                        <a:pt x="5563" y="12134"/>
                      </a:cubicBezTo>
                      <a:cubicBezTo>
                        <a:pt x="5492" y="12101"/>
                        <a:pt x="5419" y="12086"/>
                        <a:pt x="5349" y="12086"/>
                      </a:cubicBezTo>
                      <a:cubicBezTo>
                        <a:pt x="5030" y="12086"/>
                        <a:pt x="4754" y="12394"/>
                        <a:pt x="4803" y="12742"/>
                      </a:cubicBezTo>
                      <a:cubicBezTo>
                        <a:pt x="4873" y="12987"/>
                        <a:pt x="5135" y="13121"/>
                        <a:pt x="5403" y="13121"/>
                      </a:cubicBezTo>
                      <a:cubicBezTo>
                        <a:pt x="5599" y="13121"/>
                        <a:pt x="5799" y="13049"/>
                        <a:pt x="5928" y="12894"/>
                      </a:cubicBezTo>
                      <a:cubicBezTo>
                        <a:pt x="6202" y="12529"/>
                        <a:pt x="6232" y="12012"/>
                        <a:pt x="5958" y="11617"/>
                      </a:cubicBezTo>
                      <a:cubicBezTo>
                        <a:pt x="6749" y="11496"/>
                        <a:pt x="7114" y="10553"/>
                        <a:pt x="7235" y="9763"/>
                      </a:cubicBezTo>
                      <a:cubicBezTo>
                        <a:pt x="7630" y="7028"/>
                        <a:pt x="7326" y="4231"/>
                        <a:pt x="6354" y="1648"/>
                      </a:cubicBezTo>
                      <a:cubicBezTo>
                        <a:pt x="6171" y="1222"/>
                        <a:pt x="5898" y="766"/>
                        <a:pt x="5442" y="766"/>
                      </a:cubicBezTo>
                      <a:cubicBezTo>
                        <a:pt x="5442" y="918"/>
                        <a:pt x="5442" y="1070"/>
                        <a:pt x="5442" y="1222"/>
                      </a:cubicBezTo>
                      <a:cubicBezTo>
                        <a:pt x="5381" y="796"/>
                        <a:pt x="5168" y="371"/>
                        <a:pt x="4803" y="97"/>
                      </a:cubicBezTo>
                      <a:cubicBezTo>
                        <a:pt x="4704" y="31"/>
                        <a:pt x="4584" y="1"/>
                        <a:pt x="44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2" name="Google Shape;25292;p64"/>
                <p:cNvSpPr/>
                <p:nvPr/>
              </p:nvSpPr>
              <p:spPr>
                <a:xfrm>
                  <a:off x="77300" y="1957224"/>
                  <a:ext cx="845742" cy="269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8" h="8863" extrusionOk="0">
                      <a:moveTo>
                        <a:pt x="4465" y="0"/>
                      </a:moveTo>
                      <a:cubicBezTo>
                        <a:pt x="4017" y="0"/>
                        <a:pt x="3570" y="40"/>
                        <a:pt x="3132" y="139"/>
                      </a:cubicBezTo>
                      <a:cubicBezTo>
                        <a:pt x="1885" y="412"/>
                        <a:pt x="730" y="1354"/>
                        <a:pt x="791" y="2418"/>
                      </a:cubicBezTo>
                      <a:cubicBezTo>
                        <a:pt x="822" y="2965"/>
                        <a:pt x="1186" y="3452"/>
                        <a:pt x="1156" y="4029"/>
                      </a:cubicBezTo>
                      <a:cubicBezTo>
                        <a:pt x="1095" y="4394"/>
                        <a:pt x="974" y="4759"/>
                        <a:pt x="791" y="5123"/>
                      </a:cubicBezTo>
                      <a:cubicBezTo>
                        <a:pt x="244" y="6461"/>
                        <a:pt x="1" y="7555"/>
                        <a:pt x="548" y="8862"/>
                      </a:cubicBezTo>
                      <a:cubicBezTo>
                        <a:pt x="1642" y="7981"/>
                        <a:pt x="3436" y="6613"/>
                        <a:pt x="3436" y="6613"/>
                      </a:cubicBezTo>
                      <a:cubicBezTo>
                        <a:pt x="3436" y="6613"/>
                        <a:pt x="2615" y="4090"/>
                        <a:pt x="3952" y="3178"/>
                      </a:cubicBezTo>
                      <a:cubicBezTo>
                        <a:pt x="4408" y="2844"/>
                        <a:pt x="4925" y="2661"/>
                        <a:pt x="5472" y="2570"/>
                      </a:cubicBezTo>
                      <a:cubicBezTo>
                        <a:pt x="6213" y="2389"/>
                        <a:pt x="6966" y="2305"/>
                        <a:pt x="7716" y="2305"/>
                      </a:cubicBezTo>
                      <a:cubicBezTo>
                        <a:pt x="8226" y="2305"/>
                        <a:pt x="8736" y="2344"/>
                        <a:pt x="9241" y="2418"/>
                      </a:cubicBezTo>
                      <a:cubicBezTo>
                        <a:pt x="9819" y="2540"/>
                        <a:pt x="10427" y="2631"/>
                        <a:pt x="11004" y="2661"/>
                      </a:cubicBezTo>
                      <a:cubicBezTo>
                        <a:pt x="11794" y="2631"/>
                        <a:pt x="12554" y="2540"/>
                        <a:pt x="13314" y="2418"/>
                      </a:cubicBezTo>
                      <a:cubicBezTo>
                        <a:pt x="13535" y="2404"/>
                        <a:pt x="13756" y="2398"/>
                        <a:pt x="13977" y="2398"/>
                      </a:cubicBezTo>
                      <a:cubicBezTo>
                        <a:pt x="15221" y="2398"/>
                        <a:pt x="16469" y="2613"/>
                        <a:pt x="17630" y="3026"/>
                      </a:cubicBezTo>
                      <a:cubicBezTo>
                        <a:pt x="20609" y="3938"/>
                        <a:pt x="23406" y="5427"/>
                        <a:pt x="25837" y="7373"/>
                      </a:cubicBezTo>
                      <a:cubicBezTo>
                        <a:pt x="24044" y="5579"/>
                        <a:pt x="22159" y="3756"/>
                        <a:pt x="19637" y="2753"/>
                      </a:cubicBezTo>
                      <a:cubicBezTo>
                        <a:pt x="18056" y="2084"/>
                        <a:pt x="16293" y="1810"/>
                        <a:pt x="14560" y="1506"/>
                      </a:cubicBezTo>
                      <a:lnTo>
                        <a:pt x="6840" y="260"/>
                      </a:lnTo>
                      <a:cubicBezTo>
                        <a:pt x="6063" y="124"/>
                        <a:pt x="5261" y="0"/>
                        <a:pt x="44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3" name="Google Shape;25293;p64"/>
                <p:cNvSpPr/>
                <p:nvPr/>
              </p:nvSpPr>
              <p:spPr>
                <a:xfrm>
                  <a:off x="1088066" y="2303574"/>
                  <a:ext cx="322415" cy="58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9151" extrusionOk="0">
                      <a:moveTo>
                        <a:pt x="366" y="1"/>
                      </a:moveTo>
                      <a:lnTo>
                        <a:pt x="366" y="1"/>
                      </a:lnTo>
                      <a:cubicBezTo>
                        <a:pt x="383" y="13"/>
                        <a:pt x="401" y="25"/>
                        <a:pt x="419" y="37"/>
                      </a:cubicBezTo>
                      <a:lnTo>
                        <a:pt x="419" y="37"/>
                      </a:lnTo>
                      <a:cubicBezTo>
                        <a:pt x="401" y="25"/>
                        <a:pt x="384" y="13"/>
                        <a:pt x="366" y="1"/>
                      </a:cubicBezTo>
                      <a:close/>
                      <a:moveTo>
                        <a:pt x="419" y="37"/>
                      </a:moveTo>
                      <a:lnTo>
                        <a:pt x="419" y="37"/>
                      </a:lnTo>
                      <a:cubicBezTo>
                        <a:pt x="1850" y="1020"/>
                        <a:pt x="2874" y="2872"/>
                        <a:pt x="4196" y="3983"/>
                      </a:cubicBezTo>
                      <a:cubicBezTo>
                        <a:pt x="5563" y="5107"/>
                        <a:pt x="6566" y="6597"/>
                        <a:pt x="7114" y="8268"/>
                      </a:cubicBezTo>
                      <a:cubicBezTo>
                        <a:pt x="7296" y="8633"/>
                        <a:pt x="7326" y="9028"/>
                        <a:pt x="7205" y="9424"/>
                      </a:cubicBezTo>
                      <a:cubicBezTo>
                        <a:pt x="7048" y="9714"/>
                        <a:pt x="6760" y="9890"/>
                        <a:pt x="6450" y="9890"/>
                      </a:cubicBezTo>
                      <a:cubicBezTo>
                        <a:pt x="6338" y="9890"/>
                        <a:pt x="6223" y="9867"/>
                        <a:pt x="6110" y="9819"/>
                      </a:cubicBezTo>
                      <a:lnTo>
                        <a:pt x="6110" y="9819"/>
                      </a:lnTo>
                      <a:cubicBezTo>
                        <a:pt x="7965" y="10943"/>
                        <a:pt x="7873" y="13740"/>
                        <a:pt x="5958" y="14925"/>
                      </a:cubicBezTo>
                      <a:cubicBezTo>
                        <a:pt x="5209" y="15396"/>
                        <a:pt x="4199" y="15537"/>
                        <a:pt x="3182" y="15537"/>
                      </a:cubicBezTo>
                      <a:cubicBezTo>
                        <a:pt x="2425" y="15537"/>
                        <a:pt x="1665" y="15459"/>
                        <a:pt x="1004" y="15381"/>
                      </a:cubicBezTo>
                      <a:cubicBezTo>
                        <a:pt x="518" y="16901"/>
                        <a:pt x="274" y="17965"/>
                        <a:pt x="1" y="19150"/>
                      </a:cubicBezTo>
                      <a:cubicBezTo>
                        <a:pt x="2767" y="18998"/>
                        <a:pt x="5381" y="17843"/>
                        <a:pt x="7326" y="15867"/>
                      </a:cubicBezTo>
                      <a:cubicBezTo>
                        <a:pt x="7630" y="15442"/>
                        <a:pt x="8025" y="15138"/>
                        <a:pt x="8481" y="14895"/>
                      </a:cubicBezTo>
                      <a:cubicBezTo>
                        <a:pt x="8755" y="14834"/>
                        <a:pt x="9028" y="14743"/>
                        <a:pt x="9302" y="14621"/>
                      </a:cubicBezTo>
                      <a:cubicBezTo>
                        <a:pt x="9667" y="14378"/>
                        <a:pt x="9849" y="13952"/>
                        <a:pt x="9849" y="13527"/>
                      </a:cubicBezTo>
                      <a:cubicBezTo>
                        <a:pt x="9819" y="12311"/>
                        <a:pt x="9120" y="11247"/>
                        <a:pt x="8025" y="10791"/>
                      </a:cubicBezTo>
                      <a:cubicBezTo>
                        <a:pt x="8664" y="9971"/>
                        <a:pt x="8481" y="8876"/>
                        <a:pt x="8117" y="7995"/>
                      </a:cubicBezTo>
                      <a:cubicBezTo>
                        <a:pt x="6817" y="4640"/>
                        <a:pt x="3593" y="2186"/>
                        <a:pt x="419" y="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4" name="Google Shape;25294;p64"/>
                <p:cNvSpPr/>
                <p:nvPr/>
              </p:nvSpPr>
              <p:spPr>
                <a:xfrm>
                  <a:off x="1057235" y="2223132"/>
                  <a:ext cx="149293" cy="96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1" h="317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65" y="639"/>
                        <a:pt x="821" y="1186"/>
                        <a:pt x="1368" y="1703"/>
                      </a:cubicBezTo>
                      <a:cubicBezTo>
                        <a:pt x="1460" y="1794"/>
                        <a:pt x="1551" y="1885"/>
                        <a:pt x="1703" y="1946"/>
                      </a:cubicBezTo>
                      <a:cubicBezTo>
                        <a:pt x="1794" y="1976"/>
                        <a:pt x="1916" y="1976"/>
                        <a:pt x="2007" y="2007"/>
                      </a:cubicBezTo>
                      <a:cubicBezTo>
                        <a:pt x="2098" y="2037"/>
                        <a:pt x="2220" y="2098"/>
                        <a:pt x="2311" y="2159"/>
                      </a:cubicBezTo>
                      <a:cubicBezTo>
                        <a:pt x="2537" y="2300"/>
                        <a:pt x="3736" y="3177"/>
                        <a:pt x="4147" y="3177"/>
                      </a:cubicBezTo>
                      <a:cubicBezTo>
                        <a:pt x="4178" y="3177"/>
                        <a:pt x="4204" y="3172"/>
                        <a:pt x="4226" y="3162"/>
                      </a:cubicBezTo>
                      <a:cubicBezTo>
                        <a:pt x="4560" y="3040"/>
                        <a:pt x="4165" y="2584"/>
                        <a:pt x="4074" y="2402"/>
                      </a:cubicBezTo>
                      <a:cubicBezTo>
                        <a:pt x="3314" y="1307"/>
                        <a:pt x="2189" y="517"/>
                        <a:pt x="882" y="24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95" name="Google Shape;25295;p64"/>
              <p:cNvSpPr/>
              <p:nvPr/>
            </p:nvSpPr>
            <p:spPr>
              <a:xfrm>
                <a:off x="4510375" y="3618603"/>
                <a:ext cx="3459367" cy="1960557"/>
              </a:xfrm>
              <a:custGeom>
                <a:avLst/>
                <a:gdLst/>
                <a:ahLst/>
                <a:cxnLst/>
                <a:rect l="l" t="t" r="r" b="b"/>
                <a:pathLst>
                  <a:path w="105686" h="64439" extrusionOk="0">
                    <a:moveTo>
                      <a:pt x="78026" y="15988"/>
                    </a:moveTo>
                    <a:cubicBezTo>
                      <a:pt x="79303" y="10608"/>
                      <a:pt x="79485" y="4742"/>
                      <a:pt x="75837" y="0"/>
                    </a:cubicBezTo>
                    <a:cubicBezTo>
                      <a:pt x="78907" y="912"/>
                      <a:pt x="81886" y="2098"/>
                      <a:pt x="84743" y="3587"/>
                    </a:cubicBezTo>
                    <a:cubicBezTo>
                      <a:pt x="86142" y="4317"/>
                      <a:pt x="87570" y="5168"/>
                      <a:pt x="88208" y="6383"/>
                    </a:cubicBezTo>
                    <a:cubicBezTo>
                      <a:pt x="89151" y="8177"/>
                      <a:pt x="88117" y="10183"/>
                      <a:pt x="86689" y="11794"/>
                    </a:cubicBezTo>
                    <a:cubicBezTo>
                      <a:pt x="85291" y="13405"/>
                      <a:pt x="83497" y="14864"/>
                      <a:pt x="82676" y="16688"/>
                    </a:cubicBezTo>
                    <a:cubicBezTo>
                      <a:pt x="82190" y="17751"/>
                      <a:pt x="82129" y="18998"/>
                      <a:pt x="82889" y="20001"/>
                    </a:cubicBezTo>
                    <a:cubicBezTo>
                      <a:pt x="83558" y="20913"/>
                      <a:pt x="84865" y="21520"/>
                      <a:pt x="85442" y="22463"/>
                    </a:cubicBezTo>
                    <a:cubicBezTo>
                      <a:pt x="86446" y="24134"/>
                      <a:pt x="84804" y="26019"/>
                      <a:pt x="82889" y="27174"/>
                    </a:cubicBezTo>
                    <a:cubicBezTo>
                      <a:pt x="81005" y="28299"/>
                      <a:pt x="78664" y="29150"/>
                      <a:pt x="77479" y="30730"/>
                    </a:cubicBezTo>
                    <a:cubicBezTo>
                      <a:pt x="77205" y="31095"/>
                      <a:pt x="77023" y="31551"/>
                      <a:pt x="77357" y="31885"/>
                    </a:cubicBezTo>
                    <a:cubicBezTo>
                      <a:pt x="77692" y="32220"/>
                      <a:pt x="78178" y="32159"/>
                      <a:pt x="78603" y="32159"/>
                    </a:cubicBezTo>
                    <a:cubicBezTo>
                      <a:pt x="80427" y="32098"/>
                      <a:pt x="82190" y="31855"/>
                      <a:pt x="83923" y="31399"/>
                    </a:cubicBezTo>
                    <a:lnTo>
                      <a:pt x="81765" y="33588"/>
                    </a:lnTo>
                    <a:cubicBezTo>
                      <a:pt x="90063" y="31460"/>
                      <a:pt x="98087" y="28420"/>
                      <a:pt x="105686" y="24469"/>
                    </a:cubicBezTo>
                    <a:cubicBezTo>
                      <a:pt x="98209" y="31338"/>
                      <a:pt x="90519" y="38086"/>
                      <a:pt x="82676" y="44712"/>
                    </a:cubicBezTo>
                    <a:cubicBezTo>
                      <a:pt x="81886" y="45472"/>
                      <a:pt x="80974" y="46050"/>
                      <a:pt x="79971" y="46445"/>
                    </a:cubicBezTo>
                    <a:cubicBezTo>
                      <a:pt x="78543" y="46931"/>
                      <a:pt x="76871" y="46840"/>
                      <a:pt x="75321" y="46870"/>
                    </a:cubicBezTo>
                    <a:cubicBezTo>
                      <a:pt x="70123" y="46992"/>
                      <a:pt x="65077" y="49150"/>
                      <a:pt x="62281" y="52372"/>
                    </a:cubicBezTo>
                    <a:cubicBezTo>
                      <a:pt x="61278" y="53557"/>
                      <a:pt x="60488" y="54895"/>
                      <a:pt x="58998" y="55776"/>
                    </a:cubicBezTo>
                    <a:cubicBezTo>
                      <a:pt x="57874" y="56445"/>
                      <a:pt x="56445" y="56749"/>
                      <a:pt x="55047" y="57053"/>
                    </a:cubicBezTo>
                    <a:lnTo>
                      <a:pt x="19788" y="64439"/>
                    </a:lnTo>
                    <a:cubicBezTo>
                      <a:pt x="31916" y="61825"/>
                      <a:pt x="43709" y="57904"/>
                      <a:pt x="55016" y="52767"/>
                    </a:cubicBezTo>
                    <a:lnTo>
                      <a:pt x="40670" y="54196"/>
                    </a:lnTo>
                    <a:cubicBezTo>
                      <a:pt x="38390" y="54348"/>
                      <a:pt x="36110" y="54712"/>
                      <a:pt x="33891" y="55229"/>
                    </a:cubicBezTo>
                    <a:cubicBezTo>
                      <a:pt x="31976" y="55746"/>
                      <a:pt x="30213" y="56536"/>
                      <a:pt x="28390" y="57174"/>
                    </a:cubicBezTo>
                    <a:cubicBezTo>
                      <a:pt x="19666" y="60336"/>
                      <a:pt x="9696" y="60761"/>
                      <a:pt x="0" y="61096"/>
                    </a:cubicBezTo>
                    <a:cubicBezTo>
                      <a:pt x="7356" y="60822"/>
                      <a:pt x="15928" y="58026"/>
                      <a:pt x="22858" y="56323"/>
                    </a:cubicBezTo>
                    <a:cubicBezTo>
                      <a:pt x="30183" y="54500"/>
                      <a:pt x="37265" y="52311"/>
                      <a:pt x="44499" y="50335"/>
                    </a:cubicBezTo>
                    <a:cubicBezTo>
                      <a:pt x="56171" y="47174"/>
                      <a:pt x="65229" y="39454"/>
                      <a:pt x="70913" y="31429"/>
                    </a:cubicBezTo>
                    <a:cubicBezTo>
                      <a:pt x="74257" y="26779"/>
                      <a:pt x="76658" y="21551"/>
                      <a:pt x="78026" y="159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96" name="Google Shape;25296;p64"/>
            <p:cNvGrpSpPr/>
            <p:nvPr/>
          </p:nvGrpSpPr>
          <p:grpSpPr>
            <a:xfrm rot="-254958">
              <a:off x="4001620" y="2473396"/>
              <a:ext cx="980024" cy="535772"/>
              <a:chOff x="2447046" y="857325"/>
              <a:chExt cx="979976" cy="535745"/>
            </a:xfrm>
          </p:grpSpPr>
          <p:sp>
            <p:nvSpPr>
              <p:cNvPr id="25297" name="Google Shape;25297;p64"/>
              <p:cNvSpPr/>
              <p:nvPr/>
            </p:nvSpPr>
            <p:spPr>
              <a:xfrm>
                <a:off x="2447046" y="952979"/>
                <a:ext cx="357210" cy="197458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6490" extrusionOk="0">
                    <a:moveTo>
                      <a:pt x="7615" y="0"/>
                    </a:moveTo>
                    <a:cubicBezTo>
                      <a:pt x="7539" y="0"/>
                      <a:pt x="7463" y="15"/>
                      <a:pt x="7387" y="46"/>
                    </a:cubicBezTo>
                    <a:cubicBezTo>
                      <a:pt x="4438" y="593"/>
                      <a:pt x="1915" y="2569"/>
                      <a:pt x="152" y="5000"/>
                    </a:cubicBezTo>
                    <a:cubicBezTo>
                      <a:pt x="92" y="5091"/>
                      <a:pt x="31" y="5183"/>
                      <a:pt x="0" y="5304"/>
                    </a:cubicBezTo>
                    <a:cubicBezTo>
                      <a:pt x="0" y="5426"/>
                      <a:pt x="0" y="5547"/>
                      <a:pt x="61" y="5669"/>
                    </a:cubicBezTo>
                    <a:cubicBezTo>
                      <a:pt x="183" y="5942"/>
                      <a:pt x="335" y="6216"/>
                      <a:pt x="517" y="6490"/>
                    </a:cubicBezTo>
                    <a:cubicBezTo>
                      <a:pt x="1216" y="5395"/>
                      <a:pt x="2250" y="4575"/>
                      <a:pt x="3496" y="4210"/>
                    </a:cubicBezTo>
                    <a:cubicBezTo>
                      <a:pt x="3946" y="4048"/>
                      <a:pt x="4418" y="3960"/>
                      <a:pt x="4892" y="3960"/>
                    </a:cubicBezTo>
                    <a:cubicBezTo>
                      <a:pt x="5218" y="3960"/>
                      <a:pt x="5545" y="4002"/>
                      <a:pt x="5867" y="4088"/>
                    </a:cubicBezTo>
                    <a:cubicBezTo>
                      <a:pt x="6657" y="4271"/>
                      <a:pt x="7326" y="4848"/>
                      <a:pt x="7630" y="5608"/>
                    </a:cubicBezTo>
                    <a:cubicBezTo>
                      <a:pt x="8207" y="5061"/>
                      <a:pt x="8785" y="4514"/>
                      <a:pt x="9302" y="3967"/>
                    </a:cubicBezTo>
                    <a:cubicBezTo>
                      <a:pt x="9545" y="3693"/>
                      <a:pt x="9788" y="3420"/>
                      <a:pt x="10061" y="3146"/>
                    </a:cubicBezTo>
                    <a:cubicBezTo>
                      <a:pt x="10305" y="2903"/>
                      <a:pt x="10761" y="2569"/>
                      <a:pt x="10821" y="2295"/>
                    </a:cubicBezTo>
                    <a:cubicBezTo>
                      <a:pt x="10913" y="1869"/>
                      <a:pt x="9879" y="1717"/>
                      <a:pt x="9545" y="1535"/>
                    </a:cubicBezTo>
                    <a:cubicBezTo>
                      <a:pt x="9028" y="1201"/>
                      <a:pt x="8542" y="806"/>
                      <a:pt x="8177" y="319"/>
                    </a:cubicBezTo>
                    <a:cubicBezTo>
                      <a:pt x="8086" y="198"/>
                      <a:pt x="7964" y="107"/>
                      <a:pt x="7843" y="46"/>
                    </a:cubicBezTo>
                    <a:cubicBezTo>
                      <a:pt x="7767" y="15"/>
                      <a:pt x="7691" y="0"/>
                      <a:pt x="7615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8" name="Google Shape;25298;p64"/>
              <p:cNvSpPr/>
              <p:nvPr/>
            </p:nvSpPr>
            <p:spPr>
              <a:xfrm>
                <a:off x="2552502" y="1212377"/>
                <a:ext cx="346277" cy="180694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5939" extrusionOk="0">
                    <a:moveTo>
                      <a:pt x="7964" y="0"/>
                    </a:moveTo>
                    <a:cubicBezTo>
                      <a:pt x="7204" y="0"/>
                      <a:pt x="6414" y="0"/>
                      <a:pt x="5624" y="30"/>
                    </a:cubicBezTo>
                    <a:cubicBezTo>
                      <a:pt x="5958" y="790"/>
                      <a:pt x="5897" y="1641"/>
                      <a:pt x="5472" y="2341"/>
                    </a:cubicBezTo>
                    <a:cubicBezTo>
                      <a:pt x="5046" y="3040"/>
                      <a:pt x="4438" y="3587"/>
                      <a:pt x="3709" y="3952"/>
                    </a:cubicBezTo>
                    <a:cubicBezTo>
                      <a:pt x="2922" y="4366"/>
                      <a:pt x="2065" y="4582"/>
                      <a:pt x="1204" y="4582"/>
                    </a:cubicBezTo>
                    <a:cubicBezTo>
                      <a:pt x="801" y="4582"/>
                      <a:pt x="398" y="4535"/>
                      <a:pt x="0" y="4438"/>
                    </a:cubicBezTo>
                    <a:lnTo>
                      <a:pt x="0" y="4438"/>
                    </a:lnTo>
                    <a:cubicBezTo>
                      <a:pt x="31" y="4772"/>
                      <a:pt x="122" y="5076"/>
                      <a:pt x="274" y="5350"/>
                    </a:cubicBezTo>
                    <a:cubicBezTo>
                      <a:pt x="304" y="5471"/>
                      <a:pt x="365" y="5562"/>
                      <a:pt x="456" y="5654"/>
                    </a:cubicBezTo>
                    <a:cubicBezTo>
                      <a:pt x="578" y="5684"/>
                      <a:pt x="669" y="5745"/>
                      <a:pt x="791" y="5745"/>
                    </a:cubicBezTo>
                    <a:cubicBezTo>
                      <a:pt x="1559" y="5872"/>
                      <a:pt x="2344" y="5938"/>
                      <a:pt x="3128" y="5938"/>
                    </a:cubicBezTo>
                    <a:cubicBezTo>
                      <a:pt x="5353" y="5938"/>
                      <a:pt x="7572" y="5400"/>
                      <a:pt x="9393" y="4164"/>
                    </a:cubicBezTo>
                    <a:cubicBezTo>
                      <a:pt x="9545" y="4073"/>
                      <a:pt x="9636" y="3952"/>
                      <a:pt x="9727" y="3830"/>
                    </a:cubicBezTo>
                    <a:cubicBezTo>
                      <a:pt x="9757" y="3678"/>
                      <a:pt x="9788" y="3526"/>
                      <a:pt x="9757" y="3404"/>
                    </a:cubicBezTo>
                    <a:cubicBezTo>
                      <a:pt x="9666" y="2766"/>
                      <a:pt x="9697" y="2158"/>
                      <a:pt x="9849" y="1550"/>
                    </a:cubicBezTo>
                    <a:cubicBezTo>
                      <a:pt x="9940" y="1186"/>
                      <a:pt x="10578" y="334"/>
                      <a:pt x="10213" y="122"/>
                    </a:cubicBezTo>
                    <a:cubicBezTo>
                      <a:pt x="10078" y="37"/>
                      <a:pt x="9821" y="18"/>
                      <a:pt x="9573" y="18"/>
                    </a:cubicBezTo>
                    <a:cubicBezTo>
                      <a:pt x="9374" y="18"/>
                      <a:pt x="9180" y="30"/>
                      <a:pt x="9058" y="30"/>
                    </a:cubicBezTo>
                    <a:cubicBezTo>
                      <a:pt x="8694" y="30"/>
                      <a:pt x="8329" y="0"/>
                      <a:pt x="7964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9" name="Google Shape;25299;p64"/>
              <p:cNvSpPr/>
              <p:nvPr/>
            </p:nvSpPr>
            <p:spPr>
              <a:xfrm>
                <a:off x="2631087" y="857325"/>
                <a:ext cx="794974" cy="389288"/>
              </a:xfrm>
              <a:custGeom>
                <a:avLst/>
                <a:gdLst/>
                <a:ahLst/>
                <a:cxnLst/>
                <a:rect l="l" t="t" r="r" b="b"/>
                <a:pathLst>
                  <a:path w="24287" h="12795" extrusionOk="0">
                    <a:moveTo>
                      <a:pt x="16571" y="0"/>
                    </a:moveTo>
                    <a:cubicBezTo>
                      <a:pt x="14872" y="0"/>
                      <a:pt x="13096" y="183"/>
                      <a:pt x="11490" y="697"/>
                    </a:cubicBezTo>
                    <a:cubicBezTo>
                      <a:pt x="7812" y="1913"/>
                      <a:pt x="4195" y="5196"/>
                      <a:pt x="1247" y="7992"/>
                    </a:cubicBezTo>
                    <a:lnTo>
                      <a:pt x="1" y="9178"/>
                    </a:lnTo>
                    <a:lnTo>
                      <a:pt x="761" y="11001"/>
                    </a:lnTo>
                    <a:lnTo>
                      <a:pt x="1520" y="12795"/>
                    </a:lnTo>
                    <a:lnTo>
                      <a:pt x="3223" y="12764"/>
                    </a:lnTo>
                    <a:cubicBezTo>
                      <a:pt x="7296" y="12643"/>
                      <a:pt x="12189" y="12430"/>
                      <a:pt x="15624" y="10606"/>
                    </a:cubicBezTo>
                    <a:cubicBezTo>
                      <a:pt x="18451" y="9147"/>
                      <a:pt x="20883" y="6412"/>
                      <a:pt x="22433" y="4284"/>
                    </a:cubicBezTo>
                    <a:cubicBezTo>
                      <a:pt x="23618" y="2643"/>
                      <a:pt x="24287" y="1336"/>
                      <a:pt x="24165" y="1244"/>
                    </a:cubicBezTo>
                    <a:cubicBezTo>
                      <a:pt x="24104" y="1092"/>
                      <a:pt x="22737" y="637"/>
                      <a:pt x="20761" y="333"/>
                    </a:cubicBezTo>
                    <a:cubicBezTo>
                      <a:pt x="19542" y="146"/>
                      <a:pt x="18087" y="0"/>
                      <a:pt x="165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0" name="Google Shape;25300;p64"/>
              <p:cNvSpPr/>
              <p:nvPr/>
            </p:nvSpPr>
            <p:spPr>
              <a:xfrm>
                <a:off x="2631087" y="1100476"/>
                <a:ext cx="105497" cy="14613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803" extrusionOk="0">
                    <a:moveTo>
                      <a:pt x="1247" y="0"/>
                    </a:moveTo>
                    <a:lnTo>
                      <a:pt x="1" y="1186"/>
                    </a:lnTo>
                    <a:lnTo>
                      <a:pt x="761" y="3009"/>
                    </a:lnTo>
                    <a:lnTo>
                      <a:pt x="1520" y="4803"/>
                    </a:lnTo>
                    <a:lnTo>
                      <a:pt x="3223" y="4772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1" name="Google Shape;25301;p64"/>
              <p:cNvSpPr/>
              <p:nvPr/>
            </p:nvSpPr>
            <p:spPr>
              <a:xfrm>
                <a:off x="3311575" y="867462"/>
                <a:ext cx="115448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983" extrusionOk="0">
                    <a:moveTo>
                      <a:pt x="0" y="1"/>
                    </a:moveTo>
                    <a:lnTo>
                      <a:pt x="1672" y="3983"/>
                    </a:lnTo>
                    <a:cubicBezTo>
                      <a:pt x="2858" y="2311"/>
                      <a:pt x="3526" y="1034"/>
                      <a:pt x="3405" y="913"/>
                    </a:cubicBezTo>
                    <a:cubicBezTo>
                      <a:pt x="3344" y="761"/>
                      <a:pt x="1976" y="305"/>
                      <a:pt x="0" y="1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2" name="Google Shape;25302;p64"/>
              <p:cNvSpPr/>
              <p:nvPr/>
            </p:nvSpPr>
            <p:spPr>
              <a:xfrm>
                <a:off x="3045055" y="912059"/>
                <a:ext cx="218817" cy="174061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5721" extrusionOk="0">
                    <a:moveTo>
                      <a:pt x="3447" y="0"/>
                    </a:moveTo>
                    <a:cubicBezTo>
                      <a:pt x="2376" y="0"/>
                      <a:pt x="1304" y="585"/>
                      <a:pt x="818" y="1755"/>
                    </a:cubicBezTo>
                    <a:cubicBezTo>
                      <a:pt x="0" y="3748"/>
                      <a:pt x="1524" y="5720"/>
                      <a:pt x="3439" y="5720"/>
                    </a:cubicBezTo>
                    <a:cubicBezTo>
                      <a:pt x="3802" y="5720"/>
                      <a:pt x="4179" y="5649"/>
                      <a:pt x="4557" y="5494"/>
                    </a:cubicBezTo>
                    <a:cubicBezTo>
                      <a:pt x="5985" y="4886"/>
                      <a:pt x="6684" y="3214"/>
                      <a:pt x="6076" y="1755"/>
                    </a:cubicBezTo>
                    <a:cubicBezTo>
                      <a:pt x="5590" y="585"/>
                      <a:pt x="4519" y="0"/>
                      <a:pt x="3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3" name="Google Shape;25303;p64"/>
              <p:cNvSpPr/>
              <p:nvPr/>
            </p:nvSpPr>
            <p:spPr>
              <a:xfrm>
                <a:off x="3090714" y="936794"/>
                <a:ext cx="134334" cy="124864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cubicBezTo>
                      <a:pt x="3192" y="4104"/>
                      <a:pt x="4104" y="3192"/>
                      <a:pt x="4104" y="2037"/>
                    </a:cubicBezTo>
                    <a:cubicBezTo>
                      <a:pt x="4104" y="912"/>
                      <a:pt x="3192" y="0"/>
                      <a:pt x="2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4" name="Google Shape;25304;p64"/>
              <p:cNvSpPr/>
              <p:nvPr/>
            </p:nvSpPr>
            <p:spPr>
              <a:xfrm>
                <a:off x="2845043" y="1015623"/>
                <a:ext cx="176068" cy="139134"/>
              </a:xfrm>
              <a:custGeom>
                <a:avLst/>
                <a:gdLst/>
                <a:ahLst/>
                <a:cxnLst/>
                <a:rect l="l" t="t" r="r" b="b"/>
                <a:pathLst>
                  <a:path w="5379" h="4573" extrusionOk="0">
                    <a:moveTo>
                      <a:pt x="2780" y="0"/>
                    </a:moveTo>
                    <a:cubicBezTo>
                      <a:pt x="1921" y="0"/>
                      <a:pt x="1063" y="464"/>
                      <a:pt x="667" y="1391"/>
                    </a:cubicBezTo>
                    <a:cubicBezTo>
                      <a:pt x="0" y="2982"/>
                      <a:pt x="1218" y="4573"/>
                      <a:pt x="2747" y="4573"/>
                    </a:cubicBezTo>
                    <a:cubicBezTo>
                      <a:pt x="3029" y="4573"/>
                      <a:pt x="3322" y="4519"/>
                      <a:pt x="3616" y="4400"/>
                    </a:cubicBezTo>
                    <a:cubicBezTo>
                      <a:pt x="4801" y="3914"/>
                      <a:pt x="5379" y="2576"/>
                      <a:pt x="4892" y="1391"/>
                    </a:cubicBezTo>
                    <a:cubicBezTo>
                      <a:pt x="4497" y="464"/>
                      <a:pt x="3639" y="0"/>
                      <a:pt x="2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5" name="Google Shape;25305;p64"/>
              <p:cNvSpPr/>
              <p:nvPr/>
            </p:nvSpPr>
            <p:spPr>
              <a:xfrm>
                <a:off x="2869754" y="1034821"/>
                <a:ext cx="126478" cy="100342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3298" extrusionOk="0">
                    <a:moveTo>
                      <a:pt x="1995" y="0"/>
                    </a:moveTo>
                    <a:cubicBezTo>
                      <a:pt x="1371" y="0"/>
                      <a:pt x="748" y="335"/>
                      <a:pt x="460" y="1003"/>
                    </a:cubicBezTo>
                    <a:cubicBezTo>
                      <a:pt x="1" y="2150"/>
                      <a:pt x="888" y="3297"/>
                      <a:pt x="1976" y="3297"/>
                    </a:cubicBezTo>
                    <a:cubicBezTo>
                      <a:pt x="2185" y="3297"/>
                      <a:pt x="2402" y="3255"/>
                      <a:pt x="2618" y="3161"/>
                    </a:cubicBezTo>
                    <a:cubicBezTo>
                      <a:pt x="3469" y="2827"/>
                      <a:pt x="3864" y="1854"/>
                      <a:pt x="3530" y="1003"/>
                    </a:cubicBezTo>
                    <a:cubicBezTo>
                      <a:pt x="3241" y="335"/>
                      <a:pt x="2618" y="0"/>
                      <a:pt x="19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5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400"/>
                                        <p:tgtEl>
                                          <p:spTgt spid="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9" name="Google Shape;26849;p82"/>
          <p:cNvSpPr txBox="1">
            <a:spLocks noGrp="1"/>
          </p:cNvSpPr>
          <p:nvPr>
            <p:ph type="title"/>
          </p:nvPr>
        </p:nvSpPr>
        <p:spPr>
          <a:xfrm>
            <a:off x="713225" y="14542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26850" name="Google Shape;26850;p82"/>
          <p:cNvCxnSpPr/>
          <p:nvPr/>
        </p:nvCxnSpPr>
        <p:spPr>
          <a:xfrm>
            <a:off x="2298725" y="2035825"/>
            <a:ext cx="4546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51" name="Google Shape;26851;p82"/>
          <p:cNvGrpSpPr/>
          <p:nvPr/>
        </p:nvGrpSpPr>
        <p:grpSpPr>
          <a:xfrm>
            <a:off x="-267241" y="-1856681"/>
            <a:ext cx="10104527" cy="7057924"/>
            <a:chOff x="-486266" y="-1781156"/>
            <a:chExt cx="10104527" cy="7057924"/>
          </a:xfrm>
        </p:grpSpPr>
        <p:grpSp>
          <p:nvGrpSpPr>
            <p:cNvPr id="26852" name="Google Shape;26852;p82"/>
            <p:cNvGrpSpPr/>
            <p:nvPr/>
          </p:nvGrpSpPr>
          <p:grpSpPr>
            <a:xfrm>
              <a:off x="-486266" y="2305518"/>
              <a:ext cx="3233786" cy="2837982"/>
              <a:chOff x="-486266" y="2305518"/>
              <a:chExt cx="3233786" cy="2837982"/>
            </a:xfrm>
          </p:grpSpPr>
          <p:grpSp>
            <p:nvGrpSpPr>
              <p:cNvPr id="26853" name="Google Shape;26853;p82"/>
              <p:cNvGrpSpPr/>
              <p:nvPr/>
            </p:nvGrpSpPr>
            <p:grpSpPr>
              <a:xfrm rot="-9258217">
                <a:off x="828406" y="2692818"/>
                <a:ext cx="1509442" cy="2233894"/>
                <a:chOff x="713225" y="2235300"/>
                <a:chExt cx="1509450" cy="2233905"/>
              </a:xfrm>
            </p:grpSpPr>
            <p:sp>
              <p:nvSpPr>
                <p:cNvPr id="26854" name="Google Shape;26854;p82"/>
                <p:cNvSpPr/>
                <p:nvPr/>
              </p:nvSpPr>
              <p:spPr>
                <a:xfrm>
                  <a:off x="2168519" y="4094921"/>
                  <a:ext cx="54156" cy="54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6" extrusionOk="0">
                      <a:moveTo>
                        <a:pt x="945" y="417"/>
                      </a:moveTo>
                      <a:cubicBezTo>
                        <a:pt x="945" y="769"/>
                        <a:pt x="513" y="945"/>
                        <a:pt x="256" y="689"/>
                      </a:cubicBezTo>
                      <a:cubicBezTo>
                        <a:pt x="0" y="433"/>
                        <a:pt x="192" y="1"/>
                        <a:pt x="545" y="17"/>
                      </a:cubicBezTo>
                      <a:cubicBezTo>
                        <a:pt x="769" y="17"/>
                        <a:pt x="945" y="193"/>
                        <a:pt x="945" y="4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5" name="Google Shape;26855;p82"/>
                <p:cNvSpPr/>
                <p:nvPr/>
              </p:nvSpPr>
              <p:spPr>
                <a:xfrm>
                  <a:off x="2147430" y="3617193"/>
                  <a:ext cx="53239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5" extrusionOk="0">
                      <a:moveTo>
                        <a:pt x="929" y="400"/>
                      </a:moveTo>
                      <a:cubicBezTo>
                        <a:pt x="929" y="752"/>
                        <a:pt x="496" y="944"/>
                        <a:pt x="240" y="688"/>
                      </a:cubicBezTo>
                      <a:cubicBezTo>
                        <a:pt x="0" y="432"/>
                        <a:pt x="176" y="0"/>
                        <a:pt x="528" y="0"/>
                      </a:cubicBezTo>
                      <a:cubicBezTo>
                        <a:pt x="753" y="0"/>
                        <a:pt x="929" y="176"/>
                        <a:pt x="929" y="4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6" name="Google Shape;26856;p82"/>
                <p:cNvSpPr/>
                <p:nvPr/>
              </p:nvSpPr>
              <p:spPr>
                <a:xfrm>
                  <a:off x="1029626" y="3003298"/>
                  <a:ext cx="53239" cy="52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7" name="Google Shape;26857;p82"/>
                <p:cNvSpPr/>
                <p:nvPr/>
              </p:nvSpPr>
              <p:spPr>
                <a:xfrm>
                  <a:off x="1547695" y="3244913"/>
                  <a:ext cx="54156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01"/>
                      </a:moveTo>
                      <a:cubicBezTo>
                        <a:pt x="945" y="753"/>
                        <a:pt x="513" y="945"/>
                        <a:pt x="257" y="689"/>
                      </a:cubicBezTo>
                      <a:cubicBezTo>
                        <a:pt x="1" y="433"/>
                        <a:pt x="177" y="1"/>
                        <a:pt x="545" y="1"/>
                      </a:cubicBezTo>
                      <a:cubicBezTo>
                        <a:pt x="753" y="1"/>
                        <a:pt x="929" y="177"/>
                        <a:pt x="945" y="40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8" name="Google Shape;26858;p82"/>
                <p:cNvSpPr/>
                <p:nvPr/>
              </p:nvSpPr>
              <p:spPr>
                <a:xfrm>
                  <a:off x="1203844" y="3823562"/>
                  <a:ext cx="52322" cy="5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" h="897" extrusionOk="0">
                      <a:moveTo>
                        <a:pt x="913" y="384"/>
                      </a:moveTo>
                      <a:cubicBezTo>
                        <a:pt x="913" y="736"/>
                        <a:pt x="496" y="896"/>
                        <a:pt x="256" y="656"/>
                      </a:cubicBezTo>
                      <a:cubicBezTo>
                        <a:pt x="0" y="416"/>
                        <a:pt x="176" y="0"/>
                        <a:pt x="528" y="0"/>
                      </a:cubicBezTo>
                      <a:cubicBezTo>
                        <a:pt x="736" y="0"/>
                        <a:pt x="913" y="176"/>
                        <a:pt x="913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9" name="Google Shape;26859;p82"/>
                <p:cNvSpPr/>
                <p:nvPr/>
              </p:nvSpPr>
              <p:spPr>
                <a:xfrm>
                  <a:off x="713225" y="2823119"/>
                  <a:ext cx="54156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0" name="Google Shape;26860;p82"/>
                <p:cNvSpPr/>
                <p:nvPr/>
              </p:nvSpPr>
              <p:spPr>
                <a:xfrm>
                  <a:off x="1506433" y="3973884"/>
                  <a:ext cx="12894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09" extrusionOk="0">
                      <a:moveTo>
                        <a:pt x="225" y="81"/>
                      </a:moveTo>
                      <a:cubicBezTo>
                        <a:pt x="225" y="209"/>
                        <a:pt x="1" y="1"/>
                        <a:pt x="129" y="1"/>
                      </a:cubicBezTo>
                      <a:cubicBezTo>
                        <a:pt x="177" y="1"/>
                        <a:pt x="225" y="33"/>
                        <a:pt x="225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1" name="Google Shape;26861;p82"/>
                <p:cNvSpPr/>
                <p:nvPr/>
              </p:nvSpPr>
              <p:spPr>
                <a:xfrm>
                  <a:off x="1758591" y="394087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77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2" name="Google Shape;26862;p82"/>
                <p:cNvSpPr/>
                <p:nvPr/>
              </p:nvSpPr>
              <p:spPr>
                <a:xfrm>
                  <a:off x="1650879" y="2571819"/>
                  <a:ext cx="11977" cy="11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3" name="Google Shape;26863;p82"/>
                <p:cNvSpPr/>
                <p:nvPr/>
              </p:nvSpPr>
              <p:spPr>
                <a:xfrm>
                  <a:off x="1740309" y="324766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4" name="Google Shape;26864;p82"/>
                <p:cNvSpPr/>
                <p:nvPr/>
              </p:nvSpPr>
              <p:spPr>
                <a:xfrm>
                  <a:off x="2109835" y="4290287"/>
                  <a:ext cx="9227" cy="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160" y="80"/>
                      </a:moveTo>
                      <a:cubicBezTo>
                        <a:pt x="160" y="112"/>
                        <a:pt x="112" y="160"/>
                        <a:pt x="80" y="160"/>
                      </a:cubicBezTo>
                      <a:cubicBezTo>
                        <a:pt x="32" y="160"/>
                        <a:pt x="0" y="112"/>
                        <a:pt x="0" y="80"/>
                      </a:cubicBezTo>
                      <a:cubicBezTo>
                        <a:pt x="0" y="32"/>
                        <a:pt x="32" y="0"/>
                        <a:pt x="80" y="0"/>
                      </a:cubicBezTo>
                      <a:cubicBezTo>
                        <a:pt x="112" y="0"/>
                        <a:pt x="160" y="32"/>
                        <a:pt x="160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5" name="Google Shape;26865;p82"/>
                <p:cNvSpPr/>
                <p:nvPr/>
              </p:nvSpPr>
              <p:spPr>
                <a:xfrm>
                  <a:off x="1729306" y="4353556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6" name="Google Shape;26866;p82"/>
                <p:cNvSpPr/>
                <p:nvPr/>
              </p:nvSpPr>
              <p:spPr>
                <a:xfrm>
                  <a:off x="1617383" y="3758402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61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7" name="Google Shape;26867;p82"/>
                <p:cNvSpPr/>
                <p:nvPr/>
              </p:nvSpPr>
              <p:spPr>
                <a:xfrm>
                  <a:off x="809504" y="3971191"/>
                  <a:ext cx="10143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09" extrusionOk="0">
                      <a:moveTo>
                        <a:pt x="177" y="112"/>
                      </a:moveTo>
                      <a:cubicBezTo>
                        <a:pt x="161" y="208"/>
                        <a:pt x="1" y="208"/>
                        <a:pt x="17" y="112"/>
                      </a:cubicBezTo>
                      <a:cubicBezTo>
                        <a:pt x="17" y="0"/>
                        <a:pt x="177" y="0"/>
                        <a:pt x="177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8" name="Google Shape;26868;p82"/>
                <p:cNvSpPr/>
                <p:nvPr/>
              </p:nvSpPr>
              <p:spPr>
                <a:xfrm>
                  <a:off x="950769" y="3399877"/>
                  <a:ext cx="922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113"/>
                      </a:moveTo>
                      <a:cubicBezTo>
                        <a:pt x="160" y="209"/>
                        <a:pt x="0" y="209"/>
                        <a:pt x="0" y="113"/>
                      </a:cubicBezTo>
                      <a:cubicBezTo>
                        <a:pt x="0" y="1"/>
                        <a:pt x="160" y="1"/>
                        <a:pt x="160" y="11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9" name="Google Shape;26869;p82"/>
                <p:cNvSpPr/>
                <p:nvPr/>
              </p:nvSpPr>
              <p:spPr>
                <a:xfrm>
                  <a:off x="1323963" y="3949184"/>
                  <a:ext cx="11060" cy="1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41" extrusionOk="0">
                      <a:moveTo>
                        <a:pt x="193" y="112"/>
                      </a:moveTo>
                      <a:cubicBezTo>
                        <a:pt x="161" y="240"/>
                        <a:pt x="1" y="0"/>
                        <a:pt x="129" y="16"/>
                      </a:cubicBezTo>
                      <a:cubicBezTo>
                        <a:pt x="177" y="32"/>
                        <a:pt x="193" y="64"/>
                        <a:pt x="193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0" name="Google Shape;26870;p82"/>
                <p:cNvSpPr/>
                <p:nvPr/>
              </p:nvSpPr>
              <p:spPr>
                <a:xfrm>
                  <a:off x="1688474" y="2746955"/>
                  <a:ext cx="11977" cy="1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1" name="Google Shape;26871;p82"/>
                <p:cNvSpPr/>
                <p:nvPr/>
              </p:nvSpPr>
              <p:spPr>
                <a:xfrm>
                  <a:off x="864520" y="2361838"/>
                  <a:ext cx="10143" cy="10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2" name="Google Shape;26872;p82"/>
                <p:cNvSpPr/>
                <p:nvPr/>
              </p:nvSpPr>
              <p:spPr>
                <a:xfrm>
                  <a:off x="1172439" y="2810711"/>
                  <a:ext cx="11977" cy="11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3" name="Google Shape;26873;p82"/>
                <p:cNvSpPr/>
                <p:nvPr/>
              </p:nvSpPr>
              <p:spPr>
                <a:xfrm>
                  <a:off x="1150174" y="242327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4" name="Google Shape;26874;p82"/>
                <p:cNvSpPr/>
                <p:nvPr/>
              </p:nvSpPr>
              <p:spPr>
                <a:xfrm>
                  <a:off x="1665980" y="3981220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7" y="193"/>
                      </a:moveTo>
                      <a:cubicBezTo>
                        <a:pt x="417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5" name="Google Shape;26875;p82"/>
                <p:cNvSpPr/>
                <p:nvPr/>
              </p:nvSpPr>
              <p:spPr>
                <a:xfrm>
                  <a:off x="1606379" y="4444391"/>
                  <a:ext cx="24871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208"/>
                        <a:pt x="97" y="16"/>
                        <a:pt x="257" y="16"/>
                      </a:cubicBezTo>
                      <a:cubicBezTo>
                        <a:pt x="353" y="0"/>
                        <a:pt x="433" y="96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6" name="Google Shape;26876;p82"/>
                <p:cNvSpPr/>
                <p:nvPr/>
              </p:nvSpPr>
              <p:spPr>
                <a:xfrm>
                  <a:off x="866354" y="4077556"/>
                  <a:ext cx="23955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17" extrusionOk="0">
                      <a:moveTo>
                        <a:pt x="417" y="177"/>
                      </a:moveTo>
                      <a:cubicBezTo>
                        <a:pt x="417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7" name="Google Shape;26877;p82"/>
                <p:cNvSpPr/>
                <p:nvPr/>
              </p:nvSpPr>
              <p:spPr>
                <a:xfrm>
                  <a:off x="804919" y="3114707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8" name="Google Shape;26878;p82"/>
                <p:cNvSpPr/>
                <p:nvPr/>
              </p:nvSpPr>
              <p:spPr>
                <a:xfrm>
                  <a:off x="1710910" y="3846429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3"/>
                      </a:moveTo>
                      <a:cubicBezTo>
                        <a:pt x="417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9" name="Google Shape;26879;p82"/>
                <p:cNvSpPr/>
                <p:nvPr/>
              </p:nvSpPr>
              <p:spPr>
                <a:xfrm>
                  <a:off x="2095164" y="3542920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76"/>
                      </a:moveTo>
                      <a:cubicBezTo>
                        <a:pt x="432" y="352"/>
                        <a:pt x="240" y="432"/>
                        <a:pt x="112" y="304"/>
                      </a:cubicBezTo>
                      <a:cubicBezTo>
                        <a:pt x="0" y="192"/>
                        <a:pt x="80" y="0"/>
                        <a:pt x="256" y="0"/>
                      </a:cubicBezTo>
                      <a:cubicBezTo>
                        <a:pt x="352" y="0"/>
                        <a:pt x="432" y="80"/>
                        <a:pt x="432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0" name="Google Shape;26880;p82"/>
                <p:cNvSpPr/>
                <p:nvPr/>
              </p:nvSpPr>
              <p:spPr>
                <a:xfrm>
                  <a:off x="1461990" y="2560815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1" name="Google Shape;26881;p82"/>
                <p:cNvSpPr/>
                <p:nvPr/>
              </p:nvSpPr>
              <p:spPr>
                <a:xfrm>
                  <a:off x="905839" y="3730034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4" y="272"/>
                      </a:moveTo>
                      <a:cubicBezTo>
                        <a:pt x="368" y="480"/>
                        <a:pt x="48" y="480"/>
                        <a:pt x="32" y="272"/>
                      </a:cubicBezTo>
                      <a:cubicBezTo>
                        <a:pt x="0" y="0"/>
                        <a:pt x="416" y="0"/>
                        <a:pt x="384" y="2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2" name="Google Shape;26882;p82"/>
                <p:cNvSpPr/>
                <p:nvPr/>
              </p:nvSpPr>
              <p:spPr>
                <a:xfrm>
                  <a:off x="1274878" y="2235300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3" name="Google Shape;26883;p82"/>
                <p:cNvSpPr/>
                <p:nvPr/>
              </p:nvSpPr>
              <p:spPr>
                <a:xfrm>
                  <a:off x="1720137" y="3324687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4" y="257"/>
                      </a:moveTo>
                      <a:cubicBezTo>
                        <a:pt x="368" y="481"/>
                        <a:pt x="48" y="481"/>
                        <a:pt x="32" y="257"/>
                      </a:cubicBezTo>
                      <a:cubicBezTo>
                        <a:pt x="0" y="1"/>
                        <a:pt x="416" y="1"/>
                        <a:pt x="384" y="2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4" name="Google Shape;26884;p82"/>
                <p:cNvSpPr/>
                <p:nvPr/>
              </p:nvSpPr>
              <p:spPr>
                <a:xfrm>
                  <a:off x="1301039" y="3509910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6" y="192"/>
                      </a:moveTo>
                      <a:cubicBezTo>
                        <a:pt x="416" y="352"/>
                        <a:pt x="224" y="432"/>
                        <a:pt x="112" y="320"/>
                      </a:cubicBezTo>
                      <a:cubicBezTo>
                        <a:pt x="0" y="208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5" name="Google Shape;26885;p82"/>
                <p:cNvSpPr/>
                <p:nvPr/>
              </p:nvSpPr>
              <p:spPr>
                <a:xfrm>
                  <a:off x="1025958" y="3570428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25"/>
                      </a:moveTo>
                      <a:cubicBezTo>
                        <a:pt x="416" y="481"/>
                        <a:pt x="0" y="481"/>
                        <a:pt x="32" y="225"/>
                      </a:cubicBezTo>
                      <a:cubicBezTo>
                        <a:pt x="48" y="1"/>
                        <a:pt x="368" y="1"/>
                        <a:pt x="400" y="22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6" name="Google Shape;26886;p82"/>
                <p:cNvSpPr/>
                <p:nvPr/>
              </p:nvSpPr>
              <p:spPr>
                <a:xfrm>
                  <a:off x="1654547" y="2403101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7" name="Google Shape;26887;p82"/>
                <p:cNvSpPr/>
                <p:nvPr/>
              </p:nvSpPr>
              <p:spPr>
                <a:xfrm>
                  <a:off x="959022" y="4245357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7"/>
                      </a:moveTo>
                      <a:cubicBezTo>
                        <a:pt x="416" y="337"/>
                        <a:pt x="224" y="417"/>
                        <a:pt x="112" y="305"/>
                      </a:cubicBezTo>
                      <a:cubicBezTo>
                        <a:pt x="0" y="193"/>
                        <a:pt x="80" y="1"/>
                        <a:pt x="240" y="1"/>
                      </a:cubicBezTo>
                      <a:cubicBezTo>
                        <a:pt x="336" y="1"/>
                        <a:pt x="416" y="81"/>
                        <a:pt x="416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8" name="Google Shape;26888;p82"/>
                <p:cNvSpPr/>
                <p:nvPr/>
              </p:nvSpPr>
              <p:spPr>
                <a:xfrm>
                  <a:off x="1013121" y="2675433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9" name="Google Shape;26889;p82"/>
                <p:cNvSpPr/>
                <p:nvPr/>
              </p:nvSpPr>
              <p:spPr>
                <a:xfrm>
                  <a:off x="724228" y="4075722"/>
                  <a:ext cx="24814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81" extrusionOk="0">
                      <a:moveTo>
                        <a:pt x="401" y="209"/>
                      </a:moveTo>
                      <a:cubicBezTo>
                        <a:pt x="433" y="481"/>
                        <a:pt x="1" y="481"/>
                        <a:pt x="33" y="209"/>
                      </a:cubicBezTo>
                      <a:cubicBezTo>
                        <a:pt x="65" y="1"/>
                        <a:pt x="369" y="1"/>
                        <a:pt x="40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0" name="Google Shape;26890;p82"/>
                <p:cNvSpPr/>
                <p:nvPr/>
              </p:nvSpPr>
              <p:spPr>
                <a:xfrm>
                  <a:off x="791165" y="3263252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41" y="417"/>
                        <a:pt x="129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1" name="Google Shape;26891;p82"/>
                <p:cNvSpPr/>
                <p:nvPr/>
              </p:nvSpPr>
              <p:spPr>
                <a:xfrm>
                  <a:off x="1340467" y="3551173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3"/>
                      </a:moveTo>
                      <a:cubicBezTo>
                        <a:pt x="417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2" name="Google Shape;26892;p82"/>
                <p:cNvSpPr/>
                <p:nvPr/>
              </p:nvSpPr>
              <p:spPr>
                <a:xfrm>
                  <a:off x="1205620" y="3043644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3" name="Google Shape;26893;p82"/>
                <p:cNvSpPr/>
                <p:nvPr/>
              </p:nvSpPr>
              <p:spPr>
                <a:xfrm>
                  <a:off x="1242355" y="3309099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25" y="417"/>
                        <a:pt x="112" y="305"/>
                      </a:cubicBezTo>
                      <a:cubicBezTo>
                        <a:pt x="0" y="193"/>
                        <a:pt x="80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4" name="Google Shape;26894;p82"/>
                <p:cNvSpPr/>
                <p:nvPr/>
              </p:nvSpPr>
              <p:spPr>
                <a:xfrm>
                  <a:off x="1765926" y="3497073"/>
                  <a:ext cx="89056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2"/>
                      </a:moveTo>
                      <a:lnTo>
                        <a:pt x="769" y="1552"/>
                      </a:lnTo>
                      <a:cubicBezTo>
                        <a:pt x="769" y="1120"/>
                        <a:pt x="433" y="768"/>
                        <a:pt x="1" y="768"/>
                      </a:cubicBezTo>
                      <a:lnTo>
                        <a:pt x="1" y="768"/>
                      </a:lnTo>
                      <a:cubicBezTo>
                        <a:pt x="433" y="768"/>
                        <a:pt x="769" y="432"/>
                        <a:pt x="769" y="0"/>
                      </a:cubicBezTo>
                      <a:lnTo>
                        <a:pt x="769" y="0"/>
                      </a:lnTo>
                      <a:cubicBezTo>
                        <a:pt x="769" y="416"/>
                        <a:pt x="1121" y="768"/>
                        <a:pt x="1553" y="768"/>
                      </a:cubicBezTo>
                      <a:lnTo>
                        <a:pt x="1553" y="768"/>
                      </a:lnTo>
                      <a:cubicBezTo>
                        <a:pt x="1121" y="768"/>
                        <a:pt x="769" y="1120"/>
                        <a:pt x="769" y="15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5" name="Google Shape;26895;p82"/>
                <p:cNvSpPr/>
                <p:nvPr/>
              </p:nvSpPr>
              <p:spPr>
                <a:xfrm>
                  <a:off x="825091" y="3483319"/>
                  <a:ext cx="89056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85" y="1553"/>
                      </a:moveTo>
                      <a:lnTo>
                        <a:pt x="785" y="1553"/>
                      </a:lnTo>
                      <a:cubicBezTo>
                        <a:pt x="785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85" y="433"/>
                        <a:pt x="785" y="1"/>
                      </a:cubicBezTo>
                      <a:lnTo>
                        <a:pt x="785" y="1"/>
                      </a:lnTo>
                      <a:cubicBezTo>
                        <a:pt x="785" y="433"/>
                        <a:pt x="1137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37" y="785"/>
                        <a:pt x="785" y="1121"/>
                        <a:pt x="785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6" name="Google Shape;26896;p82"/>
                <p:cNvSpPr/>
                <p:nvPr/>
              </p:nvSpPr>
              <p:spPr>
                <a:xfrm>
                  <a:off x="938849" y="2381094"/>
                  <a:ext cx="88999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7" name="Google Shape;26897;p82"/>
                <p:cNvSpPr/>
                <p:nvPr/>
              </p:nvSpPr>
              <p:spPr>
                <a:xfrm>
                  <a:off x="1427577" y="2872834"/>
                  <a:ext cx="89056" cy="8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98" name="Google Shape;26898;p82"/>
              <p:cNvGrpSpPr/>
              <p:nvPr/>
            </p:nvGrpSpPr>
            <p:grpSpPr>
              <a:xfrm>
                <a:off x="358288" y="2739075"/>
                <a:ext cx="1509450" cy="2233905"/>
                <a:chOff x="713225" y="2235300"/>
                <a:chExt cx="1509450" cy="2233905"/>
              </a:xfrm>
            </p:grpSpPr>
            <p:sp>
              <p:nvSpPr>
                <p:cNvPr id="26899" name="Google Shape;26899;p82"/>
                <p:cNvSpPr/>
                <p:nvPr/>
              </p:nvSpPr>
              <p:spPr>
                <a:xfrm>
                  <a:off x="2168519" y="4094921"/>
                  <a:ext cx="54156" cy="54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6" extrusionOk="0">
                      <a:moveTo>
                        <a:pt x="945" y="417"/>
                      </a:moveTo>
                      <a:cubicBezTo>
                        <a:pt x="945" y="769"/>
                        <a:pt x="513" y="945"/>
                        <a:pt x="256" y="689"/>
                      </a:cubicBezTo>
                      <a:cubicBezTo>
                        <a:pt x="0" y="433"/>
                        <a:pt x="192" y="1"/>
                        <a:pt x="545" y="17"/>
                      </a:cubicBezTo>
                      <a:cubicBezTo>
                        <a:pt x="769" y="17"/>
                        <a:pt x="945" y="193"/>
                        <a:pt x="945" y="4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0" name="Google Shape;26900;p82"/>
                <p:cNvSpPr/>
                <p:nvPr/>
              </p:nvSpPr>
              <p:spPr>
                <a:xfrm>
                  <a:off x="2147430" y="3617193"/>
                  <a:ext cx="53239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5" extrusionOk="0">
                      <a:moveTo>
                        <a:pt x="929" y="400"/>
                      </a:moveTo>
                      <a:cubicBezTo>
                        <a:pt x="929" y="752"/>
                        <a:pt x="496" y="944"/>
                        <a:pt x="240" y="688"/>
                      </a:cubicBezTo>
                      <a:cubicBezTo>
                        <a:pt x="0" y="432"/>
                        <a:pt x="176" y="0"/>
                        <a:pt x="528" y="0"/>
                      </a:cubicBezTo>
                      <a:cubicBezTo>
                        <a:pt x="753" y="0"/>
                        <a:pt x="929" y="176"/>
                        <a:pt x="929" y="4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1" name="Google Shape;26901;p82"/>
                <p:cNvSpPr/>
                <p:nvPr/>
              </p:nvSpPr>
              <p:spPr>
                <a:xfrm>
                  <a:off x="1029626" y="3003298"/>
                  <a:ext cx="53239" cy="52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2" name="Google Shape;26902;p82"/>
                <p:cNvSpPr/>
                <p:nvPr/>
              </p:nvSpPr>
              <p:spPr>
                <a:xfrm>
                  <a:off x="1547695" y="3244913"/>
                  <a:ext cx="54156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01"/>
                      </a:moveTo>
                      <a:cubicBezTo>
                        <a:pt x="945" y="753"/>
                        <a:pt x="513" y="945"/>
                        <a:pt x="257" y="689"/>
                      </a:cubicBezTo>
                      <a:cubicBezTo>
                        <a:pt x="1" y="433"/>
                        <a:pt x="177" y="1"/>
                        <a:pt x="545" y="1"/>
                      </a:cubicBezTo>
                      <a:cubicBezTo>
                        <a:pt x="753" y="1"/>
                        <a:pt x="929" y="177"/>
                        <a:pt x="945" y="40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3" name="Google Shape;26903;p82"/>
                <p:cNvSpPr/>
                <p:nvPr/>
              </p:nvSpPr>
              <p:spPr>
                <a:xfrm>
                  <a:off x="1203844" y="3823562"/>
                  <a:ext cx="52322" cy="5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" h="897" extrusionOk="0">
                      <a:moveTo>
                        <a:pt x="913" y="384"/>
                      </a:moveTo>
                      <a:cubicBezTo>
                        <a:pt x="913" y="736"/>
                        <a:pt x="496" y="896"/>
                        <a:pt x="256" y="656"/>
                      </a:cubicBezTo>
                      <a:cubicBezTo>
                        <a:pt x="0" y="416"/>
                        <a:pt x="176" y="0"/>
                        <a:pt x="528" y="0"/>
                      </a:cubicBezTo>
                      <a:cubicBezTo>
                        <a:pt x="736" y="0"/>
                        <a:pt x="913" y="176"/>
                        <a:pt x="913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4" name="Google Shape;26904;p82"/>
                <p:cNvSpPr/>
                <p:nvPr/>
              </p:nvSpPr>
              <p:spPr>
                <a:xfrm>
                  <a:off x="713225" y="2823119"/>
                  <a:ext cx="54156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5" name="Google Shape;26905;p82"/>
                <p:cNvSpPr/>
                <p:nvPr/>
              </p:nvSpPr>
              <p:spPr>
                <a:xfrm>
                  <a:off x="1506433" y="3973884"/>
                  <a:ext cx="12894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09" extrusionOk="0">
                      <a:moveTo>
                        <a:pt x="225" y="81"/>
                      </a:moveTo>
                      <a:cubicBezTo>
                        <a:pt x="225" y="209"/>
                        <a:pt x="1" y="1"/>
                        <a:pt x="129" y="1"/>
                      </a:cubicBezTo>
                      <a:cubicBezTo>
                        <a:pt x="177" y="1"/>
                        <a:pt x="225" y="33"/>
                        <a:pt x="225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6" name="Google Shape;26906;p82"/>
                <p:cNvSpPr/>
                <p:nvPr/>
              </p:nvSpPr>
              <p:spPr>
                <a:xfrm>
                  <a:off x="1758591" y="394087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77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7" name="Google Shape;26907;p82"/>
                <p:cNvSpPr/>
                <p:nvPr/>
              </p:nvSpPr>
              <p:spPr>
                <a:xfrm>
                  <a:off x="1650879" y="2571819"/>
                  <a:ext cx="11977" cy="11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8" name="Google Shape;26908;p82"/>
                <p:cNvSpPr/>
                <p:nvPr/>
              </p:nvSpPr>
              <p:spPr>
                <a:xfrm>
                  <a:off x="1740309" y="324766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9" name="Google Shape;26909;p82"/>
                <p:cNvSpPr/>
                <p:nvPr/>
              </p:nvSpPr>
              <p:spPr>
                <a:xfrm>
                  <a:off x="2109835" y="4290287"/>
                  <a:ext cx="9227" cy="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160" y="80"/>
                      </a:moveTo>
                      <a:cubicBezTo>
                        <a:pt x="160" y="112"/>
                        <a:pt x="112" y="160"/>
                        <a:pt x="80" y="160"/>
                      </a:cubicBezTo>
                      <a:cubicBezTo>
                        <a:pt x="32" y="160"/>
                        <a:pt x="0" y="112"/>
                        <a:pt x="0" y="80"/>
                      </a:cubicBezTo>
                      <a:cubicBezTo>
                        <a:pt x="0" y="32"/>
                        <a:pt x="32" y="0"/>
                        <a:pt x="80" y="0"/>
                      </a:cubicBezTo>
                      <a:cubicBezTo>
                        <a:pt x="112" y="0"/>
                        <a:pt x="160" y="32"/>
                        <a:pt x="160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0" name="Google Shape;26910;p82"/>
                <p:cNvSpPr/>
                <p:nvPr/>
              </p:nvSpPr>
              <p:spPr>
                <a:xfrm>
                  <a:off x="1729306" y="4353556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1" name="Google Shape;26911;p82"/>
                <p:cNvSpPr/>
                <p:nvPr/>
              </p:nvSpPr>
              <p:spPr>
                <a:xfrm>
                  <a:off x="1617383" y="3758402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61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2" name="Google Shape;26912;p82"/>
                <p:cNvSpPr/>
                <p:nvPr/>
              </p:nvSpPr>
              <p:spPr>
                <a:xfrm>
                  <a:off x="809504" y="3971191"/>
                  <a:ext cx="10143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09" extrusionOk="0">
                      <a:moveTo>
                        <a:pt x="177" y="112"/>
                      </a:moveTo>
                      <a:cubicBezTo>
                        <a:pt x="161" y="208"/>
                        <a:pt x="1" y="208"/>
                        <a:pt x="17" y="112"/>
                      </a:cubicBezTo>
                      <a:cubicBezTo>
                        <a:pt x="17" y="0"/>
                        <a:pt x="177" y="0"/>
                        <a:pt x="177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3" name="Google Shape;26913;p82"/>
                <p:cNvSpPr/>
                <p:nvPr/>
              </p:nvSpPr>
              <p:spPr>
                <a:xfrm>
                  <a:off x="950769" y="3399877"/>
                  <a:ext cx="922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113"/>
                      </a:moveTo>
                      <a:cubicBezTo>
                        <a:pt x="160" y="209"/>
                        <a:pt x="0" y="209"/>
                        <a:pt x="0" y="113"/>
                      </a:cubicBezTo>
                      <a:cubicBezTo>
                        <a:pt x="0" y="1"/>
                        <a:pt x="160" y="1"/>
                        <a:pt x="160" y="11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4" name="Google Shape;26914;p82"/>
                <p:cNvSpPr/>
                <p:nvPr/>
              </p:nvSpPr>
              <p:spPr>
                <a:xfrm>
                  <a:off x="1323963" y="3949184"/>
                  <a:ext cx="11060" cy="1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41" extrusionOk="0">
                      <a:moveTo>
                        <a:pt x="193" y="112"/>
                      </a:moveTo>
                      <a:cubicBezTo>
                        <a:pt x="161" y="240"/>
                        <a:pt x="1" y="0"/>
                        <a:pt x="129" y="16"/>
                      </a:cubicBezTo>
                      <a:cubicBezTo>
                        <a:pt x="177" y="32"/>
                        <a:pt x="193" y="64"/>
                        <a:pt x="193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5" name="Google Shape;26915;p82"/>
                <p:cNvSpPr/>
                <p:nvPr/>
              </p:nvSpPr>
              <p:spPr>
                <a:xfrm>
                  <a:off x="1688474" y="2746955"/>
                  <a:ext cx="11977" cy="1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6" name="Google Shape;26916;p82"/>
                <p:cNvSpPr/>
                <p:nvPr/>
              </p:nvSpPr>
              <p:spPr>
                <a:xfrm>
                  <a:off x="864520" y="2361838"/>
                  <a:ext cx="10143" cy="10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7" name="Google Shape;26917;p82"/>
                <p:cNvSpPr/>
                <p:nvPr/>
              </p:nvSpPr>
              <p:spPr>
                <a:xfrm>
                  <a:off x="1172439" y="2810711"/>
                  <a:ext cx="11977" cy="11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8" name="Google Shape;26918;p82"/>
                <p:cNvSpPr/>
                <p:nvPr/>
              </p:nvSpPr>
              <p:spPr>
                <a:xfrm>
                  <a:off x="1150174" y="242327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9" name="Google Shape;26919;p82"/>
                <p:cNvSpPr/>
                <p:nvPr/>
              </p:nvSpPr>
              <p:spPr>
                <a:xfrm>
                  <a:off x="1665980" y="3981220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7" y="193"/>
                      </a:moveTo>
                      <a:cubicBezTo>
                        <a:pt x="417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0" name="Google Shape;26920;p82"/>
                <p:cNvSpPr/>
                <p:nvPr/>
              </p:nvSpPr>
              <p:spPr>
                <a:xfrm>
                  <a:off x="1606379" y="4444391"/>
                  <a:ext cx="24871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208"/>
                        <a:pt x="97" y="16"/>
                        <a:pt x="257" y="16"/>
                      </a:cubicBezTo>
                      <a:cubicBezTo>
                        <a:pt x="353" y="0"/>
                        <a:pt x="433" y="96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1" name="Google Shape;26921;p82"/>
                <p:cNvSpPr/>
                <p:nvPr/>
              </p:nvSpPr>
              <p:spPr>
                <a:xfrm>
                  <a:off x="866354" y="4077556"/>
                  <a:ext cx="23955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17" extrusionOk="0">
                      <a:moveTo>
                        <a:pt x="417" y="177"/>
                      </a:moveTo>
                      <a:cubicBezTo>
                        <a:pt x="417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2" name="Google Shape;26922;p82"/>
                <p:cNvSpPr/>
                <p:nvPr/>
              </p:nvSpPr>
              <p:spPr>
                <a:xfrm>
                  <a:off x="804919" y="3114707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3" name="Google Shape;26923;p82"/>
                <p:cNvSpPr/>
                <p:nvPr/>
              </p:nvSpPr>
              <p:spPr>
                <a:xfrm>
                  <a:off x="1710910" y="3846429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3"/>
                      </a:moveTo>
                      <a:cubicBezTo>
                        <a:pt x="417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4" name="Google Shape;26924;p82"/>
                <p:cNvSpPr/>
                <p:nvPr/>
              </p:nvSpPr>
              <p:spPr>
                <a:xfrm>
                  <a:off x="2095164" y="3542920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76"/>
                      </a:moveTo>
                      <a:cubicBezTo>
                        <a:pt x="432" y="352"/>
                        <a:pt x="240" y="432"/>
                        <a:pt x="112" y="304"/>
                      </a:cubicBezTo>
                      <a:cubicBezTo>
                        <a:pt x="0" y="192"/>
                        <a:pt x="80" y="0"/>
                        <a:pt x="256" y="0"/>
                      </a:cubicBezTo>
                      <a:cubicBezTo>
                        <a:pt x="352" y="0"/>
                        <a:pt x="432" y="80"/>
                        <a:pt x="432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5" name="Google Shape;26925;p82"/>
                <p:cNvSpPr/>
                <p:nvPr/>
              </p:nvSpPr>
              <p:spPr>
                <a:xfrm>
                  <a:off x="1461990" y="2560815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6" name="Google Shape;26926;p82"/>
                <p:cNvSpPr/>
                <p:nvPr/>
              </p:nvSpPr>
              <p:spPr>
                <a:xfrm>
                  <a:off x="905839" y="3730034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4" y="272"/>
                      </a:moveTo>
                      <a:cubicBezTo>
                        <a:pt x="368" y="480"/>
                        <a:pt x="48" y="480"/>
                        <a:pt x="32" y="272"/>
                      </a:cubicBezTo>
                      <a:cubicBezTo>
                        <a:pt x="0" y="0"/>
                        <a:pt x="416" y="0"/>
                        <a:pt x="384" y="2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7" name="Google Shape;26927;p82"/>
                <p:cNvSpPr/>
                <p:nvPr/>
              </p:nvSpPr>
              <p:spPr>
                <a:xfrm>
                  <a:off x="1274878" y="2235300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8" name="Google Shape;26928;p82"/>
                <p:cNvSpPr/>
                <p:nvPr/>
              </p:nvSpPr>
              <p:spPr>
                <a:xfrm>
                  <a:off x="1720137" y="3324687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4" y="257"/>
                      </a:moveTo>
                      <a:cubicBezTo>
                        <a:pt x="368" y="481"/>
                        <a:pt x="48" y="481"/>
                        <a:pt x="32" y="257"/>
                      </a:cubicBezTo>
                      <a:cubicBezTo>
                        <a:pt x="0" y="1"/>
                        <a:pt x="416" y="1"/>
                        <a:pt x="384" y="2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9" name="Google Shape;26929;p82"/>
                <p:cNvSpPr/>
                <p:nvPr/>
              </p:nvSpPr>
              <p:spPr>
                <a:xfrm>
                  <a:off x="1301039" y="3509910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6" y="192"/>
                      </a:moveTo>
                      <a:cubicBezTo>
                        <a:pt x="416" y="352"/>
                        <a:pt x="224" y="432"/>
                        <a:pt x="112" y="320"/>
                      </a:cubicBezTo>
                      <a:cubicBezTo>
                        <a:pt x="0" y="208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0" name="Google Shape;26930;p82"/>
                <p:cNvSpPr/>
                <p:nvPr/>
              </p:nvSpPr>
              <p:spPr>
                <a:xfrm>
                  <a:off x="1025958" y="3570428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25"/>
                      </a:moveTo>
                      <a:cubicBezTo>
                        <a:pt x="416" y="481"/>
                        <a:pt x="0" y="481"/>
                        <a:pt x="32" y="225"/>
                      </a:cubicBezTo>
                      <a:cubicBezTo>
                        <a:pt x="48" y="1"/>
                        <a:pt x="368" y="1"/>
                        <a:pt x="400" y="22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1" name="Google Shape;26931;p82"/>
                <p:cNvSpPr/>
                <p:nvPr/>
              </p:nvSpPr>
              <p:spPr>
                <a:xfrm>
                  <a:off x="1654547" y="2403101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2" name="Google Shape;26932;p82"/>
                <p:cNvSpPr/>
                <p:nvPr/>
              </p:nvSpPr>
              <p:spPr>
                <a:xfrm>
                  <a:off x="959022" y="4245357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7"/>
                      </a:moveTo>
                      <a:cubicBezTo>
                        <a:pt x="416" y="337"/>
                        <a:pt x="224" y="417"/>
                        <a:pt x="112" y="305"/>
                      </a:cubicBezTo>
                      <a:cubicBezTo>
                        <a:pt x="0" y="193"/>
                        <a:pt x="80" y="1"/>
                        <a:pt x="240" y="1"/>
                      </a:cubicBezTo>
                      <a:cubicBezTo>
                        <a:pt x="336" y="1"/>
                        <a:pt x="416" y="81"/>
                        <a:pt x="416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3" name="Google Shape;26933;p82"/>
                <p:cNvSpPr/>
                <p:nvPr/>
              </p:nvSpPr>
              <p:spPr>
                <a:xfrm>
                  <a:off x="1013121" y="2675433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4" name="Google Shape;26934;p82"/>
                <p:cNvSpPr/>
                <p:nvPr/>
              </p:nvSpPr>
              <p:spPr>
                <a:xfrm>
                  <a:off x="724228" y="4075722"/>
                  <a:ext cx="24814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81" extrusionOk="0">
                      <a:moveTo>
                        <a:pt x="401" y="209"/>
                      </a:moveTo>
                      <a:cubicBezTo>
                        <a:pt x="433" y="481"/>
                        <a:pt x="1" y="481"/>
                        <a:pt x="33" y="209"/>
                      </a:cubicBezTo>
                      <a:cubicBezTo>
                        <a:pt x="65" y="1"/>
                        <a:pt x="369" y="1"/>
                        <a:pt x="40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5" name="Google Shape;26935;p82"/>
                <p:cNvSpPr/>
                <p:nvPr/>
              </p:nvSpPr>
              <p:spPr>
                <a:xfrm>
                  <a:off x="791165" y="3263252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41" y="417"/>
                        <a:pt x="129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6" name="Google Shape;26936;p82"/>
                <p:cNvSpPr/>
                <p:nvPr/>
              </p:nvSpPr>
              <p:spPr>
                <a:xfrm>
                  <a:off x="1340467" y="3551173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3"/>
                      </a:moveTo>
                      <a:cubicBezTo>
                        <a:pt x="417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7" name="Google Shape;26937;p82"/>
                <p:cNvSpPr/>
                <p:nvPr/>
              </p:nvSpPr>
              <p:spPr>
                <a:xfrm>
                  <a:off x="1205620" y="3043644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8" name="Google Shape;26938;p82"/>
                <p:cNvSpPr/>
                <p:nvPr/>
              </p:nvSpPr>
              <p:spPr>
                <a:xfrm>
                  <a:off x="1242355" y="3309099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25" y="417"/>
                        <a:pt x="112" y="305"/>
                      </a:cubicBezTo>
                      <a:cubicBezTo>
                        <a:pt x="0" y="193"/>
                        <a:pt x="80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9" name="Google Shape;26939;p82"/>
                <p:cNvSpPr/>
                <p:nvPr/>
              </p:nvSpPr>
              <p:spPr>
                <a:xfrm>
                  <a:off x="1765926" y="3497073"/>
                  <a:ext cx="89056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2"/>
                      </a:moveTo>
                      <a:lnTo>
                        <a:pt x="769" y="1552"/>
                      </a:lnTo>
                      <a:cubicBezTo>
                        <a:pt x="769" y="1120"/>
                        <a:pt x="433" y="768"/>
                        <a:pt x="1" y="768"/>
                      </a:cubicBezTo>
                      <a:lnTo>
                        <a:pt x="1" y="768"/>
                      </a:lnTo>
                      <a:cubicBezTo>
                        <a:pt x="433" y="768"/>
                        <a:pt x="769" y="432"/>
                        <a:pt x="769" y="0"/>
                      </a:cubicBezTo>
                      <a:lnTo>
                        <a:pt x="769" y="0"/>
                      </a:lnTo>
                      <a:cubicBezTo>
                        <a:pt x="769" y="416"/>
                        <a:pt x="1121" y="768"/>
                        <a:pt x="1553" y="768"/>
                      </a:cubicBezTo>
                      <a:lnTo>
                        <a:pt x="1553" y="768"/>
                      </a:lnTo>
                      <a:cubicBezTo>
                        <a:pt x="1121" y="768"/>
                        <a:pt x="769" y="1120"/>
                        <a:pt x="769" y="15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0" name="Google Shape;26940;p82"/>
                <p:cNvSpPr/>
                <p:nvPr/>
              </p:nvSpPr>
              <p:spPr>
                <a:xfrm>
                  <a:off x="825091" y="3483319"/>
                  <a:ext cx="89056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85" y="1553"/>
                      </a:moveTo>
                      <a:lnTo>
                        <a:pt x="785" y="1553"/>
                      </a:lnTo>
                      <a:cubicBezTo>
                        <a:pt x="785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85" y="433"/>
                        <a:pt x="785" y="1"/>
                      </a:cubicBezTo>
                      <a:lnTo>
                        <a:pt x="785" y="1"/>
                      </a:lnTo>
                      <a:cubicBezTo>
                        <a:pt x="785" y="433"/>
                        <a:pt x="1137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37" y="785"/>
                        <a:pt x="785" y="1121"/>
                        <a:pt x="785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1" name="Google Shape;26941;p82"/>
                <p:cNvSpPr/>
                <p:nvPr/>
              </p:nvSpPr>
              <p:spPr>
                <a:xfrm>
                  <a:off x="938849" y="2381094"/>
                  <a:ext cx="88999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2" name="Google Shape;26942;p82"/>
                <p:cNvSpPr/>
                <p:nvPr/>
              </p:nvSpPr>
              <p:spPr>
                <a:xfrm>
                  <a:off x="1427577" y="2872834"/>
                  <a:ext cx="89056" cy="8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43" name="Google Shape;26943;p82"/>
              <p:cNvGrpSpPr/>
              <p:nvPr/>
            </p:nvGrpSpPr>
            <p:grpSpPr>
              <a:xfrm rot="-9258217">
                <a:off x="-76594" y="2522305"/>
                <a:ext cx="1509442" cy="2233894"/>
                <a:chOff x="713225" y="2235300"/>
                <a:chExt cx="1509450" cy="2233905"/>
              </a:xfrm>
            </p:grpSpPr>
            <p:sp>
              <p:nvSpPr>
                <p:cNvPr id="26944" name="Google Shape;26944;p82"/>
                <p:cNvSpPr/>
                <p:nvPr/>
              </p:nvSpPr>
              <p:spPr>
                <a:xfrm>
                  <a:off x="2168519" y="4094921"/>
                  <a:ext cx="54156" cy="54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6" extrusionOk="0">
                      <a:moveTo>
                        <a:pt x="945" y="417"/>
                      </a:moveTo>
                      <a:cubicBezTo>
                        <a:pt x="945" y="769"/>
                        <a:pt x="513" y="945"/>
                        <a:pt x="256" y="689"/>
                      </a:cubicBezTo>
                      <a:cubicBezTo>
                        <a:pt x="0" y="433"/>
                        <a:pt x="192" y="1"/>
                        <a:pt x="545" y="17"/>
                      </a:cubicBezTo>
                      <a:cubicBezTo>
                        <a:pt x="769" y="17"/>
                        <a:pt x="945" y="193"/>
                        <a:pt x="945" y="4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5" name="Google Shape;26945;p82"/>
                <p:cNvSpPr/>
                <p:nvPr/>
              </p:nvSpPr>
              <p:spPr>
                <a:xfrm>
                  <a:off x="2147430" y="3617193"/>
                  <a:ext cx="53239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5" extrusionOk="0">
                      <a:moveTo>
                        <a:pt x="929" y="400"/>
                      </a:moveTo>
                      <a:cubicBezTo>
                        <a:pt x="929" y="752"/>
                        <a:pt x="496" y="944"/>
                        <a:pt x="240" y="688"/>
                      </a:cubicBezTo>
                      <a:cubicBezTo>
                        <a:pt x="0" y="432"/>
                        <a:pt x="176" y="0"/>
                        <a:pt x="528" y="0"/>
                      </a:cubicBezTo>
                      <a:cubicBezTo>
                        <a:pt x="753" y="0"/>
                        <a:pt x="929" y="176"/>
                        <a:pt x="929" y="40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6" name="Google Shape;26946;p82"/>
                <p:cNvSpPr/>
                <p:nvPr/>
              </p:nvSpPr>
              <p:spPr>
                <a:xfrm>
                  <a:off x="1029626" y="3003298"/>
                  <a:ext cx="53239" cy="52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3" extrusionOk="0">
                      <a:moveTo>
                        <a:pt x="913" y="384"/>
                      </a:moveTo>
                      <a:cubicBezTo>
                        <a:pt x="929" y="720"/>
                        <a:pt x="497" y="912"/>
                        <a:pt x="257" y="656"/>
                      </a:cubicBezTo>
                      <a:cubicBezTo>
                        <a:pt x="1" y="416"/>
                        <a:pt x="177" y="0"/>
                        <a:pt x="529" y="0"/>
                      </a:cubicBezTo>
                      <a:cubicBezTo>
                        <a:pt x="737" y="0"/>
                        <a:pt x="913" y="160"/>
                        <a:pt x="913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7" name="Google Shape;26947;p82"/>
                <p:cNvSpPr/>
                <p:nvPr/>
              </p:nvSpPr>
              <p:spPr>
                <a:xfrm>
                  <a:off x="1547695" y="3244913"/>
                  <a:ext cx="54156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01"/>
                      </a:moveTo>
                      <a:cubicBezTo>
                        <a:pt x="945" y="753"/>
                        <a:pt x="513" y="945"/>
                        <a:pt x="257" y="689"/>
                      </a:cubicBezTo>
                      <a:cubicBezTo>
                        <a:pt x="1" y="433"/>
                        <a:pt x="177" y="1"/>
                        <a:pt x="545" y="1"/>
                      </a:cubicBezTo>
                      <a:cubicBezTo>
                        <a:pt x="753" y="1"/>
                        <a:pt x="929" y="177"/>
                        <a:pt x="945" y="40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8" name="Google Shape;26948;p82"/>
                <p:cNvSpPr/>
                <p:nvPr/>
              </p:nvSpPr>
              <p:spPr>
                <a:xfrm>
                  <a:off x="1203844" y="3823562"/>
                  <a:ext cx="52322" cy="5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" h="897" extrusionOk="0">
                      <a:moveTo>
                        <a:pt x="913" y="384"/>
                      </a:moveTo>
                      <a:cubicBezTo>
                        <a:pt x="913" y="736"/>
                        <a:pt x="496" y="896"/>
                        <a:pt x="256" y="656"/>
                      </a:cubicBezTo>
                      <a:cubicBezTo>
                        <a:pt x="0" y="416"/>
                        <a:pt x="176" y="0"/>
                        <a:pt x="528" y="0"/>
                      </a:cubicBezTo>
                      <a:cubicBezTo>
                        <a:pt x="736" y="0"/>
                        <a:pt x="913" y="176"/>
                        <a:pt x="913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9" name="Google Shape;26949;p82"/>
                <p:cNvSpPr/>
                <p:nvPr/>
              </p:nvSpPr>
              <p:spPr>
                <a:xfrm>
                  <a:off x="713225" y="2823119"/>
                  <a:ext cx="54156" cy="54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6"/>
                      </a:moveTo>
                      <a:cubicBezTo>
                        <a:pt x="945" y="768"/>
                        <a:pt x="513" y="944"/>
                        <a:pt x="257" y="688"/>
                      </a:cubicBezTo>
                      <a:cubicBezTo>
                        <a:pt x="1" y="448"/>
                        <a:pt x="193" y="16"/>
                        <a:pt x="545" y="16"/>
                      </a:cubicBezTo>
                      <a:cubicBezTo>
                        <a:pt x="769" y="0"/>
                        <a:pt x="945" y="192"/>
                        <a:pt x="945" y="4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0" name="Google Shape;26950;p82"/>
                <p:cNvSpPr/>
                <p:nvPr/>
              </p:nvSpPr>
              <p:spPr>
                <a:xfrm>
                  <a:off x="1506433" y="3973884"/>
                  <a:ext cx="12894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09" extrusionOk="0">
                      <a:moveTo>
                        <a:pt x="225" y="81"/>
                      </a:moveTo>
                      <a:cubicBezTo>
                        <a:pt x="225" y="209"/>
                        <a:pt x="1" y="1"/>
                        <a:pt x="129" y="1"/>
                      </a:cubicBezTo>
                      <a:cubicBezTo>
                        <a:pt x="177" y="1"/>
                        <a:pt x="225" y="33"/>
                        <a:pt x="225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1" name="Google Shape;26951;p82"/>
                <p:cNvSpPr/>
                <p:nvPr/>
              </p:nvSpPr>
              <p:spPr>
                <a:xfrm>
                  <a:off x="1758591" y="394087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77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2" name="Google Shape;26952;p82"/>
                <p:cNvSpPr/>
                <p:nvPr/>
              </p:nvSpPr>
              <p:spPr>
                <a:xfrm>
                  <a:off x="1650879" y="2571819"/>
                  <a:ext cx="11977" cy="11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208" y="81"/>
                      </a:moveTo>
                      <a:cubicBezTo>
                        <a:pt x="208" y="193"/>
                        <a:pt x="0" y="1"/>
                        <a:pt x="128" y="1"/>
                      </a:cubicBezTo>
                      <a:cubicBezTo>
                        <a:pt x="160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3" name="Google Shape;26953;p82"/>
                <p:cNvSpPr/>
                <p:nvPr/>
              </p:nvSpPr>
              <p:spPr>
                <a:xfrm>
                  <a:off x="1740309" y="324766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4" name="Google Shape;26954;p82"/>
                <p:cNvSpPr/>
                <p:nvPr/>
              </p:nvSpPr>
              <p:spPr>
                <a:xfrm>
                  <a:off x="2109835" y="4290287"/>
                  <a:ext cx="9227" cy="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160" y="80"/>
                      </a:moveTo>
                      <a:cubicBezTo>
                        <a:pt x="160" y="112"/>
                        <a:pt x="112" y="160"/>
                        <a:pt x="80" y="160"/>
                      </a:cubicBezTo>
                      <a:cubicBezTo>
                        <a:pt x="32" y="160"/>
                        <a:pt x="0" y="112"/>
                        <a:pt x="0" y="80"/>
                      </a:cubicBezTo>
                      <a:cubicBezTo>
                        <a:pt x="0" y="32"/>
                        <a:pt x="32" y="0"/>
                        <a:pt x="80" y="0"/>
                      </a:cubicBezTo>
                      <a:cubicBezTo>
                        <a:pt x="112" y="0"/>
                        <a:pt x="160" y="32"/>
                        <a:pt x="160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5" name="Google Shape;26955;p82"/>
                <p:cNvSpPr/>
                <p:nvPr/>
              </p:nvSpPr>
              <p:spPr>
                <a:xfrm>
                  <a:off x="1729306" y="4353556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33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6" name="Google Shape;26956;p82"/>
                <p:cNvSpPr/>
                <p:nvPr/>
              </p:nvSpPr>
              <p:spPr>
                <a:xfrm>
                  <a:off x="1617383" y="3758402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61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7" name="Google Shape;26957;p82"/>
                <p:cNvSpPr/>
                <p:nvPr/>
              </p:nvSpPr>
              <p:spPr>
                <a:xfrm>
                  <a:off x="809504" y="3971191"/>
                  <a:ext cx="10143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09" extrusionOk="0">
                      <a:moveTo>
                        <a:pt x="177" y="112"/>
                      </a:moveTo>
                      <a:cubicBezTo>
                        <a:pt x="161" y="208"/>
                        <a:pt x="1" y="208"/>
                        <a:pt x="17" y="112"/>
                      </a:cubicBezTo>
                      <a:cubicBezTo>
                        <a:pt x="17" y="0"/>
                        <a:pt x="177" y="0"/>
                        <a:pt x="177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8" name="Google Shape;26958;p82"/>
                <p:cNvSpPr/>
                <p:nvPr/>
              </p:nvSpPr>
              <p:spPr>
                <a:xfrm>
                  <a:off x="950769" y="3399877"/>
                  <a:ext cx="922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113"/>
                      </a:moveTo>
                      <a:cubicBezTo>
                        <a:pt x="160" y="209"/>
                        <a:pt x="0" y="209"/>
                        <a:pt x="0" y="113"/>
                      </a:cubicBezTo>
                      <a:cubicBezTo>
                        <a:pt x="0" y="1"/>
                        <a:pt x="160" y="1"/>
                        <a:pt x="160" y="11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9" name="Google Shape;26959;p82"/>
                <p:cNvSpPr/>
                <p:nvPr/>
              </p:nvSpPr>
              <p:spPr>
                <a:xfrm>
                  <a:off x="1323963" y="3949184"/>
                  <a:ext cx="11060" cy="1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41" extrusionOk="0">
                      <a:moveTo>
                        <a:pt x="193" y="112"/>
                      </a:moveTo>
                      <a:cubicBezTo>
                        <a:pt x="161" y="240"/>
                        <a:pt x="1" y="0"/>
                        <a:pt x="129" y="16"/>
                      </a:cubicBezTo>
                      <a:cubicBezTo>
                        <a:pt x="177" y="32"/>
                        <a:pt x="193" y="64"/>
                        <a:pt x="193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0" name="Google Shape;26960;p82"/>
                <p:cNvSpPr/>
                <p:nvPr/>
              </p:nvSpPr>
              <p:spPr>
                <a:xfrm>
                  <a:off x="1688474" y="2746955"/>
                  <a:ext cx="11977" cy="13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41" extrusionOk="0">
                      <a:moveTo>
                        <a:pt x="192" y="145"/>
                      </a:moveTo>
                      <a:cubicBezTo>
                        <a:pt x="160" y="241"/>
                        <a:pt x="0" y="209"/>
                        <a:pt x="32" y="97"/>
                      </a:cubicBezTo>
                      <a:cubicBezTo>
                        <a:pt x="48" y="1"/>
                        <a:pt x="208" y="33"/>
                        <a:pt x="192" y="1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1" name="Google Shape;26961;p82"/>
                <p:cNvSpPr/>
                <p:nvPr/>
              </p:nvSpPr>
              <p:spPr>
                <a:xfrm>
                  <a:off x="864520" y="2361838"/>
                  <a:ext cx="10143" cy="10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112"/>
                      </a:moveTo>
                      <a:cubicBezTo>
                        <a:pt x="161" y="144"/>
                        <a:pt x="113" y="176"/>
                        <a:pt x="81" y="160"/>
                      </a:cubicBezTo>
                      <a:cubicBezTo>
                        <a:pt x="33" y="160"/>
                        <a:pt x="1" y="112"/>
                        <a:pt x="17" y="64"/>
                      </a:cubicBezTo>
                      <a:cubicBezTo>
                        <a:pt x="33" y="32"/>
                        <a:pt x="65" y="0"/>
                        <a:pt x="113" y="16"/>
                      </a:cubicBezTo>
                      <a:cubicBezTo>
                        <a:pt x="161" y="16"/>
                        <a:pt x="177" y="64"/>
                        <a:pt x="177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2" name="Google Shape;26962;p82"/>
                <p:cNvSpPr/>
                <p:nvPr/>
              </p:nvSpPr>
              <p:spPr>
                <a:xfrm>
                  <a:off x="1172439" y="2810711"/>
                  <a:ext cx="11977" cy="11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193" extrusionOk="0">
                      <a:moveTo>
                        <a:pt x="193" y="112"/>
                      </a:moveTo>
                      <a:cubicBezTo>
                        <a:pt x="193" y="160"/>
                        <a:pt x="145" y="192"/>
                        <a:pt x="97" y="176"/>
                      </a:cubicBezTo>
                      <a:cubicBezTo>
                        <a:pt x="0" y="160"/>
                        <a:pt x="32" y="0"/>
                        <a:pt x="129" y="16"/>
                      </a:cubicBezTo>
                      <a:cubicBezTo>
                        <a:pt x="177" y="32"/>
                        <a:pt x="209" y="80"/>
                        <a:pt x="193" y="1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3" name="Google Shape;26963;p82"/>
                <p:cNvSpPr/>
                <p:nvPr/>
              </p:nvSpPr>
              <p:spPr>
                <a:xfrm>
                  <a:off x="1150174" y="2423274"/>
                  <a:ext cx="11977" cy="11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48"/>
                        <a:pt x="209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4" name="Google Shape;26964;p82"/>
                <p:cNvSpPr/>
                <p:nvPr/>
              </p:nvSpPr>
              <p:spPr>
                <a:xfrm>
                  <a:off x="1665980" y="3981220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7" y="193"/>
                      </a:moveTo>
                      <a:cubicBezTo>
                        <a:pt x="417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5" name="Google Shape;26965;p82"/>
                <p:cNvSpPr/>
                <p:nvPr/>
              </p:nvSpPr>
              <p:spPr>
                <a:xfrm>
                  <a:off x="1606379" y="4444391"/>
                  <a:ext cx="24871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208"/>
                        <a:pt x="97" y="16"/>
                        <a:pt x="257" y="16"/>
                      </a:cubicBezTo>
                      <a:cubicBezTo>
                        <a:pt x="353" y="0"/>
                        <a:pt x="433" y="96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6" name="Google Shape;26966;p82"/>
                <p:cNvSpPr/>
                <p:nvPr/>
              </p:nvSpPr>
              <p:spPr>
                <a:xfrm>
                  <a:off x="866354" y="4077556"/>
                  <a:ext cx="23955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17" extrusionOk="0">
                      <a:moveTo>
                        <a:pt x="417" y="177"/>
                      </a:moveTo>
                      <a:cubicBezTo>
                        <a:pt x="417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7" name="Google Shape;26967;p82"/>
                <p:cNvSpPr/>
                <p:nvPr/>
              </p:nvSpPr>
              <p:spPr>
                <a:xfrm>
                  <a:off x="804919" y="3114707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13" y="320"/>
                      </a:cubicBezTo>
                      <a:cubicBezTo>
                        <a:pt x="1" y="208"/>
                        <a:pt x="81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8" name="Google Shape;26968;p82"/>
                <p:cNvSpPr/>
                <p:nvPr/>
              </p:nvSpPr>
              <p:spPr>
                <a:xfrm>
                  <a:off x="1710910" y="3846429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3"/>
                      </a:moveTo>
                      <a:cubicBezTo>
                        <a:pt x="417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9" name="Google Shape;26969;p82"/>
                <p:cNvSpPr/>
                <p:nvPr/>
              </p:nvSpPr>
              <p:spPr>
                <a:xfrm>
                  <a:off x="2095164" y="3542920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76"/>
                      </a:moveTo>
                      <a:cubicBezTo>
                        <a:pt x="432" y="352"/>
                        <a:pt x="240" y="432"/>
                        <a:pt x="112" y="304"/>
                      </a:cubicBezTo>
                      <a:cubicBezTo>
                        <a:pt x="0" y="192"/>
                        <a:pt x="80" y="0"/>
                        <a:pt x="256" y="0"/>
                      </a:cubicBezTo>
                      <a:cubicBezTo>
                        <a:pt x="352" y="0"/>
                        <a:pt x="432" y="80"/>
                        <a:pt x="432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0" name="Google Shape;26970;p82"/>
                <p:cNvSpPr/>
                <p:nvPr/>
              </p:nvSpPr>
              <p:spPr>
                <a:xfrm>
                  <a:off x="1461990" y="2560815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73"/>
                      </a:moveTo>
                      <a:cubicBezTo>
                        <a:pt x="368" y="481"/>
                        <a:pt x="48" y="481"/>
                        <a:pt x="32" y="273"/>
                      </a:cubicBezTo>
                      <a:cubicBezTo>
                        <a:pt x="0" y="1"/>
                        <a:pt x="416" y="1"/>
                        <a:pt x="400" y="27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1" name="Google Shape;26971;p82"/>
                <p:cNvSpPr/>
                <p:nvPr/>
              </p:nvSpPr>
              <p:spPr>
                <a:xfrm>
                  <a:off x="905839" y="3730034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4" y="272"/>
                      </a:moveTo>
                      <a:cubicBezTo>
                        <a:pt x="368" y="480"/>
                        <a:pt x="48" y="480"/>
                        <a:pt x="32" y="272"/>
                      </a:cubicBezTo>
                      <a:cubicBezTo>
                        <a:pt x="0" y="0"/>
                        <a:pt x="416" y="0"/>
                        <a:pt x="384" y="2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2" name="Google Shape;26972;p82"/>
                <p:cNvSpPr/>
                <p:nvPr/>
              </p:nvSpPr>
              <p:spPr>
                <a:xfrm>
                  <a:off x="1274878" y="2235300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2"/>
                      </a:moveTo>
                      <a:cubicBezTo>
                        <a:pt x="433" y="352"/>
                        <a:pt x="241" y="432"/>
                        <a:pt x="129" y="320"/>
                      </a:cubicBezTo>
                      <a:cubicBezTo>
                        <a:pt x="1" y="192"/>
                        <a:pt x="97" y="0"/>
                        <a:pt x="257" y="0"/>
                      </a:cubicBezTo>
                      <a:cubicBezTo>
                        <a:pt x="353" y="0"/>
                        <a:pt x="433" y="80"/>
                        <a:pt x="433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3" name="Google Shape;26973;p82"/>
                <p:cNvSpPr/>
                <p:nvPr/>
              </p:nvSpPr>
              <p:spPr>
                <a:xfrm>
                  <a:off x="1720137" y="3324687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4" y="257"/>
                      </a:moveTo>
                      <a:cubicBezTo>
                        <a:pt x="368" y="481"/>
                        <a:pt x="48" y="481"/>
                        <a:pt x="32" y="257"/>
                      </a:cubicBezTo>
                      <a:cubicBezTo>
                        <a:pt x="0" y="1"/>
                        <a:pt x="416" y="1"/>
                        <a:pt x="384" y="2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4" name="Google Shape;26974;p82"/>
                <p:cNvSpPr/>
                <p:nvPr/>
              </p:nvSpPr>
              <p:spPr>
                <a:xfrm>
                  <a:off x="1301039" y="3509910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6" y="192"/>
                      </a:moveTo>
                      <a:cubicBezTo>
                        <a:pt x="416" y="352"/>
                        <a:pt x="224" y="432"/>
                        <a:pt x="112" y="320"/>
                      </a:cubicBezTo>
                      <a:cubicBezTo>
                        <a:pt x="0" y="208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5" name="Google Shape;26975;p82"/>
                <p:cNvSpPr/>
                <p:nvPr/>
              </p:nvSpPr>
              <p:spPr>
                <a:xfrm>
                  <a:off x="1025958" y="3570428"/>
                  <a:ext cx="23897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25"/>
                      </a:moveTo>
                      <a:cubicBezTo>
                        <a:pt x="416" y="481"/>
                        <a:pt x="0" y="481"/>
                        <a:pt x="32" y="225"/>
                      </a:cubicBezTo>
                      <a:cubicBezTo>
                        <a:pt x="48" y="1"/>
                        <a:pt x="368" y="1"/>
                        <a:pt x="400" y="22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6" name="Google Shape;26976;p82"/>
                <p:cNvSpPr/>
                <p:nvPr/>
              </p:nvSpPr>
              <p:spPr>
                <a:xfrm>
                  <a:off x="1654547" y="2403101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6"/>
                      </a:moveTo>
                      <a:cubicBezTo>
                        <a:pt x="416" y="336"/>
                        <a:pt x="224" y="416"/>
                        <a:pt x="112" y="304"/>
                      </a:cubicBezTo>
                      <a:cubicBezTo>
                        <a:pt x="0" y="192"/>
                        <a:pt x="80" y="0"/>
                        <a:pt x="240" y="0"/>
                      </a:cubicBezTo>
                      <a:cubicBezTo>
                        <a:pt x="336" y="0"/>
                        <a:pt x="416" y="80"/>
                        <a:pt x="416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7" name="Google Shape;26977;p82"/>
                <p:cNvSpPr/>
                <p:nvPr/>
              </p:nvSpPr>
              <p:spPr>
                <a:xfrm>
                  <a:off x="959022" y="4245357"/>
                  <a:ext cx="23897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6" y="177"/>
                      </a:moveTo>
                      <a:cubicBezTo>
                        <a:pt x="416" y="337"/>
                        <a:pt x="224" y="417"/>
                        <a:pt x="112" y="305"/>
                      </a:cubicBezTo>
                      <a:cubicBezTo>
                        <a:pt x="0" y="193"/>
                        <a:pt x="80" y="1"/>
                        <a:pt x="240" y="1"/>
                      </a:cubicBezTo>
                      <a:cubicBezTo>
                        <a:pt x="336" y="1"/>
                        <a:pt x="416" y="81"/>
                        <a:pt x="416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8" name="Google Shape;26978;p82"/>
                <p:cNvSpPr/>
                <p:nvPr/>
              </p:nvSpPr>
              <p:spPr>
                <a:xfrm>
                  <a:off x="1013121" y="2675433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80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9" name="Google Shape;26979;p82"/>
                <p:cNvSpPr/>
                <p:nvPr/>
              </p:nvSpPr>
              <p:spPr>
                <a:xfrm>
                  <a:off x="724228" y="4075722"/>
                  <a:ext cx="24814" cy="2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81" extrusionOk="0">
                      <a:moveTo>
                        <a:pt x="401" y="209"/>
                      </a:moveTo>
                      <a:cubicBezTo>
                        <a:pt x="433" y="481"/>
                        <a:pt x="1" y="481"/>
                        <a:pt x="33" y="209"/>
                      </a:cubicBezTo>
                      <a:cubicBezTo>
                        <a:pt x="65" y="1"/>
                        <a:pt x="369" y="1"/>
                        <a:pt x="40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0" name="Google Shape;26980;p82"/>
                <p:cNvSpPr/>
                <p:nvPr/>
              </p:nvSpPr>
              <p:spPr>
                <a:xfrm>
                  <a:off x="791165" y="3263252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41" y="417"/>
                        <a:pt x="129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1" name="Google Shape;26981;p82"/>
                <p:cNvSpPr/>
                <p:nvPr/>
              </p:nvSpPr>
              <p:spPr>
                <a:xfrm>
                  <a:off x="1340467" y="3551173"/>
                  <a:ext cx="23897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3"/>
                      </a:moveTo>
                      <a:cubicBezTo>
                        <a:pt x="417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"/>
                      </a:cubicBezTo>
                      <a:cubicBezTo>
                        <a:pt x="337" y="1"/>
                        <a:pt x="417" y="81"/>
                        <a:pt x="417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2" name="Google Shape;26982;p82"/>
                <p:cNvSpPr/>
                <p:nvPr/>
              </p:nvSpPr>
              <p:spPr>
                <a:xfrm>
                  <a:off x="1205620" y="3043644"/>
                  <a:ext cx="24814" cy="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2" y="321"/>
                      </a:cubicBezTo>
                      <a:cubicBezTo>
                        <a:pt x="0" y="209"/>
                        <a:pt x="80" y="1"/>
                        <a:pt x="241" y="17"/>
                      </a:cubicBezTo>
                      <a:cubicBezTo>
                        <a:pt x="337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3" name="Google Shape;26983;p82"/>
                <p:cNvSpPr/>
                <p:nvPr/>
              </p:nvSpPr>
              <p:spPr>
                <a:xfrm>
                  <a:off x="1242355" y="3309099"/>
                  <a:ext cx="24814" cy="2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25" y="417"/>
                        <a:pt x="112" y="305"/>
                      </a:cubicBezTo>
                      <a:cubicBezTo>
                        <a:pt x="0" y="193"/>
                        <a:pt x="80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4" name="Google Shape;26984;p82"/>
                <p:cNvSpPr/>
                <p:nvPr/>
              </p:nvSpPr>
              <p:spPr>
                <a:xfrm>
                  <a:off x="1765926" y="3497073"/>
                  <a:ext cx="89056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2"/>
                      </a:moveTo>
                      <a:lnTo>
                        <a:pt x="769" y="1552"/>
                      </a:lnTo>
                      <a:cubicBezTo>
                        <a:pt x="769" y="1120"/>
                        <a:pt x="433" y="768"/>
                        <a:pt x="1" y="768"/>
                      </a:cubicBezTo>
                      <a:lnTo>
                        <a:pt x="1" y="768"/>
                      </a:lnTo>
                      <a:cubicBezTo>
                        <a:pt x="433" y="768"/>
                        <a:pt x="769" y="432"/>
                        <a:pt x="769" y="0"/>
                      </a:cubicBezTo>
                      <a:lnTo>
                        <a:pt x="769" y="0"/>
                      </a:lnTo>
                      <a:cubicBezTo>
                        <a:pt x="769" y="416"/>
                        <a:pt x="1121" y="768"/>
                        <a:pt x="1553" y="768"/>
                      </a:cubicBezTo>
                      <a:lnTo>
                        <a:pt x="1553" y="768"/>
                      </a:lnTo>
                      <a:cubicBezTo>
                        <a:pt x="1121" y="768"/>
                        <a:pt x="769" y="1120"/>
                        <a:pt x="769" y="15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5" name="Google Shape;26985;p82"/>
                <p:cNvSpPr/>
                <p:nvPr/>
              </p:nvSpPr>
              <p:spPr>
                <a:xfrm>
                  <a:off x="825091" y="3483319"/>
                  <a:ext cx="89056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85" y="1553"/>
                      </a:moveTo>
                      <a:lnTo>
                        <a:pt x="785" y="1553"/>
                      </a:lnTo>
                      <a:cubicBezTo>
                        <a:pt x="785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85" y="433"/>
                        <a:pt x="785" y="1"/>
                      </a:cubicBezTo>
                      <a:lnTo>
                        <a:pt x="785" y="1"/>
                      </a:lnTo>
                      <a:cubicBezTo>
                        <a:pt x="785" y="433"/>
                        <a:pt x="1137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37" y="785"/>
                        <a:pt x="785" y="1121"/>
                        <a:pt x="785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6" name="Google Shape;26986;p82"/>
                <p:cNvSpPr/>
                <p:nvPr/>
              </p:nvSpPr>
              <p:spPr>
                <a:xfrm>
                  <a:off x="938849" y="2381094"/>
                  <a:ext cx="88999" cy="88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8" y="1553"/>
                      </a:moveTo>
                      <a:lnTo>
                        <a:pt x="768" y="1553"/>
                      </a:lnTo>
                      <a:cubicBezTo>
                        <a:pt x="768" y="1121"/>
                        <a:pt x="416" y="785"/>
                        <a:pt x="0" y="785"/>
                      </a:cubicBezTo>
                      <a:lnTo>
                        <a:pt x="0" y="785"/>
                      </a:lnTo>
                      <a:cubicBezTo>
                        <a:pt x="416" y="785"/>
                        <a:pt x="768" y="432"/>
                        <a:pt x="768" y="0"/>
                      </a:cubicBezTo>
                      <a:lnTo>
                        <a:pt x="768" y="0"/>
                      </a:lnTo>
                      <a:cubicBezTo>
                        <a:pt x="768" y="432"/>
                        <a:pt x="1120" y="785"/>
                        <a:pt x="1552" y="785"/>
                      </a:cubicBezTo>
                      <a:lnTo>
                        <a:pt x="1552" y="785"/>
                      </a:lnTo>
                      <a:cubicBezTo>
                        <a:pt x="1120" y="785"/>
                        <a:pt x="768" y="1121"/>
                        <a:pt x="768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7" name="Google Shape;26987;p82"/>
                <p:cNvSpPr/>
                <p:nvPr/>
              </p:nvSpPr>
              <p:spPr>
                <a:xfrm>
                  <a:off x="1427577" y="2872834"/>
                  <a:ext cx="89056" cy="8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37" extrusionOk="0">
                      <a:moveTo>
                        <a:pt x="785" y="1537"/>
                      </a:moveTo>
                      <a:lnTo>
                        <a:pt x="785" y="1537"/>
                      </a:lnTo>
                      <a:cubicBezTo>
                        <a:pt x="785" y="1121"/>
                        <a:pt x="433" y="769"/>
                        <a:pt x="1" y="769"/>
                      </a:cubicBezTo>
                      <a:lnTo>
                        <a:pt x="1" y="769"/>
                      </a:lnTo>
                      <a:cubicBezTo>
                        <a:pt x="433" y="769"/>
                        <a:pt x="785" y="417"/>
                        <a:pt x="785" y="1"/>
                      </a:cubicBezTo>
                      <a:lnTo>
                        <a:pt x="785" y="1"/>
                      </a:lnTo>
                      <a:cubicBezTo>
                        <a:pt x="785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37" y="769"/>
                        <a:pt x="785" y="1121"/>
                        <a:pt x="785" y="1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988" name="Google Shape;26988;p82"/>
            <p:cNvGrpSpPr/>
            <p:nvPr/>
          </p:nvGrpSpPr>
          <p:grpSpPr>
            <a:xfrm rot="-757285">
              <a:off x="772288" y="3895138"/>
              <a:ext cx="799643" cy="629108"/>
              <a:chOff x="917759" y="3974858"/>
              <a:chExt cx="799671" cy="629131"/>
            </a:xfrm>
          </p:grpSpPr>
          <p:sp>
            <p:nvSpPr>
              <p:cNvPr id="26989" name="Google Shape;26989;p82"/>
              <p:cNvSpPr/>
              <p:nvPr/>
            </p:nvSpPr>
            <p:spPr>
              <a:xfrm>
                <a:off x="1038795" y="4045463"/>
                <a:ext cx="210949" cy="222869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3889" extrusionOk="0">
                    <a:moveTo>
                      <a:pt x="3680" y="2801"/>
                    </a:moveTo>
                    <a:cubicBezTo>
                      <a:pt x="3680" y="2801"/>
                      <a:pt x="3632" y="1089"/>
                      <a:pt x="2560" y="545"/>
                    </a:cubicBezTo>
                    <a:cubicBezTo>
                      <a:pt x="1488" y="1"/>
                      <a:pt x="0" y="3057"/>
                      <a:pt x="0" y="3057"/>
                    </a:cubicBezTo>
                    <a:lnTo>
                      <a:pt x="2048" y="38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0" name="Google Shape;26990;p82"/>
              <p:cNvSpPr/>
              <p:nvPr/>
            </p:nvSpPr>
            <p:spPr>
              <a:xfrm>
                <a:off x="1259777" y="4366394"/>
                <a:ext cx="193527" cy="188083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3282" extrusionOk="0">
                    <a:moveTo>
                      <a:pt x="1665" y="1"/>
                    </a:moveTo>
                    <a:cubicBezTo>
                      <a:pt x="1665" y="1"/>
                      <a:pt x="3217" y="705"/>
                      <a:pt x="3297" y="1905"/>
                    </a:cubicBezTo>
                    <a:cubicBezTo>
                      <a:pt x="3377" y="3105"/>
                      <a:pt x="1" y="3281"/>
                      <a:pt x="1" y="3281"/>
                    </a:cubicBezTo>
                    <a:lnTo>
                      <a:pt x="33" y="10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1" name="Google Shape;26991;p82"/>
              <p:cNvSpPr/>
              <p:nvPr/>
            </p:nvSpPr>
            <p:spPr>
              <a:xfrm>
                <a:off x="917759" y="4309543"/>
                <a:ext cx="224703" cy="294446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5138" extrusionOk="0">
                    <a:moveTo>
                      <a:pt x="2960" y="1041"/>
                    </a:moveTo>
                    <a:cubicBezTo>
                      <a:pt x="2960" y="1041"/>
                      <a:pt x="624" y="1"/>
                      <a:pt x="0" y="4017"/>
                    </a:cubicBezTo>
                    <a:cubicBezTo>
                      <a:pt x="3920" y="5137"/>
                      <a:pt x="3856" y="2417"/>
                      <a:pt x="3856" y="2417"/>
                    </a:cubicBezTo>
                    <a:cubicBezTo>
                      <a:pt x="3216" y="1505"/>
                      <a:pt x="2960" y="1041"/>
                      <a:pt x="2960" y="10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2" name="Google Shape;26992;p82"/>
              <p:cNvSpPr/>
              <p:nvPr/>
            </p:nvSpPr>
            <p:spPr>
              <a:xfrm>
                <a:off x="973693" y="4380606"/>
                <a:ext cx="155074" cy="133412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328" extrusionOk="0">
                    <a:moveTo>
                      <a:pt x="1584" y="1"/>
                    </a:moveTo>
                    <a:cubicBezTo>
                      <a:pt x="1072" y="1"/>
                      <a:pt x="283" y="316"/>
                      <a:pt x="0" y="2137"/>
                    </a:cubicBezTo>
                    <a:cubicBezTo>
                      <a:pt x="468" y="2272"/>
                      <a:pt x="854" y="2328"/>
                      <a:pt x="1172" y="2328"/>
                    </a:cubicBezTo>
                    <a:cubicBezTo>
                      <a:pt x="2705" y="2328"/>
                      <a:pt x="2672" y="1033"/>
                      <a:pt x="2672" y="1033"/>
                    </a:cubicBezTo>
                    <a:cubicBezTo>
                      <a:pt x="2224" y="393"/>
                      <a:pt x="2048" y="89"/>
                      <a:pt x="2048" y="89"/>
                    </a:cubicBezTo>
                    <a:cubicBezTo>
                      <a:pt x="2048" y="89"/>
                      <a:pt x="1855" y="1"/>
                      <a:pt x="15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3" name="Google Shape;26993;p82"/>
              <p:cNvSpPr/>
              <p:nvPr/>
            </p:nvSpPr>
            <p:spPr>
              <a:xfrm>
                <a:off x="1050429" y="4061452"/>
                <a:ext cx="611070" cy="405451"/>
              </a:xfrm>
              <a:custGeom>
                <a:avLst/>
                <a:gdLst/>
                <a:ahLst/>
                <a:cxnLst/>
                <a:rect l="l" t="t" r="r" b="b"/>
                <a:pathLst>
                  <a:path w="10663" h="7075" extrusionOk="0">
                    <a:moveTo>
                      <a:pt x="9592" y="0"/>
                    </a:moveTo>
                    <a:cubicBezTo>
                      <a:pt x="7903" y="0"/>
                      <a:pt x="2666" y="2724"/>
                      <a:pt x="1317" y="3610"/>
                    </a:cubicBezTo>
                    <a:cubicBezTo>
                      <a:pt x="0" y="4483"/>
                      <a:pt x="1398" y="7075"/>
                      <a:pt x="2825" y="7075"/>
                    </a:cubicBezTo>
                    <a:cubicBezTo>
                      <a:pt x="3045" y="7075"/>
                      <a:pt x="3266" y="7013"/>
                      <a:pt x="3477" y="6874"/>
                    </a:cubicBezTo>
                    <a:cubicBezTo>
                      <a:pt x="5062" y="5818"/>
                      <a:pt x="10662" y="1066"/>
                      <a:pt x="10070" y="170"/>
                    </a:cubicBezTo>
                    <a:cubicBezTo>
                      <a:pt x="9992" y="53"/>
                      <a:pt x="9826" y="0"/>
                      <a:pt x="9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4" name="Google Shape;26994;p82"/>
              <p:cNvSpPr/>
              <p:nvPr/>
            </p:nvSpPr>
            <p:spPr>
              <a:xfrm>
                <a:off x="1055930" y="4110165"/>
                <a:ext cx="525739" cy="344934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6019" extrusionOk="0">
                    <a:moveTo>
                      <a:pt x="8776" y="1"/>
                    </a:moveTo>
                    <a:cubicBezTo>
                      <a:pt x="7859" y="1"/>
                      <a:pt x="1992" y="3452"/>
                      <a:pt x="709" y="4312"/>
                    </a:cubicBezTo>
                    <a:cubicBezTo>
                      <a:pt x="0" y="4776"/>
                      <a:pt x="616" y="6018"/>
                      <a:pt x="1359" y="6018"/>
                    </a:cubicBezTo>
                    <a:cubicBezTo>
                      <a:pt x="1487" y="6018"/>
                      <a:pt x="1619" y="5981"/>
                      <a:pt x="1749" y="5896"/>
                    </a:cubicBezTo>
                    <a:cubicBezTo>
                      <a:pt x="3173" y="4952"/>
                      <a:pt x="9174" y="472"/>
                      <a:pt x="8886" y="40"/>
                    </a:cubicBezTo>
                    <a:cubicBezTo>
                      <a:pt x="8869" y="13"/>
                      <a:pt x="8831" y="1"/>
                      <a:pt x="87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5" name="Google Shape;26995;p82"/>
              <p:cNvSpPr/>
              <p:nvPr/>
            </p:nvSpPr>
            <p:spPr>
              <a:xfrm>
                <a:off x="1053466" y="3974858"/>
                <a:ext cx="663965" cy="538347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9394" extrusionOk="0">
                    <a:moveTo>
                      <a:pt x="10913" y="1089"/>
                    </a:moveTo>
                    <a:cubicBezTo>
                      <a:pt x="10193" y="0"/>
                      <a:pt x="3200" y="3521"/>
                      <a:pt x="1600" y="4577"/>
                    </a:cubicBezTo>
                    <a:cubicBezTo>
                      <a:pt x="0" y="5633"/>
                      <a:pt x="2400" y="9393"/>
                      <a:pt x="4065" y="8289"/>
                    </a:cubicBezTo>
                    <a:cubicBezTo>
                      <a:pt x="5729" y="7185"/>
                      <a:pt x="11585" y="2113"/>
                      <a:pt x="10913" y="10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6" name="Google Shape;26996;p82"/>
              <p:cNvSpPr/>
              <p:nvPr/>
            </p:nvSpPr>
            <p:spPr>
              <a:xfrm>
                <a:off x="1242355" y="4175039"/>
                <a:ext cx="194444" cy="172496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010" extrusionOk="0">
                    <a:moveTo>
                      <a:pt x="1712" y="0"/>
                    </a:moveTo>
                    <a:cubicBezTo>
                      <a:pt x="1542" y="0"/>
                      <a:pt x="1370" y="30"/>
                      <a:pt x="1201" y="92"/>
                    </a:cubicBezTo>
                    <a:cubicBezTo>
                      <a:pt x="417" y="364"/>
                      <a:pt x="0" y="1212"/>
                      <a:pt x="289" y="2012"/>
                    </a:cubicBezTo>
                    <a:cubicBezTo>
                      <a:pt x="503" y="2630"/>
                      <a:pt x="1075" y="3009"/>
                      <a:pt x="1691" y="3009"/>
                    </a:cubicBezTo>
                    <a:cubicBezTo>
                      <a:pt x="1857" y="3009"/>
                      <a:pt x="2026" y="2982"/>
                      <a:pt x="2193" y="2924"/>
                    </a:cubicBezTo>
                    <a:cubicBezTo>
                      <a:pt x="2993" y="2652"/>
                      <a:pt x="3393" y="1788"/>
                      <a:pt x="3121" y="1004"/>
                    </a:cubicBezTo>
                    <a:cubicBezTo>
                      <a:pt x="2907" y="389"/>
                      <a:pt x="2330" y="0"/>
                      <a:pt x="17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7" name="Google Shape;26997;p82"/>
              <p:cNvSpPr/>
              <p:nvPr/>
            </p:nvSpPr>
            <p:spPr>
              <a:xfrm>
                <a:off x="1257657" y="4197332"/>
                <a:ext cx="164473" cy="127566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226" extrusionOk="0">
                    <a:moveTo>
                      <a:pt x="1426" y="0"/>
                    </a:moveTo>
                    <a:cubicBezTo>
                      <a:pt x="571" y="0"/>
                      <a:pt x="1" y="969"/>
                      <a:pt x="502" y="1735"/>
                    </a:cubicBezTo>
                    <a:cubicBezTo>
                      <a:pt x="712" y="2055"/>
                      <a:pt x="1066" y="2225"/>
                      <a:pt x="1428" y="2225"/>
                    </a:cubicBezTo>
                    <a:cubicBezTo>
                      <a:pt x="1644" y="2225"/>
                      <a:pt x="1862" y="2165"/>
                      <a:pt x="2054" y="2039"/>
                    </a:cubicBezTo>
                    <a:cubicBezTo>
                      <a:pt x="2870" y="1495"/>
                      <a:pt x="2630" y="215"/>
                      <a:pt x="1654" y="23"/>
                    </a:cubicBezTo>
                    <a:cubicBezTo>
                      <a:pt x="1576" y="7"/>
                      <a:pt x="1500" y="0"/>
                      <a:pt x="1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8" name="Google Shape;26998;p82"/>
              <p:cNvSpPr/>
              <p:nvPr/>
            </p:nvSpPr>
            <p:spPr>
              <a:xfrm>
                <a:off x="1220922" y="4314701"/>
                <a:ext cx="34327" cy="2704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72" extrusionOk="0">
                    <a:moveTo>
                      <a:pt x="289" y="1"/>
                    </a:moveTo>
                    <a:cubicBezTo>
                      <a:pt x="111" y="1"/>
                      <a:pt x="0" y="213"/>
                      <a:pt x="102" y="359"/>
                    </a:cubicBezTo>
                    <a:cubicBezTo>
                      <a:pt x="155" y="432"/>
                      <a:pt x="235" y="472"/>
                      <a:pt x="311" y="472"/>
                    </a:cubicBezTo>
                    <a:cubicBezTo>
                      <a:pt x="351" y="472"/>
                      <a:pt x="390" y="461"/>
                      <a:pt x="422" y="439"/>
                    </a:cubicBezTo>
                    <a:cubicBezTo>
                      <a:pt x="599" y="311"/>
                      <a:pt x="551" y="55"/>
                      <a:pt x="342" y="7"/>
                    </a:cubicBezTo>
                    <a:cubicBezTo>
                      <a:pt x="324" y="3"/>
                      <a:pt x="306" y="1"/>
                      <a:pt x="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9" name="Google Shape;26999;p82"/>
              <p:cNvSpPr/>
              <p:nvPr/>
            </p:nvSpPr>
            <p:spPr>
              <a:xfrm>
                <a:off x="1426660" y="4179566"/>
                <a:ext cx="35874" cy="27393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78" extrusionOk="0">
                    <a:moveTo>
                      <a:pt x="282" y="1"/>
                    </a:moveTo>
                    <a:cubicBezTo>
                      <a:pt x="239" y="1"/>
                      <a:pt x="192" y="14"/>
                      <a:pt x="145" y="45"/>
                    </a:cubicBezTo>
                    <a:cubicBezTo>
                      <a:pt x="33" y="125"/>
                      <a:pt x="1" y="269"/>
                      <a:pt x="81" y="365"/>
                    </a:cubicBezTo>
                    <a:cubicBezTo>
                      <a:pt x="123" y="438"/>
                      <a:pt x="199" y="477"/>
                      <a:pt x="279" y="477"/>
                    </a:cubicBezTo>
                    <a:cubicBezTo>
                      <a:pt x="320" y="477"/>
                      <a:pt x="362" y="467"/>
                      <a:pt x="401" y="445"/>
                    </a:cubicBezTo>
                    <a:cubicBezTo>
                      <a:pt x="626" y="299"/>
                      <a:pt x="490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0" name="Google Shape;27000;p82"/>
              <p:cNvSpPr/>
              <p:nvPr/>
            </p:nvSpPr>
            <p:spPr>
              <a:xfrm>
                <a:off x="1465801" y="4153319"/>
                <a:ext cx="34270" cy="2682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68" extrusionOk="0">
                    <a:moveTo>
                      <a:pt x="285" y="0"/>
                    </a:moveTo>
                    <a:cubicBezTo>
                      <a:pt x="109" y="0"/>
                      <a:pt x="0" y="199"/>
                      <a:pt x="102" y="359"/>
                    </a:cubicBezTo>
                    <a:cubicBezTo>
                      <a:pt x="152" y="428"/>
                      <a:pt x="226" y="467"/>
                      <a:pt x="299" y="467"/>
                    </a:cubicBezTo>
                    <a:cubicBezTo>
                      <a:pt x="342" y="467"/>
                      <a:pt x="386" y="453"/>
                      <a:pt x="422" y="423"/>
                    </a:cubicBezTo>
                    <a:cubicBezTo>
                      <a:pt x="598" y="311"/>
                      <a:pt x="550" y="39"/>
                      <a:pt x="342" y="7"/>
                    </a:cubicBezTo>
                    <a:cubicBezTo>
                      <a:pt x="322" y="2"/>
                      <a:pt x="304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1" name="Google Shape;27001;p82"/>
              <p:cNvSpPr/>
              <p:nvPr/>
            </p:nvSpPr>
            <p:spPr>
              <a:xfrm>
                <a:off x="1172439" y="4344673"/>
                <a:ext cx="40688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481" extrusionOk="0">
                    <a:moveTo>
                      <a:pt x="360" y="0"/>
                    </a:moveTo>
                    <a:cubicBezTo>
                      <a:pt x="318" y="0"/>
                      <a:pt x="273" y="13"/>
                      <a:pt x="228" y="44"/>
                    </a:cubicBezTo>
                    <a:cubicBezTo>
                      <a:pt x="0" y="178"/>
                      <a:pt x="143" y="481"/>
                      <a:pt x="356" y="481"/>
                    </a:cubicBezTo>
                    <a:cubicBezTo>
                      <a:pt x="397" y="481"/>
                      <a:pt x="441" y="470"/>
                      <a:pt x="484" y="444"/>
                    </a:cubicBezTo>
                    <a:cubicBezTo>
                      <a:pt x="709" y="299"/>
                      <a:pt x="563" y="0"/>
                      <a:pt x="3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02" name="Google Shape;27002;p82"/>
            <p:cNvGrpSpPr/>
            <p:nvPr/>
          </p:nvGrpSpPr>
          <p:grpSpPr>
            <a:xfrm rot="1592248">
              <a:off x="2133637" y="-487109"/>
              <a:ext cx="6846782" cy="4469830"/>
              <a:chOff x="-144710" y="-1146545"/>
              <a:chExt cx="7372920" cy="4813312"/>
            </a:xfrm>
          </p:grpSpPr>
          <p:sp>
            <p:nvSpPr>
              <p:cNvPr id="27003" name="Google Shape;27003;p82"/>
              <p:cNvSpPr/>
              <p:nvPr/>
            </p:nvSpPr>
            <p:spPr>
              <a:xfrm flipH="1">
                <a:off x="4841169" y="-1146545"/>
                <a:ext cx="430117" cy="23754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4" name="Google Shape;27004;p82"/>
              <p:cNvSpPr/>
              <p:nvPr/>
            </p:nvSpPr>
            <p:spPr>
              <a:xfrm flipH="1">
                <a:off x="-144710" y="3250914"/>
                <a:ext cx="582076" cy="32151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5" name="Google Shape;27005;p82"/>
              <p:cNvSpPr/>
              <p:nvPr/>
            </p:nvSpPr>
            <p:spPr>
              <a:xfrm flipH="1">
                <a:off x="4158981" y="3172817"/>
                <a:ext cx="894400" cy="493950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6" name="Google Shape;27006;p82"/>
              <p:cNvSpPr/>
              <p:nvPr/>
            </p:nvSpPr>
            <p:spPr>
              <a:xfrm flipH="1">
                <a:off x="6759724" y="1645038"/>
                <a:ext cx="468487" cy="2587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07" name="Google Shape;27007;p82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7008" name="Google Shape;27008;p82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009" name="Google Shape;27009;p82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0" name="Google Shape;27010;p82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7011" name="Google Shape;27011;p82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012" name="Google Shape;27012;p82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13" name="Google Shape;27013;p82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4" name="Google Shape;27014;p82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15" name="Google Shape;27015;p82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7016" name="Google Shape;27016;p82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7017" name="Google Shape;27017;p82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8" name="Google Shape;27018;p82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9" name="Google Shape;27019;p82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0" name="Google Shape;27020;p82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1" name="Google Shape;27021;p82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022" name="Google Shape;27022;p82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023" name="Google Shape;27023;p82">
            <a:hlinkClick r:id="rId4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2" name="Google Shape;25442;p68"/>
          <p:cNvSpPr txBox="1">
            <a:spLocks noGrp="1"/>
          </p:cNvSpPr>
          <p:nvPr>
            <p:ph type="title"/>
          </p:nvPr>
        </p:nvSpPr>
        <p:spPr>
          <a:xfrm>
            <a:off x="2437744" y="529206"/>
            <a:ext cx="42309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Introdution</a:t>
            </a:r>
            <a:endParaRPr sz="4000" dirty="0"/>
          </a:p>
        </p:txBody>
      </p:sp>
      <p:sp>
        <p:nvSpPr>
          <p:cNvPr id="25443" name="Google Shape;25443;p68"/>
          <p:cNvSpPr txBox="1">
            <a:spLocks noGrp="1"/>
          </p:cNvSpPr>
          <p:nvPr>
            <p:ph type="subTitle" idx="1"/>
          </p:nvPr>
        </p:nvSpPr>
        <p:spPr>
          <a:xfrm>
            <a:off x="2021285" y="2226637"/>
            <a:ext cx="5145394" cy="1330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space exploration-themed website offering detailed planetary information, daily space photos, Mars rover images, and Near-Earth Asteroid (NEA) news.</a:t>
            </a:r>
            <a:endParaRPr dirty="0"/>
          </a:p>
        </p:txBody>
      </p:sp>
      <p:sp>
        <p:nvSpPr>
          <p:cNvPr id="25444" name="Google Shape;25444;p68"/>
          <p:cNvSpPr/>
          <p:nvPr/>
        </p:nvSpPr>
        <p:spPr>
          <a:xfrm>
            <a:off x="998421" y="-259985"/>
            <a:ext cx="52957" cy="40778"/>
          </a:xfrm>
          <a:custGeom>
            <a:avLst/>
            <a:gdLst/>
            <a:ahLst/>
            <a:cxnLst/>
            <a:rect l="l" t="t" r="r" b="b"/>
            <a:pathLst>
              <a:path w="787" h="606" extrusionOk="0">
                <a:moveTo>
                  <a:pt x="399" y="1"/>
                </a:moveTo>
                <a:cubicBezTo>
                  <a:pt x="0" y="1"/>
                  <a:pt x="0" y="606"/>
                  <a:pt x="399" y="606"/>
                </a:cubicBezTo>
                <a:cubicBezTo>
                  <a:pt x="508" y="593"/>
                  <a:pt x="605" y="557"/>
                  <a:pt x="690" y="485"/>
                </a:cubicBezTo>
                <a:cubicBezTo>
                  <a:pt x="787" y="388"/>
                  <a:pt x="787" y="218"/>
                  <a:pt x="690" y="122"/>
                </a:cubicBezTo>
                <a:cubicBezTo>
                  <a:pt x="605" y="49"/>
                  <a:pt x="508" y="13"/>
                  <a:pt x="3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5" name="Google Shape;25445;p68"/>
          <p:cNvSpPr/>
          <p:nvPr/>
        </p:nvSpPr>
        <p:spPr>
          <a:xfrm>
            <a:off x="623144" y="-211133"/>
            <a:ext cx="42393" cy="32636"/>
          </a:xfrm>
          <a:custGeom>
            <a:avLst/>
            <a:gdLst/>
            <a:ahLst/>
            <a:cxnLst/>
            <a:rect l="l" t="t" r="r" b="b"/>
            <a:pathLst>
              <a:path w="630" h="485" extrusionOk="0">
                <a:moveTo>
                  <a:pt x="315" y="0"/>
                </a:moveTo>
                <a:cubicBezTo>
                  <a:pt x="1" y="0"/>
                  <a:pt x="1" y="484"/>
                  <a:pt x="315" y="484"/>
                </a:cubicBezTo>
                <a:cubicBezTo>
                  <a:pt x="630" y="484"/>
                  <a:pt x="630" y="0"/>
                  <a:pt x="3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6" name="Google Shape;25446;p68"/>
          <p:cNvSpPr/>
          <p:nvPr/>
        </p:nvSpPr>
        <p:spPr>
          <a:xfrm>
            <a:off x="759070" y="-327544"/>
            <a:ext cx="127851" cy="128659"/>
          </a:xfrm>
          <a:custGeom>
            <a:avLst/>
            <a:gdLst/>
            <a:ahLst/>
            <a:cxnLst/>
            <a:rect l="l" t="t" r="r" b="b"/>
            <a:pathLst>
              <a:path w="1900" h="1912" extrusionOk="0">
                <a:moveTo>
                  <a:pt x="956" y="1"/>
                </a:moveTo>
                <a:cubicBezTo>
                  <a:pt x="932" y="908"/>
                  <a:pt x="908" y="932"/>
                  <a:pt x="1" y="956"/>
                </a:cubicBezTo>
                <a:cubicBezTo>
                  <a:pt x="908" y="980"/>
                  <a:pt x="932" y="1005"/>
                  <a:pt x="956" y="1912"/>
                </a:cubicBezTo>
                <a:cubicBezTo>
                  <a:pt x="981" y="1005"/>
                  <a:pt x="993" y="980"/>
                  <a:pt x="1900" y="956"/>
                </a:cubicBezTo>
                <a:cubicBezTo>
                  <a:pt x="993" y="932"/>
                  <a:pt x="981" y="920"/>
                  <a:pt x="9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47" name="Google Shape;25447;p68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448" name="Google Shape;25448;p68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449" name="Google Shape;25449;p68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50" name="Google Shape;25450;p68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451" name="Google Shape;25451;p68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452" name="Google Shape;25452;p68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53" name="Google Shape;25453;p68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4" name="Google Shape;25454;p68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55" name="Google Shape;25455;p68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456" name="Google Shape;25456;p68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457" name="Google Shape;25457;p68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8" name="Google Shape;25458;p68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9" name="Google Shape;25459;p68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0" name="Google Shape;25460;p68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1" name="Google Shape;25461;p68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462" name="Google Shape;25462;p68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63" name="Google Shape;25463;p68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5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2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3" name="Google Shape;25333;p66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Features</a:t>
            </a:r>
            <a:endParaRPr dirty="0"/>
          </a:p>
        </p:txBody>
      </p:sp>
      <p:sp>
        <p:nvSpPr>
          <p:cNvPr id="25334" name="Google Shape;25334;p66"/>
          <p:cNvSpPr txBox="1">
            <a:spLocks noGrp="1"/>
          </p:cNvSpPr>
          <p:nvPr>
            <p:ph type="subTitle" idx="1"/>
          </p:nvPr>
        </p:nvSpPr>
        <p:spPr>
          <a:xfrm>
            <a:off x="1158249" y="1496200"/>
            <a:ext cx="1749299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dirty="0"/>
              <a:t>Planet Information</a:t>
            </a:r>
            <a:endParaRPr sz="1800" dirty="0"/>
          </a:p>
        </p:txBody>
      </p:sp>
      <p:sp>
        <p:nvSpPr>
          <p:cNvPr id="25335" name="Google Shape;25335;p66"/>
          <p:cNvSpPr txBox="1">
            <a:spLocks noGrp="1"/>
          </p:cNvSpPr>
          <p:nvPr>
            <p:ph type="subTitle" idx="2"/>
          </p:nvPr>
        </p:nvSpPr>
        <p:spPr>
          <a:xfrm>
            <a:off x="865950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25336" name="Google Shape;25336;p66"/>
          <p:cNvSpPr txBox="1">
            <a:spLocks noGrp="1"/>
          </p:cNvSpPr>
          <p:nvPr>
            <p:ph type="subTitle" idx="3"/>
          </p:nvPr>
        </p:nvSpPr>
        <p:spPr>
          <a:xfrm>
            <a:off x="1166496" y="2899825"/>
            <a:ext cx="2141059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dirty="0"/>
              <a:t>Mars Rover Images</a:t>
            </a:r>
            <a:endParaRPr sz="1800" dirty="0"/>
          </a:p>
        </p:txBody>
      </p:sp>
      <p:sp>
        <p:nvSpPr>
          <p:cNvPr id="25337" name="Google Shape;25337;p66"/>
          <p:cNvSpPr txBox="1">
            <a:spLocks noGrp="1"/>
          </p:cNvSpPr>
          <p:nvPr>
            <p:ph type="subTitle" idx="4"/>
          </p:nvPr>
        </p:nvSpPr>
        <p:spPr>
          <a:xfrm>
            <a:off x="865950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5338" name="Google Shape;25338;p66"/>
          <p:cNvSpPr txBox="1">
            <a:spLocks noGrp="1"/>
          </p:cNvSpPr>
          <p:nvPr>
            <p:ph type="subTitle" idx="5"/>
          </p:nvPr>
        </p:nvSpPr>
        <p:spPr>
          <a:xfrm>
            <a:off x="4034950" y="1496200"/>
            <a:ext cx="1749298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dirty="0"/>
              <a:t>User Authentication</a:t>
            </a:r>
            <a:endParaRPr sz="1800" dirty="0"/>
          </a:p>
        </p:txBody>
      </p:sp>
      <p:sp>
        <p:nvSpPr>
          <p:cNvPr id="25339" name="Google Shape;25339;p66"/>
          <p:cNvSpPr txBox="1">
            <a:spLocks noGrp="1"/>
          </p:cNvSpPr>
          <p:nvPr>
            <p:ph type="subTitle" idx="6"/>
          </p:nvPr>
        </p:nvSpPr>
        <p:spPr>
          <a:xfrm>
            <a:off x="3688695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5340" name="Google Shape;25340;p66"/>
          <p:cNvSpPr txBox="1">
            <a:spLocks noGrp="1"/>
          </p:cNvSpPr>
          <p:nvPr>
            <p:ph type="subTitle" idx="7"/>
          </p:nvPr>
        </p:nvSpPr>
        <p:spPr>
          <a:xfrm>
            <a:off x="4032200" y="2899825"/>
            <a:ext cx="1925688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dirty="0"/>
              <a:t>Merchandise Store</a:t>
            </a:r>
            <a:endParaRPr sz="1800" dirty="0"/>
          </a:p>
        </p:txBody>
      </p:sp>
      <p:sp>
        <p:nvSpPr>
          <p:cNvPr id="25341" name="Google Shape;25341;p66"/>
          <p:cNvSpPr txBox="1">
            <a:spLocks noGrp="1"/>
          </p:cNvSpPr>
          <p:nvPr>
            <p:ph type="subTitle" idx="8"/>
          </p:nvPr>
        </p:nvSpPr>
        <p:spPr>
          <a:xfrm>
            <a:off x="3688695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5342" name="Google Shape;25342;p66"/>
          <p:cNvSpPr txBox="1">
            <a:spLocks noGrp="1"/>
          </p:cNvSpPr>
          <p:nvPr>
            <p:ph type="subTitle" idx="9"/>
          </p:nvPr>
        </p:nvSpPr>
        <p:spPr>
          <a:xfrm>
            <a:off x="6851960" y="1491850"/>
            <a:ext cx="1834839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Astronomy Pictures</a:t>
            </a:r>
            <a:endParaRPr sz="1800" dirty="0"/>
          </a:p>
        </p:txBody>
      </p:sp>
      <p:sp>
        <p:nvSpPr>
          <p:cNvPr id="25343" name="Google Shape;25343;p66"/>
          <p:cNvSpPr txBox="1">
            <a:spLocks noGrp="1"/>
          </p:cNvSpPr>
          <p:nvPr>
            <p:ph type="subTitle" idx="13"/>
          </p:nvPr>
        </p:nvSpPr>
        <p:spPr>
          <a:xfrm>
            <a:off x="6511441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5344" name="Google Shape;25344;p66"/>
          <p:cNvSpPr txBox="1">
            <a:spLocks noGrp="1"/>
          </p:cNvSpPr>
          <p:nvPr>
            <p:ph type="subTitle" idx="14"/>
          </p:nvPr>
        </p:nvSpPr>
        <p:spPr>
          <a:xfrm>
            <a:off x="6852360" y="2895475"/>
            <a:ext cx="2291639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dirty="0"/>
              <a:t>Near-Earth Asteroid News</a:t>
            </a:r>
            <a:endParaRPr sz="1800" dirty="0"/>
          </a:p>
        </p:txBody>
      </p:sp>
      <p:sp>
        <p:nvSpPr>
          <p:cNvPr id="25345" name="Google Shape;25345;p66"/>
          <p:cNvSpPr txBox="1">
            <a:spLocks noGrp="1"/>
          </p:cNvSpPr>
          <p:nvPr>
            <p:ph type="subTitle" idx="15"/>
          </p:nvPr>
        </p:nvSpPr>
        <p:spPr>
          <a:xfrm>
            <a:off x="6511441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cxnSp>
        <p:nvCxnSpPr>
          <p:cNvPr id="25346" name="Google Shape;25346;p66"/>
          <p:cNvCxnSpPr/>
          <p:nvPr/>
        </p:nvCxnSpPr>
        <p:spPr>
          <a:xfrm>
            <a:off x="972900" y="189527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7" name="Google Shape;25347;p66"/>
          <p:cNvCxnSpPr/>
          <p:nvPr/>
        </p:nvCxnSpPr>
        <p:spPr>
          <a:xfrm>
            <a:off x="3795950" y="189527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8" name="Google Shape;25348;p66"/>
          <p:cNvCxnSpPr/>
          <p:nvPr/>
        </p:nvCxnSpPr>
        <p:spPr>
          <a:xfrm>
            <a:off x="6618911" y="189527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9" name="Google Shape;25349;p66"/>
          <p:cNvCxnSpPr/>
          <p:nvPr/>
        </p:nvCxnSpPr>
        <p:spPr>
          <a:xfrm>
            <a:off x="972900" y="3299100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50" name="Google Shape;25350;p66"/>
          <p:cNvCxnSpPr/>
          <p:nvPr/>
        </p:nvCxnSpPr>
        <p:spPr>
          <a:xfrm>
            <a:off x="3795950" y="3299100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51" name="Google Shape;25351;p66"/>
          <p:cNvCxnSpPr/>
          <p:nvPr/>
        </p:nvCxnSpPr>
        <p:spPr>
          <a:xfrm>
            <a:off x="6618911" y="3299100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52" name="Google Shape;25352;p66"/>
          <p:cNvSpPr txBox="1">
            <a:spLocks noGrp="1"/>
          </p:cNvSpPr>
          <p:nvPr>
            <p:ph type="title"/>
          </p:nvPr>
        </p:nvSpPr>
        <p:spPr>
          <a:xfrm>
            <a:off x="910265" y="1493625"/>
            <a:ext cx="2625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53" name="Google Shape;25353;p66"/>
          <p:cNvSpPr txBox="1">
            <a:spLocks noGrp="1"/>
          </p:cNvSpPr>
          <p:nvPr>
            <p:ph type="title" idx="16"/>
          </p:nvPr>
        </p:nvSpPr>
        <p:spPr>
          <a:xfrm>
            <a:off x="3746181" y="1493625"/>
            <a:ext cx="2781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354" name="Google Shape;25354;p66"/>
          <p:cNvSpPr txBox="1">
            <a:spLocks noGrp="1"/>
          </p:cNvSpPr>
          <p:nvPr>
            <p:ph type="title" idx="17"/>
          </p:nvPr>
        </p:nvSpPr>
        <p:spPr>
          <a:xfrm>
            <a:off x="6569497" y="1491850"/>
            <a:ext cx="2787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55" name="Google Shape;25355;p66"/>
          <p:cNvSpPr txBox="1">
            <a:spLocks noGrp="1"/>
          </p:cNvSpPr>
          <p:nvPr>
            <p:ph type="title" idx="18"/>
          </p:nvPr>
        </p:nvSpPr>
        <p:spPr>
          <a:xfrm>
            <a:off x="931463" y="2897198"/>
            <a:ext cx="2625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356" name="Google Shape;25356;p66"/>
          <p:cNvSpPr txBox="1">
            <a:spLocks noGrp="1"/>
          </p:cNvSpPr>
          <p:nvPr>
            <p:ph type="title" idx="19"/>
          </p:nvPr>
        </p:nvSpPr>
        <p:spPr>
          <a:xfrm>
            <a:off x="3747379" y="2895401"/>
            <a:ext cx="2781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357" name="Google Shape;25357;p66"/>
          <p:cNvSpPr txBox="1">
            <a:spLocks noGrp="1"/>
          </p:cNvSpPr>
          <p:nvPr>
            <p:ph type="title" idx="20"/>
          </p:nvPr>
        </p:nvSpPr>
        <p:spPr>
          <a:xfrm>
            <a:off x="6570739" y="2895400"/>
            <a:ext cx="2787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5358" name="Google Shape;25358;p66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359" name="Google Shape;25359;p66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360" name="Google Shape;25360;p66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1" name="Google Shape;25361;p66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362" name="Google Shape;25362;p66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363" name="Google Shape;25363;p66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4" name="Google Shape;25364;p66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5" name="Google Shape;25365;p66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66" name="Google Shape;25366;p66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367" name="Google Shape;25367;p66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368" name="Google Shape;25368;p66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9" name="Google Shape;25369;p66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0" name="Google Shape;25370;p66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1" name="Google Shape;25371;p66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2" name="Google Shape;25372;p66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373" name="Google Shape;25373;p66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74" name="Google Shape;25374;p66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293;p75">
            <a:extLst>
              <a:ext uri="{FF2B5EF4-FFF2-40B4-BE49-F238E27FC236}">
                <a16:creationId xmlns:a16="http://schemas.microsoft.com/office/drawing/2014/main" id="{22D1E3EA-452D-3974-A222-DE5E1CD5C0F2}"/>
              </a:ext>
            </a:extLst>
          </p:cNvPr>
          <p:cNvGrpSpPr/>
          <p:nvPr/>
        </p:nvGrpSpPr>
        <p:grpSpPr>
          <a:xfrm>
            <a:off x="-2160253" y="1681902"/>
            <a:ext cx="1237630" cy="1238249"/>
            <a:chOff x="9326400" y="2813838"/>
            <a:chExt cx="950050" cy="950525"/>
          </a:xfrm>
        </p:grpSpPr>
        <p:sp>
          <p:nvSpPr>
            <p:cNvPr id="3" name="Google Shape;26294;p75">
              <a:extLst>
                <a:ext uri="{FF2B5EF4-FFF2-40B4-BE49-F238E27FC236}">
                  <a16:creationId xmlns:a16="http://schemas.microsoft.com/office/drawing/2014/main" id="{0B2B39B7-7DD9-1C1F-E338-121D7BE74F4D}"/>
                </a:ext>
              </a:extLst>
            </p:cNvPr>
            <p:cNvSpPr/>
            <p:nvPr/>
          </p:nvSpPr>
          <p:spPr>
            <a:xfrm>
              <a:off x="9326400" y="2813838"/>
              <a:ext cx="950050" cy="950050"/>
            </a:xfrm>
            <a:custGeom>
              <a:avLst/>
              <a:gdLst/>
              <a:ahLst/>
              <a:cxnLst/>
              <a:rect l="l" t="t" r="r" b="b"/>
              <a:pathLst>
                <a:path w="38002" h="38002" extrusionOk="0">
                  <a:moveTo>
                    <a:pt x="19017" y="0"/>
                  </a:moveTo>
                  <a:cubicBezTo>
                    <a:pt x="8500" y="0"/>
                    <a:pt x="1" y="8531"/>
                    <a:pt x="1" y="19017"/>
                  </a:cubicBezTo>
                  <a:cubicBezTo>
                    <a:pt x="1" y="29502"/>
                    <a:pt x="8500" y="38002"/>
                    <a:pt x="19017" y="38002"/>
                  </a:cubicBezTo>
                  <a:cubicBezTo>
                    <a:pt x="29502" y="38002"/>
                    <a:pt x="38002" y="29502"/>
                    <a:pt x="38002" y="19017"/>
                  </a:cubicBezTo>
                  <a:cubicBezTo>
                    <a:pt x="38002" y="8531"/>
                    <a:pt x="29502" y="0"/>
                    <a:pt x="190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295;p75">
              <a:extLst>
                <a:ext uri="{FF2B5EF4-FFF2-40B4-BE49-F238E27FC236}">
                  <a16:creationId xmlns:a16="http://schemas.microsoft.com/office/drawing/2014/main" id="{89139DF5-69A5-AF8E-AA8D-214E12BD66E0}"/>
                </a:ext>
              </a:extLst>
            </p:cNvPr>
            <p:cNvSpPr/>
            <p:nvPr/>
          </p:nvSpPr>
          <p:spPr>
            <a:xfrm>
              <a:off x="9327175" y="3124063"/>
              <a:ext cx="949275" cy="241675"/>
            </a:xfrm>
            <a:custGeom>
              <a:avLst/>
              <a:gdLst/>
              <a:ahLst/>
              <a:cxnLst/>
              <a:rect l="l" t="t" r="r" b="b"/>
              <a:pathLst>
                <a:path w="37971" h="9667" extrusionOk="0">
                  <a:moveTo>
                    <a:pt x="1179" y="0"/>
                  </a:moveTo>
                  <a:cubicBezTo>
                    <a:pt x="435" y="1954"/>
                    <a:pt x="63" y="4033"/>
                    <a:pt x="1" y="6111"/>
                  </a:cubicBezTo>
                  <a:cubicBezTo>
                    <a:pt x="962" y="6856"/>
                    <a:pt x="2017" y="7445"/>
                    <a:pt x="3165" y="7880"/>
                  </a:cubicBezTo>
                  <a:cubicBezTo>
                    <a:pt x="6234" y="9170"/>
                    <a:pt x="9489" y="9666"/>
                    <a:pt x="12776" y="9666"/>
                  </a:cubicBezTo>
                  <a:cubicBezTo>
                    <a:pt x="15337" y="9666"/>
                    <a:pt x="17917" y="9365"/>
                    <a:pt x="20444" y="8903"/>
                  </a:cubicBezTo>
                  <a:cubicBezTo>
                    <a:pt x="24632" y="8128"/>
                    <a:pt x="28726" y="6825"/>
                    <a:pt x="32914" y="6204"/>
                  </a:cubicBezTo>
                  <a:cubicBezTo>
                    <a:pt x="33832" y="6082"/>
                    <a:pt x="35005" y="5919"/>
                    <a:pt x="36177" y="5919"/>
                  </a:cubicBezTo>
                  <a:cubicBezTo>
                    <a:pt x="36787" y="5919"/>
                    <a:pt x="37397" y="5963"/>
                    <a:pt x="37971" y="6080"/>
                  </a:cubicBezTo>
                  <a:cubicBezTo>
                    <a:pt x="37909" y="4002"/>
                    <a:pt x="37536" y="1954"/>
                    <a:pt x="36792" y="0"/>
                  </a:cubicBezTo>
                  <a:cubicBezTo>
                    <a:pt x="36513" y="714"/>
                    <a:pt x="36078" y="1365"/>
                    <a:pt x="35551" y="1923"/>
                  </a:cubicBezTo>
                  <a:cubicBezTo>
                    <a:pt x="33349" y="4157"/>
                    <a:pt x="30029" y="4932"/>
                    <a:pt x="27051" y="5243"/>
                  </a:cubicBezTo>
                  <a:cubicBezTo>
                    <a:pt x="25977" y="5354"/>
                    <a:pt x="24900" y="5409"/>
                    <a:pt x="23824" y="5409"/>
                  </a:cubicBezTo>
                  <a:cubicBezTo>
                    <a:pt x="21608" y="5409"/>
                    <a:pt x="19400" y="5175"/>
                    <a:pt x="17248" y="4715"/>
                  </a:cubicBezTo>
                  <a:cubicBezTo>
                    <a:pt x="12316" y="3630"/>
                    <a:pt x="7942" y="621"/>
                    <a:pt x="2855" y="93"/>
                  </a:cubicBezTo>
                  <a:cubicBezTo>
                    <a:pt x="2327" y="62"/>
                    <a:pt x="1769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296;p75">
              <a:extLst>
                <a:ext uri="{FF2B5EF4-FFF2-40B4-BE49-F238E27FC236}">
                  <a16:creationId xmlns:a16="http://schemas.microsoft.com/office/drawing/2014/main" id="{5F2F27D5-32AA-3DAC-BD34-BA4C919BC3A8}"/>
                </a:ext>
              </a:extLst>
            </p:cNvPr>
            <p:cNvSpPr/>
            <p:nvPr/>
          </p:nvSpPr>
          <p:spPr>
            <a:xfrm>
              <a:off x="9462125" y="2867338"/>
              <a:ext cx="677050" cy="216000"/>
            </a:xfrm>
            <a:custGeom>
              <a:avLst/>
              <a:gdLst/>
              <a:ahLst/>
              <a:cxnLst/>
              <a:rect l="l" t="t" r="r" b="b"/>
              <a:pathLst>
                <a:path w="27082" h="8640" extrusionOk="0">
                  <a:moveTo>
                    <a:pt x="22305" y="1"/>
                  </a:moveTo>
                  <a:cubicBezTo>
                    <a:pt x="22336" y="342"/>
                    <a:pt x="22305" y="683"/>
                    <a:pt x="22150" y="1025"/>
                  </a:cubicBezTo>
                  <a:cubicBezTo>
                    <a:pt x="21622" y="2483"/>
                    <a:pt x="20040" y="3351"/>
                    <a:pt x="18613" y="3662"/>
                  </a:cubicBezTo>
                  <a:cubicBezTo>
                    <a:pt x="17775" y="3837"/>
                    <a:pt x="16927" y="3917"/>
                    <a:pt x="16080" y="3917"/>
                  </a:cubicBezTo>
                  <a:cubicBezTo>
                    <a:pt x="14232" y="3917"/>
                    <a:pt x="12385" y="3534"/>
                    <a:pt x="10641" y="2917"/>
                  </a:cubicBezTo>
                  <a:cubicBezTo>
                    <a:pt x="8717" y="2266"/>
                    <a:pt x="6980" y="1242"/>
                    <a:pt x="5088" y="590"/>
                  </a:cubicBezTo>
                  <a:cubicBezTo>
                    <a:pt x="4840" y="497"/>
                    <a:pt x="4560" y="404"/>
                    <a:pt x="4250" y="311"/>
                  </a:cubicBezTo>
                  <a:cubicBezTo>
                    <a:pt x="2699" y="1211"/>
                    <a:pt x="1272" y="2297"/>
                    <a:pt x="0" y="3568"/>
                  </a:cubicBezTo>
                  <a:cubicBezTo>
                    <a:pt x="466" y="4685"/>
                    <a:pt x="1582" y="5523"/>
                    <a:pt x="2668" y="6143"/>
                  </a:cubicBezTo>
                  <a:cubicBezTo>
                    <a:pt x="5567" y="7740"/>
                    <a:pt x="9021" y="8639"/>
                    <a:pt x="12414" y="8639"/>
                  </a:cubicBezTo>
                  <a:cubicBezTo>
                    <a:pt x="14030" y="8639"/>
                    <a:pt x="15633" y="8435"/>
                    <a:pt x="17155" y="8005"/>
                  </a:cubicBezTo>
                  <a:cubicBezTo>
                    <a:pt x="18644" y="7601"/>
                    <a:pt x="20040" y="6981"/>
                    <a:pt x="21374" y="6205"/>
                  </a:cubicBezTo>
                  <a:cubicBezTo>
                    <a:pt x="22336" y="5523"/>
                    <a:pt x="23359" y="4933"/>
                    <a:pt x="24414" y="4344"/>
                  </a:cubicBezTo>
                  <a:cubicBezTo>
                    <a:pt x="25252" y="3941"/>
                    <a:pt x="26151" y="3662"/>
                    <a:pt x="27082" y="3537"/>
                  </a:cubicBezTo>
                  <a:cubicBezTo>
                    <a:pt x="25686" y="2110"/>
                    <a:pt x="24073" y="901"/>
                    <a:pt x="22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297;p75">
              <a:extLst>
                <a:ext uri="{FF2B5EF4-FFF2-40B4-BE49-F238E27FC236}">
                  <a16:creationId xmlns:a16="http://schemas.microsoft.com/office/drawing/2014/main" id="{C35FE5FB-38FF-7CFA-6EB9-E4351B96DD49}"/>
                </a:ext>
              </a:extLst>
            </p:cNvPr>
            <p:cNvSpPr/>
            <p:nvPr/>
          </p:nvSpPr>
          <p:spPr>
            <a:xfrm>
              <a:off x="9365950" y="3460063"/>
              <a:ext cx="855450" cy="146675"/>
            </a:xfrm>
            <a:custGeom>
              <a:avLst/>
              <a:gdLst/>
              <a:ahLst/>
              <a:cxnLst/>
              <a:rect l="l" t="t" r="r" b="b"/>
              <a:pathLst>
                <a:path w="34218" h="5867" extrusionOk="0">
                  <a:moveTo>
                    <a:pt x="5218" y="1"/>
                  </a:moveTo>
                  <a:cubicBezTo>
                    <a:pt x="4223" y="1"/>
                    <a:pt x="3228" y="54"/>
                    <a:pt x="2234" y="179"/>
                  </a:cubicBezTo>
                  <a:cubicBezTo>
                    <a:pt x="1459" y="272"/>
                    <a:pt x="714" y="458"/>
                    <a:pt x="1" y="768"/>
                  </a:cubicBezTo>
                  <a:cubicBezTo>
                    <a:pt x="776" y="2567"/>
                    <a:pt x="1831" y="4211"/>
                    <a:pt x="3103" y="5669"/>
                  </a:cubicBezTo>
                  <a:cubicBezTo>
                    <a:pt x="3599" y="5731"/>
                    <a:pt x="4095" y="5793"/>
                    <a:pt x="4592" y="5824"/>
                  </a:cubicBezTo>
                  <a:cubicBezTo>
                    <a:pt x="5159" y="5852"/>
                    <a:pt x="5727" y="5866"/>
                    <a:pt x="6295" y="5866"/>
                  </a:cubicBezTo>
                  <a:cubicBezTo>
                    <a:pt x="7619" y="5866"/>
                    <a:pt x="8944" y="5790"/>
                    <a:pt x="10269" y="5638"/>
                  </a:cubicBezTo>
                  <a:cubicBezTo>
                    <a:pt x="13371" y="5390"/>
                    <a:pt x="16442" y="5049"/>
                    <a:pt x="19513" y="4894"/>
                  </a:cubicBezTo>
                  <a:cubicBezTo>
                    <a:pt x="21352" y="4793"/>
                    <a:pt x="23243" y="4652"/>
                    <a:pt x="25110" y="4652"/>
                  </a:cubicBezTo>
                  <a:cubicBezTo>
                    <a:pt x="26109" y="4652"/>
                    <a:pt x="27101" y="4693"/>
                    <a:pt x="28075" y="4801"/>
                  </a:cubicBezTo>
                  <a:cubicBezTo>
                    <a:pt x="28944" y="4925"/>
                    <a:pt x="30557" y="5111"/>
                    <a:pt x="31642" y="5731"/>
                  </a:cubicBezTo>
                  <a:cubicBezTo>
                    <a:pt x="32635" y="4615"/>
                    <a:pt x="33504" y="3343"/>
                    <a:pt x="34217" y="2009"/>
                  </a:cubicBezTo>
                  <a:lnTo>
                    <a:pt x="34217" y="2009"/>
                  </a:lnTo>
                  <a:cubicBezTo>
                    <a:pt x="32534" y="2389"/>
                    <a:pt x="30828" y="2579"/>
                    <a:pt x="29118" y="2579"/>
                  </a:cubicBezTo>
                  <a:cubicBezTo>
                    <a:pt x="28874" y="2579"/>
                    <a:pt x="28629" y="2575"/>
                    <a:pt x="28385" y="2567"/>
                  </a:cubicBezTo>
                  <a:cubicBezTo>
                    <a:pt x="25345" y="2505"/>
                    <a:pt x="22305" y="2257"/>
                    <a:pt x="19296" y="1823"/>
                  </a:cubicBezTo>
                  <a:cubicBezTo>
                    <a:pt x="14659" y="1208"/>
                    <a:pt x="9937" y="1"/>
                    <a:pt x="5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98;p75">
              <a:extLst>
                <a:ext uri="{FF2B5EF4-FFF2-40B4-BE49-F238E27FC236}">
                  <a16:creationId xmlns:a16="http://schemas.microsoft.com/office/drawing/2014/main" id="{DE58CD81-B318-D8C8-9ED1-59F67B5473C0}"/>
                </a:ext>
              </a:extLst>
            </p:cNvPr>
            <p:cNvSpPr/>
            <p:nvPr/>
          </p:nvSpPr>
          <p:spPr>
            <a:xfrm>
              <a:off x="9639725" y="3683088"/>
              <a:ext cx="373050" cy="81275"/>
            </a:xfrm>
            <a:custGeom>
              <a:avLst/>
              <a:gdLst/>
              <a:ahLst/>
              <a:cxnLst/>
              <a:rect l="l" t="t" r="r" b="b"/>
              <a:pathLst>
                <a:path w="14922" h="3251" extrusionOk="0">
                  <a:moveTo>
                    <a:pt x="6823" y="1"/>
                  </a:moveTo>
                  <a:cubicBezTo>
                    <a:pt x="5201" y="1"/>
                    <a:pt x="3568" y="237"/>
                    <a:pt x="2110" y="843"/>
                  </a:cubicBezTo>
                  <a:cubicBezTo>
                    <a:pt x="1334" y="1122"/>
                    <a:pt x="621" y="1557"/>
                    <a:pt x="0" y="2115"/>
                  </a:cubicBezTo>
                  <a:cubicBezTo>
                    <a:pt x="2092" y="2874"/>
                    <a:pt x="4281" y="3251"/>
                    <a:pt x="6467" y="3251"/>
                  </a:cubicBezTo>
                  <a:cubicBezTo>
                    <a:pt x="9370" y="3251"/>
                    <a:pt x="12267" y="2587"/>
                    <a:pt x="14921" y="1277"/>
                  </a:cubicBezTo>
                  <a:cubicBezTo>
                    <a:pt x="13215" y="1029"/>
                    <a:pt x="11509" y="502"/>
                    <a:pt x="9865" y="254"/>
                  </a:cubicBezTo>
                  <a:cubicBezTo>
                    <a:pt x="8887" y="97"/>
                    <a:pt x="7857" y="1"/>
                    <a:pt x="6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6299;p75">
            <a:extLst>
              <a:ext uri="{FF2B5EF4-FFF2-40B4-BE49-F238E27FC236}">
                <a16:creationId xmlns:a16="http://schemas.microsoft.com/office/drawing/2014/main" id="{2B9901E1-8131-8260-60A9-BED7D51C8718}"/>
              </a:ext>
            </a:extLst>
          </p:cNvPr>
          <p:cNvGrpSpPr/>
          <p:nvPr/>
        </p:nvGrpSpPr>
        <p:grpSpPr>
          <a:xfrm>
            <a:off x="4045076" y="5582085"/>
            <a:ext cx="1815906" cy="951259"/>
            <a:chOff x="644825" y="3905563"/>
            <a:chExt cx="1578225" cy="826750"/>
          </a:xfrm>
        </p:grpSpPr>
        <p:sp>
          <p:nvSpPr>
            <p:cNvPr id="9" name="Google Shape;26300;p75">
              <a:extLst>
                <a:ext uri="{FF2B5EF4-FFF2-40B4-BE49-F238E27FC236}">
                  <a16:creationId xmlns:a16="http://schemas.microsoft.com/office/drawing/2014/main" id="{04E71B0F-4204-5B53-01E8-56455ADC7C91}"/>
                </a:ext>
              </a:extLst>
            </p:cNvPr>
            <p:cNvSpPr/>
            <p:nvPr/>
          </p:nvSpPr>
          <p:spPr>
            <a:xfrm>
              <a:off x="850000" y="3905563"/>
              <a:ext cx="1149925" cy="826750"/>
            </a:xfrm>
            <a:custGeom>
              <a:avLst/>
              <a:gdLst/>
              <a:ahLst/>
              <a:cxnLst/>
              <a:rect l="l" t="t" r="r" b="b"/>
              <a:pathLst>
                <a:path w="45997" h="33070" extrusionOk="0">
                  <a:moveTo>
                    <a:pt x="22930" y="0"/>
                  </a:moveTo>
                  <a:cubicBezTo>
                    <a:pt x="1213" y="0"/>
                    <a:pt x="0" y="33070"/>
                    <a:pt x="23573" y="33070"/>
                  </a:cubicBezTo>
                  <a:cubicBezTo>
                    <a:pt x="23790" y="33070"/>
                    <a:pt x="24010" y="33067"/>
                    <a:pt x="24232" y="33061"/>
                  </a:cubicBezTo>
                  <a:cubicBezTo>
                    <a:pt x="45433" y="32468"/>
                    <a:pt x="45996" y="0"/>
                    <a:pt x="23016" y="0"/>
                  </a:cubicBezTo>
                  <a:cubicBezTo>
                    <a:pt x="22987" y="0"/>
                    <a:pt x="22958" y="0"/>
                    <a:pt x="2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301;p75">
              <a:extLst>
                <a:ext uri="{FF2B5EF4-FFF2-40B4-BE49-F238E27FC236}">
                  <a16:creationId xmlns:a16="http://schemas.microsoft.com/office/drawing/2014/main" id="{F855B12C-79D2-80C7-40C8-6280B04D599F}"/>
                </a:ext>
              </a:extLst>
            </p:cNvPr>
            <p:cNvSpPr/>
            <p:nvPr/>
          </p:nvSpPr>
          <p:spPr>
            <a:xfrm>
              <a:off x="1317900" y="3984763"/>
              <a:ext cx="457400" cy="138950"/>
            </a:xfrm>
            <a:custGeom>
              <a:avLst/>
              <a:gdLst/>
              <a:ahLst/>
              <a:cxnLst/>
              <a:rect l="l" t="t" r="r" b="b"/>
              <a:pathLst>
                <a:path w="18296" h="5558" extrusionOk="0">
                  <a:moveTo>
                    <a:pt x="2693" y="0"/>
                  </a:moveTo>
                  <a:cubicBezTo>
                    <a:pt x="2260" y="0"/>
                    <a:pt x="1836" y="74"/>
                    <a:pt x="1454" y="272"/>
                  </a:cubicBezTo>
                  <a:cubicBezTo>
                    <a:pt x="179" y="954"/>
                    <a:pt x="1" y="2466"/>
                    <a:pt x="772" y="3593"/>
                  </a:cubicBezTo>
                  <a:cubicBezTo>
                    <a:pt x="1898" y="5224"/>
                    <a:pt x="4063" y="5520"/>
                    <a:pt x="5872" y="5550"/>
                  </a:cubicBezTo>
                  <a:cubicBezTo>
                    <a:pt x="6056" y="5555"/>
                    <a:pt x="6240" y="5557"/>
                    <a:pt x="6424" y="5557"/>
                  </a:cubicBezTo>
                  <a:cubicBezTo>
                    <a:pt x="8434" y="5557"/>
                    <a:pt x="10439" y="5263"/>
                    <a:pt x="12395" y="4720"/>
                  </a:cubicBezTo>
                  <a:cubicBezTo>
                    <a:pt x="14352" y="4186"/>
                    <a:pt x="16279" y="3563"/>
                    <a:pt x="18296" y="3267"/>
                  </a:cubicBezTo>
                  <a:cubicBezTo>
                    <a:pt x="17436" y="2110"/>
                    <a:pt x="16398" y="1072"/>
                    <a:pt x="15271" y="183"/>
                  </a:cubicBezTo>
                  <a:cubicBezTo>
                    <a:pt x="14042" y="1438"/>
                    <a:pt x="12387" y="2119"/>
                    <a:pt x="10685" y="2119"/>
                  </a:cubicBezTo>
                  <a:cubicBezTo>
                    <a:pt x="10376" y="2119"/>
                    <a:pt x="10066" y="2097"/>
                    <a:pt x="9756" y="2051"/>
                  </a:cubicBezTo>
                  <a:cubicBezTo>
                    <a:pt x="7888" y="1784"/>
                    <a:pt x="6257" y="776"/>
                    <a:pt x="4478" y="302"/>
                  </a:cubicBezTo>
                  <a:cubicBezTo>
                    <a:pt x="3924" y="146"/>
                    <a:pt x="3300" y="0"/>
                    <a:pt x="2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302;p75">
              <a:extLst>
                <a:ext uri="{FF2B5EF4-FFF2-40B4-BE49-F238E27FC236}">
                  <a16:creationId xmlns:a16="http://schemas.microsoft.com/office/drawing/2014/main" id="{DB2361E0-6AB1-035B-E15C-9F03A6AA54B6}"/>
                </a:ext>
              </a:extLst>
            </p:cNvPr>
            <p:cNvSpPr/>
            <p:nvPr/>
          </p:nvSpPr>
          <p:spPr>
            <a:xfrm>
              <a:off x="1019900" y="4038238"/>
              <a:ext cx="623450" cy="309375"/>
            </a:xfrm>
            <a:custGeom>
              <a:avLst/>
              <a:gdLst/>
              <a:ahLst/>
              <a:cxnLst/>
              <a:rect l="l" t="t" r="r" b="b"/>
              <a:pathLst>
                <a:path w="24938" h="12375" extrusionOk="0">
                  <a:moveTo>
                    <a:pt x="3618" y="1"/>
                  </a:moveTo>
                  <a:cubicBezTo>
                    <a:pt x="1869" y="2047"/>
                    <a:pt x="624" y="4478"/>
                    <a:pt x="1" y="7088"/>
                  </a:cubicBezTo>
                  <a:cubicBezTo>
                    <a:pt x="147" y="7084"/>
                    <a:pt x="294" y="7082"/>
                    <a:pt x="440" y="7082"/>
                  </a:cubicBezTo>
                  <a:cubicBezTo>
                    <a:pt x="2784" y="7082"/>
                    <a:pt x="5120" y="7529"/>
                    <a:pt x="7325" y="8422"/>
                  </a:cubicBezTo>
                  <a:cubicBezTo>
                    <a:pt x="8511" y="8867"/>
                    <a:pt x="9608" y="9460"/>
                    <a:pt x="10764" y="10023"/>
                  </a:cubicBezTo>
                  <a:cubicBezTo>
                    <a:pt x="11861" y="10527"/>
                    <a:pt x="13018" y="10942"/>
                    <a:pt x="14174" y="11268"/>
                  </a:cubicBezTo>
                  <a:cubicBezTo>
                    <a:pt x="16165" y="11821"/>
                    <a:pt x="18259" y="12374"/>
                    <a:pt x="20336" y="12374"/>
                  </a:cubicBezTo>
                  <a:cubicBezTo>
                    <a:pt x="20486" y="12374"/>
                    <a:pt x="20636" y="12371"/>
                    <a:pt x="20787" y="12365"/>
                  </a:cubicBezTo>
                  <a:cubicBezTo>
                    <a:pt x="21913" y="12306"/>
                    <a:pt x="23574" y="12099"/>
                    <a:pt x="24226" y="11031"/>
                  </a:cubicBezTo>
                  <a:cubicBezTo>
                    <a:pt x="24938" y="9934"/>
                    <a:pt x="24671" y="8452"/>
                    <a:pt x="23603" y="7681"/>
                  </a:cubicBezTo>
                  <a:cubicBezTo>
                    <a:pt x="21824" y="6465"/>
                    <a:pt x="19393" y="6554"/>
                    <a:pt x="17347" y="6406"/>
                  </a:cubicBezTo>
                  <a:cubicBezTo>
                    <a:pt x="14797" y="6198"/>
                    <a:pt x="12277" y="5902"/>
                    <a:pt x="9904" y="4953"/>
                  </a:cubicBezTo>
                  <a:cubicBezTo>
                    <a:pt x="8036" y="4152"/>
                    <a:pt x="6346" y="2966"/>
                    <a:pt x="4923" y="1483"/>
                  </a:cubicBezTo>
                  <a:cubicBezTo>
                    <a:pt x="4449" y="1039"/>
                    <a:pt x="4034" y="535"/>
                    <a:pt x="3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303;p75">
              <a:extLst>
                <a:ext uri="{FF2B5EF4-FFF2-40B4-BE49-F238E27FC236}">
                  <a16:creationId xmlns:a16="http://schemas.microsoft.com/office/drawing/2014/main" id="{A4D76625-DED7-29C0-40B0-6FF28687CD1F}"/>
                </a:ext>
              </a:extLst>
            </p:cNvPr>
            <p:cNvSpPr/>
            <p:nvPr/>
          </p:nvSpPr>
          <p:spPr>
            <a:xfrm>
              <a:off x="1110350" y="4601613"/>
              <a:ext cx="363250" cy="89725"/>
            </a:xfrm>
            <a:custGeom>
              <a:avLst/>
              <a:gdLst/>
              <a:ahLst/>
              <a:cxnLst/>
              <a:rect l="l" t="t" r="r" b="b"/>
              <a:pathLst>
                <a:path w="14530" h="3589" extrusionOk="0">
                  <a:moveTo>
                    <a:pt x="0" y="1"/>
                  </a:moveTo>
                  <a:lnTo>
                    <a:pt x="0" y="1"/>
                  </a:lnTo>
                  <a:cubicBezTo>
                    <a:pt x="979" y="1068"/>
                    <a:pt x="2076" y="1958"/>
                    <a:pt x="3292" y="2699"/>
                  </a:cubicBezTo>
                  <a:cubicBezTo>
                    <a:pt x="3671" y="2643"/>
                    <a:pt x="4057" y="2618"/>
                    <a:pt x="4447" y="2618"/>
                  </a:cubicBezTo>
                  <a:cubicBezTo>
                    <a:pt x="6098" y="2618"/>
                    <a:pt x="7817" y="3052"/>
                    <a:pt x="9400" y="3292"/>
                  </a:cubicBezTo>
                  <a:cubicBezTo>
                    <a:pt x="10467" y="3470"/>
                    <a:pt x="11535" y="3589"/>
                    <a:pt x="12602" y="3589"/>
                  </a:cubicBezTo>
                  <a:cubicBezTo>
                    <a:pt x="13047" y="3589"/>
                    <a:pt x="13788" y="3559"/>
                    <a:pt x="14114" y="3174"/>
                  </a:cubicBezTo>
                  <a:cubicBezTo>
                    <a:pt x="14530" y="2669"/>
                    <a:pt x="14114" y="1928"/>
                    <a:pt x="13640" y="1632"/>
                  </a:cubicBezTo>
                  <a:cubicBezTo>
                    <a:pt x="11831" y="446"/>
                    <a:pt x="9044" y="564"/>
                    <a:pt x="6968" y="505"/>
                  </a:cubicBezTo>
                  <a:cubicBezTo>
                    <a:pt x="4626" y="446"/>
                    <a:pt x="2284" y="44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304;p75">
              <a:extLst>
                <a:ext uri="{FF2B5EF4-FFF2-40B4-BE49-F238E27FC236}">
                  <a16:creationId xmlns:a16="http://schemas.microsoft.com/office/drawing/2014/main" id="{46FFB558-1286-204D-088F-9FD4624029D9}"/>
                </a:ext>
              </a:extLst>
            </p:cNvPr>
            <p:cNvSpPr/>
            <p:nvPr/>
          </p:nvSpPr>
          <p:spPr>
            <a:xfrm>
              <a:off x="1694475" y="4222088"/>
              <a:ext cx="162375" cy="137150"/>
            </a:xfrm>
            <a:custGeom>
              <a:avLst/>
              <a:gdLst/>
              <a:ahLst/>
              <a:cxnLst/>
              <a:rect l="l" t="t" r="r" b="b"/>
              <a:pathLst>
                <a:path w="6495" h="5486" extrusionOk="0">
                  <a:moveTo>
                    <a:pt x="5990" y="0"/>
                  </a:moveTo>
                  <a:cubicBezTo>
                    <a:pt x="4982" y="445"/>
                    <a:pt x="3915" y="742"/>
                    <a:pt x="2818" y="831"/>
                  </a:cubicBezTo>
                  <a:cubicBezTo>
                    <a:pt x="1839" y="920"/>
                    <a:pt x="386" y="860"/>
                    <a:pt x="149" y="2106"/>
                  </a:cubicBezTo>
                  <a:cubicBezTo>
                    <a:pt x="1" y="2966"/>
                    <a:pt x="119" y="4003"/>
                    <a:pt x="890" y="4507"/>
                  </a:cubicBezTo>
                  <a:cubicBezTo>
                    <a:pt x="2432" y="5486"/>
                    <a:pt x="4537" y="5100"/>
                    <a:pt x="6316" y="5427"/>
                  </a:cubicBezTo>
                  <a:cubicBezTo>
                    <a:pt x="6494" y="3618"/>
                    <a:pt x="6376" y="1780"/>
                    <a:pt x="5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05;p75">
              <a:extLst>
                <a:ext uri="{FF2B5EF4-FFF2-40B4-BE49-F238E27FC236}">
                  <a16:creationId xmlns:a16="http://schemas.microsoft.com/office/drawing/2014/main" id="{EFA2E954-15D8-8752-EB0D-89B50845037D}"/>
                </a:ext>
              </a:extLst>
            </p:cNvPr>
            <p:cNvSpPr/>
            <p:nvPr/>
          </p:nvSpPr>
          <p:spPr>
            <a:xfrm>
              <a:off x="1008800" y="4368113"/>
              <a:ext cx="206825" cy="147425"/>
            </a:xfrm>
            <a:custGeom>
              <a:avLst/>
              <a:gdLst/>
              <a:ahLst/>
              <a:cxnLst/>
              <a:rect l="l" t="t" r="r" b="b"/>
              <a:pathLst>
                <a:path w="8273" h="5897" extrusionOk="0">
                  <a:moveTo>
                    <a:pt x="0" y="1"/>
                  </a:moveTo>
                  <a:cubicBezTo>
                    <a:pt x="178" y="1602"/>
                    <a:pt x="564" y="3173"/>
                    <a:pt x="1157" y="4686"/>
                  </a:cubicBezTo>
                  <a:cubicBezTo>
                    <a:pt x="1987" y="4864"/>
                    <a:pt x="2817" y="5190"/>
                    <a:pt x="3529" y="5427"/>
                  </a:cubicBezTo>
                  <a:cubicBezTo>
                    <a:pt x="4176" y="5623"/>
                    <a:pt x="4992" y="5897"/>
                    <a:pt x="5753" y="5897"/>
                  </a:cubicBezTo>
                  <a:cubicBezTo>
                    <a:pt x="6143" y="5897"/>
                    <a:pt x="6518" y="5825"/>
                    <a:pt x="6850" y="5634"/>
                  </a:cubicBezTo>
                  <a:cubicBezTo>
                    <a:pt x="7591" y="5219"/>
                    <a:pt x="8273" y="4152"/>
                    <a:pt x="7917" y="3292"/>
                  </a:cubicBezTo>
                  <a:cubicBezTo>
                    <a:pt x="7265" y="1632"/>
                    <a:pt x="4478" y="1127"/>
                    <a:pt x="2965" y="742"/>
                  </a:cubicBezTo>
                  <a:cubicBezTo>
                    <a:pt x="2105" y="505"/>
                    <a:pt x="979" y="35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06;p75">
              <a:extLst>
                <a:ext uri="{FF2B5EF4-FFF2-40B4-BE49-F238E27FC236}">
                  <a16:creationId xmlns:a16="http://schemas.microsoft.com/office/drawing/2014/main" id="{0ED054CC-5610-255D-AEE3-718D678FE482}"/>
                </a:ext>
              </a:extLst>
            </p:cNvPr>
            <p:cNvSpPr/>
            <p:nvPr/>
          </p:nvSpPr>
          <p:spPr>
            <a:xfrm>
              <a:off x="1251200" y="4428588"/>
              <a:ext cx="561175" cy="192325"/>
            </a:xfrm>
            <a:custGeom>
              <a:avLst/>
              <a:gdLst/>
              <a:ahLst/>
              <a:cxnLst/>
              <a:rect l="l" t="t" r="r" b="b"/>
              <a:pathLst>
                <a:path w="22447" h="7693" extrusionOk="0">
                  <a:moveTo>
                    <a:pt x="4167" y="0"/>
                  </a:moveTo>
                  <a:cubicBezTo>
                    <a:pt x="2653" y="0"/>
                    <a:pt x="1043" y="378"/>
                    <a:pt x="504" y="1970"/>
                  </a:cubicBezTo>
                  <a:cubicBezTo>
                    <a:pt x="0" y="3453"/>
                    <a:pt x="919" y="4490"/>
                    <a:pt x="2224" y="5054"/>
                  </a:cubicBezTo>
                  <a:cubicBezTo>
                    <a:pt x="4922" y="6210"/>
                    <a:pt x="7976" y="6151"/>
                    <a:pt x="10823" y="6270"/>
                  </a:cubicBezTo>
                  <a:cubicBezTo>
                    <a:pt x="13699" y="6418"/>
                    <a:pt x="16635" y="6685"/>
                    <a:pt x="19244" y="7693"/>
                  </a:cubicBezTo>
                  <a:cubicBezTo>
                    <a:pt x="20578" y="6388"/>
                    <a:pt x="21646" y="4846"/>
                    <a:pt x="22446" y="3156"/>
                  </a:cubicBezTo>
                  <a:lnTo>
                    <a:pt x="22446" y="3156"/>
                  </a:lnTo>
                  <a:cubicBezTo>
                    <a:pt x="21660" y="3260"/>
                    <a:pt x="20875" y="3312"/>
                    <a:pt x="20089" y="3312"/>
                  </a:cubicBezTo>
                  <a:cubicBezTo>
                    <a:pt x="19303" y="3312"/>
                    <a:pt x="18517" y="3260"/>
                    <a:pt x="17732" y="3156"/>
                  </a:cubicBezTo>
                  <a:cubicBezTo>
                    <a:pt x="15093" y="2800"/>
                    <a:pt x="12543" y="2000"/>
                    <a:pt x="9993" y="1199"/>
                  </a:cubicBezTo>
                  <a:cubicBezTo>
                    <a:pt x="8421" y="636"/>
                    <a:pt x="6790" y="250"/>
                    <a:pt x="5100" y="43"/>
                  </a:cubicBezTo>
                  <a:cubicBezTo>
                    <a:pt x="4801" y="17"/>
                    <a:pt x="4486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07;p75">
              <a:extLst>
                <a:ext uri="{FF2B5EF4-FFF2-40B4-BE49-F238E27FC236}">
                  <a16:creationId xmlns:a16="http://schemas.microsoft.com/office/drawing/2014/main" id="{834BCAB4-737A-4BAA-6983-94E016C48DD8}"/>
                </a:ext>
              </a:extLst>
            </p:cNvPr>
            <p:cNvSpPr/>
            <p:nvPr/>
          </p:nvSpPr>
          <p:spPr>
            <a:xfrm>
              <a:off x="644825" y="4084763"/>
              <a:ext cx="1578225" cy="508000"/>
            </a:xfrm>
            <a:custGeom>
              <a:avLst/>
              <a:gdLst/>
              <a:ahLst/>
              <a:cxnLst/>
              <a:rect l="l" t="t" r="r" b="b"/>
              <a:pathLst>
                <a:path w="63129" h="20320" extrusionOk="0">
                  <a:moveTo>
                    <a:pt x="4296" y="1"/>
                  </a:moveTo>
                  <a:cubicBezTo>
                    <a:pt x="3907" y="1"/>
                    <a:pt x="3514" y="23"/>
                    <a:pt x="3114" y="67"/>
                  </a:cubicBezTo>
                  <a:cubicBezTo>
                    <a:pt x="2580" y="127"/>
                    <a:pt x="2046" y="275"/>
                    <a:pt x="1572" y="542"/>
                  </a:cubicBezTo>
                  <a:cubicBezTo>
                    <a:pt x="1157" y="749"/>
                    <a:pt x="801" y="1075"/>
                    <a:pt x="534" y="1461"/>
                  </a:cubicBezTo>
                  <a:cubicBezTo>
                    <a:pt x="475" y="1579"/>
                    <a:pt x="415" y="1728"/>
                    <a:pt x="356" y="1846"/>
                  </a:cubicBezTo>
                  <a:lnTo>
                    <a:pt x="297" y="2054"/>
                  </a:lnTo>
                  <a:cubicBezTo>
                    <a:pt x="267" y="2113"/>
                    <a:pt x="208" y="2232"/>
                    <a:pt x="208" y="2321"/>
                  </a:cubicBezTo>
                  <a:cubicBezTo>
                    <a:pt x="178" y="2410"/>
                    <a:pt x="149" y="2469"/>
                    <a:pt x="149" y="2558"/>
                  </a:cubicBezTo>
                  <a:cubicBezTo>
                    <a:pt x="0" y="3240"/>
                    <a:pt x="60" y="3922"/>
                    <a:pt x="297" y="4545"/>
                  </a:cubicBezTo>
                  <a:cubicBezTo>
                    <a:pt x="475" y="5078"/>
                    <a:pt x="771" y="5582"/>
                    <a:pt x="1127" y="6027"/>
                  </a:cubicBezTo>
                  <a:cubicBezTo>
                    <a:pt x="1720" y="6768"/>
                    <a:pt x="2402" y="7391"/>
                    <a:pt x="3173" y="7925"/>
                  </a:cubicBezTo>
                  <a:cubicBezTo>
                    <a:pt x="3855" y="8429"/>
                    <a:pt x="4567" y="8874"/>
                    <a:pt x="5308" y="9289"/>
                  </a:cubicBezTo>
                  <a:cubicBezTo>
                    <a:pt x="6791" y="10060"/>
                    <a:pt x="8303" y="10771"/>
                    <a:pt x="9845" y="11394"/>
                  </a:cubicBezTo>
                  <a:cubicBezTo>
                    <a:pt x="11416" y="11987"/>
                    <a:pt x="12988" y="12550"/>
                    <a:pt x="14618" y="13084"/>
                  </a:cubicBezTo>
                  <a:cubicBezTo>
                    <a:pt x="16220" y="13588"/>
                    <a:pt x="17850" y="14063"/>
                    <a:pt x="19511" y="14507"/>
                  </a:cubicBezTo>
                  <a:cubicBezTo>
                    <a:pt x="21171" y="14982"/>
                    <a:pt x="22862" y="15367"/>
                    <a:pt x="24522" y="15782"/>
                  </a:cubicBezTo>
                  <a:cubicBezTo>
                    <a:pt x="26183" y="16168"/>
                    <a:pt x="27902" y="16524"/>
                    <a:pt x="29563" y="16880"/>
                  </a:cubicBezTo>
                  <a:lnTo>
                    <a:pt x="32053" y="17413"/>
                  </a:lnTo>
                  <a:lnTo>
                    <a:pt x="34603" y="17947"/>
                  </a:lnTo>
                  <a:cubicBezTo>
                    <a:pt x="36294" y="18303"/>
                    <a:pt x="37984" y="18599"/>
                    <a:pt x="39674" y="18866"/>
                  </a:cubicBezTo>
                  <a:cubicBezTo>
                    <a:pt x="41364" y="19163"/>
                    <a:pt x="43054" y="19400"/>
                    <a:pt x="44715" y="19607"/>
                  </a:cubicBezTo>
                  <a:cubicBezTo>
                    <a:pt x="45545" y="19726"/>
                    <a:pt x="46375" y="19815"/>
                    <a:pt x="47205" y="19904"/>
                  </a:cubicBezTo>
                  <a:cubicBezTo>
                    <a:pt x="48036" y="19993"/>
                    <a:pt x="48866" y="20082"/>
                    <a:pt x="49696" y="20141"/>
                  </a:cubicBezTo>
                  <a:cubicBezTo>
                    <a:pt x="51327" y="20260"/>
                    <a:pt x="52958" y="20319"/>
                    <a:pt x="54588" y="20319"/>
                  </a:cubicBezTo>
                  <a:cubicBezTo>
                    <a:pt x="56279" y="20319"/>
                    <a:pt x="57969" y="20141"/>
                    <a:pt x="59600" y="19785"/>
                  </a:cubicBezTo>
                  <a:cubicBezTo>
                    <a:pt x="60104" y="19667"/>
                    <a:pt x="60578" y="19489"/>
                    <a:pt x="61023" y="19281"/>
                  </a:cubicBezTo>
                  <a:cubicBezTo>
                    <a:pt x="61675" y="18985"/>
                    <a:pt x="62239" y="18510"/>
                    <a:pt x="62624" y="17917"/>
                  </a:cubicBezTo>
                  <a:cubicBezTo>
                    <a:pt x="62743" y="17710"/>
                    <a:pt x="62861" y="17502"/>
                    <a:pt x="62921" y="17295"/>
                  </a:cubicBezTo>
                  <a:lnTo>
                    <a:pt x="62980" y="17117"/>
                  </a:lnTo>
                  <a:cubicBezTo>
                    <a:pt x="63009" y="17057"/>
                    <a:pt x="63039" y="16998"/>
                    <a:pt x="63039" y="16939"/>
                  </a:cubicBezTo>
                  <a:lnTo>
                    <a:pt x="63039" y="16909"/>
                  </a:lnTo>
                  <a:lnTo>
                    <a:pt x="63069" y="16791"/>
                  </a:lnTo>
                  <a:cubicBezTo>
                    <a:pt x="63098" y="16553"/>
                    <a:pt x="63128" y="16316"/>
                    <a:pt x="63128" y="16109"/>
                  </a:cubicBezTo>
                  <a:cubicBezTo>
                    <a:pt x="63128" y="15901"/>
                    <a:pt x="63098" y="15693"/>
                    <a:pt x="63039" y="15516"/>
                  </a:cubicBezTo>
                  <a:cubicBezTo>
                    <a:pt x="62980" y="15160"/>
                    <a:pt x="62832" y="14804"/>
                    <a:pt x="62654" y="14507"/>
                  </a:cubicBezTo>
                  <a:cubicBezTo>
                    <a:pt x="62505" y="14241"/>
                    <a:pt x="62327" y="14003"/>
                    <a:pt x="62120" y="13796"/>
                  </a:cubicBezTo>
                  <a:cubicBezTo>
                    <a:pt x="61794" y="13440"/>
                    <a:pt x="61408" y="13143"/>
                    <a:pt x="61023" y="12877"/>
                  </a:cubicBezTo>
                  <a:cubicBezTo>
                    <a:pt x="60667" y="12639"/>
                    <a:pt x="60311" y="12461"/>
                    <a:pt x="59955" y="12284"/>
                  </a:cubicBezTo>
                  <a:cubicBezTo>
                    <a:pt x="59303" y="11987"/>
                    <a:pt x="58621" y="11720"/>
                    <a:pt x="57939" y="11483"/>
                  </a:cubicBezTo>
                  <a:cubicBezTo>
                    <a:pt x="56723" y="11098"/>
                    <a:pt x="55478" y="10771"/>
                    <a:pt x="54233" y="10504"/>
                  </a:cubicBezTo>
                  <a:cubicBezTo>
                    <a:pt x="53076" y="10238"/>
                    <a:pt x="51979" y="10030"/>
                    <a:pt x="50912" y="9852"/>
                  </a:cubicBezTo>
                  <a:cubicBezTo>
                    <a:pt x="49874" y="9674"/>
                    <a:pt x="49281" y="9585"/>
                    <a:pt x="48391" y="9437"/>
                  </a:cubicBezTo>
                  <a:cubicBezTo>
                    <a:pt x="48391" y="9941"/>
                    <a:pt x="48362" y="10386"/>
                    <a:pt x="48302" y="11038"/>
                  </a:cubicBezTo>
                  <a:lnTo>
                    <a:pt x="50437" y="11779"/>
                  </a:lnTo>
                  <a:cubicBezTo>
                    <a:pt x="52602" y="12491"/>
                    <a:pt x="54737" y="13321"/>
                    <a:pt x="56812" y="14270"/>
                  </a:cubicBezTo>
                  <a:cubicBezTo>
                    <a:pt x="57376" y="14537"/>
                    <a:pt x="57998" y="14804"/>
                    <a:pt x="58532" y="15071"/>
                  </a:cubicBezTo>
                  <a:cubicBezTo>
                    <a:pt x="58947" y="15278"/>
                    <a:pt x="59511" y="15634"/>
                    <a:pt x="59273" y="15812"/>
                  </a:cubicBezTo>
                  <a:cubicBezTo>
                    <a:pt x="58680" y="15922"/>
                    <a:pt x="58086" y="15983"/>
                    <a:pt x="57492" y="15983"/>
                  </a:cubicBezTo>
                  <a:cubicBezTo>
                    <a:pt x="57285" y="15983"/>
                    <a:pt x="57078" y="15976"/>
                    <a:pt x="56872" y="15960"/>
                  </a:cubicBezTo>
                  <a:cubicBezTo>
                    <a:pt x="56190" y="15960"/>
                    <a:pt x="55478" y="15931"/>
                    <a:pt x="54766" y="15871"/>
                  </a:cubicBezTo>
                  <a:cubicBezTo>
                    <a:pt x="54025" y="15782"/>
                    <a:pt x="53284" y="15723"/>
                    <a:pt x="52543" y="15605"/>
                  </a:cubicBezTo>
                  <a:cubicBezTo>
                    <a:pt x="51801" y="15516"/>
                    <a:pt x="51001" y="15427"/>
                    <a:pt x="50230" y="15308"/>
                  </a:cubicBezTo>
                  <a:cubicBezTo>
                    <a:pt x="49459" y="15189"/>
                    <a:pt x="48688" y="15071"/>
                    <a:pt x="47887" y="14923"/>
                  </a:cubicBezTo>
                  <a:cubicBezTo>
                    <a:pt x="47116" y="14804"/>
                    <a:pt x="46316" y="14656"/>
                    <a:pt x="45515" y="14537"/>
                  </a:cubicBezTo>
                  <a:cubicBezTo>
                    <a:pt x="43914" y="14241"/>
                    <a:pt x="42283" y="13914"/>
                    <a:pt x="40652" y="13588"/>
                  </a:cubicBezTo>
                  <a:lnTo>
                    <a:pt x="35730" y="12550"/>
                  </a:lnTo>
                  <a:lnTo>
                    <a:pt x="33240" y="12017"/>
                  </a:lnTo>
                  <a:lnTo>
                    <a:pt x="32024" y="11720"/>
                  </a:lnTo>
                  <a:lnTo>
                    <a:pt x="31342" y="11572"/>
                  </a:lnTo>
                  <a:lnTo>
                    <a:pt x="30719" y="11453"/>
                  </a:lnTo>
                  <a:cubicBezTo>
                    <a:pt x="29029" y="11098"/>
                    <a:pt x="27398" y="10771"/>
                    <a:pt x="25738" y="10416"/>
                  </a:cubicBezTo>
                  <a:cubicBezTo>
                    <a:pt x="24077" y="10060"/>
                    <a:pt x="22417" y="9704"/>
                    <a:pt x="20816" y="9348"/>
                  </a:cubicBezTo>
                  <a:cubicBezTo>
                    <a:pt x="19185" y="8963"/>
                    <a:pt x="17584" y="8607"/>
                    <a:pt x="16012" y="8192"/>
                  </a:cubicBezTo>
                  <a:cubicBezTo>
                    <a:pt x="14441" y="7806"/>
                    <a:pt x="12928" y="7391"/>
                    <a:pt x="11446" y="6946"/>
                  </a:cubicBezTo>
                  <a:cubicBezTo>
                    <a:pt x="9993" y="6531"/>
                    <a:pt x="8599" y="6027"/>
                    <a:pt x="7206" y="5464"/>
                  </a:cubicBezTo>
                  <a:cubicBezTo>
                    <a:pt x="6583" y="5197"/>
                    <a:pt x="5960" y="4900"/>
                    <a:pt x="5367" y="4574"/>
                  </a:cubicBezTo>
                  <a:cubicBezTo>
                    <a:pt x="4863" y="4307"/>
                    <a:pt x="4389" y="3981"/>
                    <a:pt x="3974" y="3596"/>
                  </a:cubicBezTo>
                  <a:cubicBezTo>
                    <a:pt x="3855" y="3507"/>
                    <a:pt x="3736" y="3359"/>
                    <a:pt x="3647" y="3240"/>
                  </a:cubicBezTo>
                  <a:cubicBezTo>
                    <a:pt x="3440" y="2943"/>
                    <a:pt x="4626" y="3003"/>
                    <a:pt x="5249" y="2973"/>
                  </a:cubicBezTo>
                  <a:cubicBezTo>
                    <a:pt x="5842" y="2973"/>
                    <a:pt x="6642" y="3032"/>
                    <a:pt x="7265" y="3062"/>
                  </a:cubicBezTo>
                  <a:cubicBezTo>
                    <a:pt x="8510" y="3092"/>
                    <a:pt x="9696" y="3181"/>
                    <a:pt x="10853" y="3299"/>
                  </a:cubicBezTo>
                  <a:cubicBezTo>
                    <a:pt x="12009" y="3418"/>
                    <a:pt x="13106" y="3536"/>
                    <a:pt x="14144" y="3685"/>
                  </a:cubicBezTo>
                  <a:lnTo>
                    <a:pt x="15389" y="3833"/>
                  </a:lnTo>
                  <a:cubicBezTo>
                    <a:pt x="15538" y="3329"/>
                    <a:pt x="15745" y="2825"/>
                    <a:pt x="15982" y="2321"/>
                  </a:cubicBezTo>
                  <a:cubicBezTo>
                    <a:pt x="15449" y="2172"/>
                    <a:pt x="15063" y="2084"/>
                    <a:pt x="14500" y="1906"/>
                  </a:cubicBezTo>
                  <a:cubicBezTo>
                    <a:pt x="12187" y="1253"/>
                    <a:pt x="9874" y="720"/>
                    <a:pt x="7532" y="334"/>
                  </a:cubicBezTo>
                  <a:cubicBezTo>
                    <a:pt x="6879" y="216"/>
                    <a:pt x="6197" y="127"/>
                    <a:pt x="5456" y="67"/>
                  </a:cubicBezTo>
                  <a:cubicBezTo>
                    <a:pt x="5071" y="23"/>
                    <a:pt x="4685" y="1"/>
                    <a:pt x="4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6308;p75">
            <a:extLst>
              <a:ext uri="{FF2B5EF4-FFF2-40B4-BE49-F238E27FC236}">
                <a16:creationId xmlns:a16="http://schemas.microsoft.com/office/drawing/2014/main" id="{2A659A7C-79F6-A08A-7002-85542181C500}"/>
              </a:ext>
            </a:extLst>
          </p:cNvPr>
          <p:cNvGrpSpPr/>
          <p:nvPr/>
        </p:nvGrpSpPr>
        <p:grpSpPr>
          <a:xfrm>
            <a:off x="3906910" y="-1124488"/>
            <a:ext cx="854402" cy="614501"/>
            <a:chOff x="181488" y="3243320"/>
            <a:chExt cx="1982831" cy="1426086"/>
          </a:xfrm>
        </p:grpSpPr>
        <p:sp>
          <p:nvSpPr>
            <p:cNvPr id="18" name="Google Shape;26309;p75">
              <a:extLst>
                <a:ext uri="{FF2B5EF4-FFF2-40B4-BE49-F238E27FC236}">
                  <a16:creationId xmlns:a16="http://schemas.microsoft.com/office/drawing/2014/main" id="{2B8A04B1-1AF3-1191-6BAE-6B6BF53549A0}"/>
                </a:ext>
              </a:extLst>
            </p:cNvPr>
            <p:cNvSpPr/>
            <p:nvPr/>
          </p:nvSpPr>
          <p:spPr>
            <a:xfrm>
              <a:off x="181488" y="3243320"/>
              <a:ext cx="1982831" cy="1425943"/>
            </a:xfrm>
            <a:custGeom>
              <a:avLst/>
              <a:gdLst/>
              <a:ahLst/>
              <a:cxnLst/>
              <a:rect l="l" t="t" r="r" b="b"/>
              <a:pathLst>
                <a:path w="97043" h="69788" extrusionOk="0">
                  <a:moveTo>
                    <a:pt x="48388" y="0"/>
                  </a:moveTo>
                  <a:cubicBezTo>
                    <a:pt x="2544" y="0"/>
                    <a:pt x="1" y="69787"/>
                    <a:pt x="49703" y="69787"/>
                  </a:cubicBezTo>
                  <a:cubicBezTo>
                    <a:pt x="50158" y="69787"/>
                    <a:pt x="50618" y="69781"/>
                    <a:pt x="51083" y="69770"/>
                  </a:cubicBezTo>
                  <a:cubicBezTo>
                    <a:pt x="95827" y="68495"/>
                    <a:pt x="97043" y="0"/>
                    <a:pt x="48533" y="0"/>
                  </a:cubicBezTo>
                  <a:cubicBezTo>
                    <a:pt x="48485" y="0"/>
                    <a:pt x="48437" y="0"/>
                    <a:pt x="48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310;p75">
              <a:extLst>
                <a:ext uri="{FF2B5EF4-FFF2-40B4-BE49-F238E27FC236}">
                  <a16:creationId xmlns:a16="http://schemas.microsoft.com/office/drawing/2014/main" id="{07A8A925-E987-2131-A523-0BD7A0E1828F}"/>
                </a:ext>
              </a:extLst>
            </p:cNvPr>
            <p:cNvSpPr/>
            <p:nvPr/>
          </p:nvSpPr>
          <p:spPr>
            <a:xfrm>
              <a:off x="460060" y="3399638"/>
              <a:ext cx="1385589" cy="529079"/>
            </a:xfrm>
            <a:custGeom>
              <a:avLst/>
              <a:gdLst/>
              <a:ahLst/>
              <a:cxnLst/>
              <a:rect l="l" t="t" r="r" b="b"/>
              <a:pathLst>
                <a:path w="67813" h="25894" extrusionOk="0">
                  <a:moveTo>
                    <a:pt x="58740" y="0"/>
                  </a:moveTo>
                  <a:cubicBezTo>
                    <a:pt x="50437" y="6464"/>
                    <a:pt x="42076" y="13106"/>
                    <a:pt x="31460" y="15271"/>
                  </a:cubicBezTo>
                  <a:cubicBezTo>
                    <a:pt x="26063" y="16286"/>
                    <a:pt x="20020" y="17677"/>
                    <a:pt x="14210" y="17677"/>
                  </a:cubicBezTo>
                  <a:cubicBezTo>
                    <a:pt x="9838" y="17677"/>
                    <a:pt x="5599" y="16889"/>
                    <a:pt x="1868" y="14559"/>
                  </a:cubicBezTo>
                  <a:cubicBezTo>
                    <a:pt x="979" y="16990"/>
                    <a:pt x="356" y="19511"/>
                    <a:pt x="0" y="22061"/>
                  </a:cubicBezTo>
                  <a:cubicBezTo>
                    <a:pt x="1259" y="21591"/>
                    <a:pt x="2619" y="21423"/>
                    <a:pt x="3988" y="21423"/>
                  </a:cubicBezTo>
                  <a:cubicBezTo>
                    <a:pt x="5296" y="21423"/>
                    <a:pt x="6612" y="21576"/>
                    <a:pt x="7858" y="21764"/>
                  </a:cubicBezTo>
                  <a:cubicBezTo>
                    <a:pt x="16953" y="23070"/>
                    <a:pt x="29077" y="25894"/>
                    <a:pt x="40275" y="25894"/>
                  </a:cubicBezTo>
                  <a:cubicBezTo>
                    <a:pt x="51967" y="25894"/>
                    <a:pt x="62648" y="22815"/>
                    <a:pt x="67813" y="11713"/>
                  </a:cubicBezTo>
                  <a:cubicBezTo>
                    <a:pt x="65737" y="7146"/>
                    <a:pt x="62624" y="3143"/>
                    <a:pt x="58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311;p75">
              <a:extLst>
                <a:ext uri="{FF2B5EF4-FFF2-40B4-BE49-F238E27FC236}">
                  <a16:creationId xmlns:a16="http://schemas.microsoft.com/office/drawing/2014/main" id="{483490A5-A4AF-2A87-14DF-5C2E2285E379}"/>
                </a:ext>
              </a:extLst>
            </p:cNvPr>
            <p:cNvSpPr/>
            <p:nvPr/>
          </p:nvSpPr>
          <p:spPr>
            <a:xfrm>
              <a:off x="683033" y="4393289"/>
              <a:ext cx="358059" cy="206000"/>
            </a:xfrm>
            <a:custGeom>
              <a:avLst/>
              <a:gdLst/>
              <a:ahLst/>
              <a:cxnLst/>
              <a:rect l="l" t="t" r="r" b="b"/>
              <a:pathLst>
                <a:path w="17524" h="10082" extrusionOk="0">
                  <a:moveTo>
                    <a:pt x="11795" y="0"/>
                  </a:moveTo>
                  <a:cubicBezTo>
                    <a:pt x="7495" y="0"/>
                    <a:pt x="3979" y="3574"/>
                    <a:pt x="0" y="5011"/>
                  </a:cubicBezTo>
                  <a:cubicBezTo>
                    <a:pt x="2402" y="7087"/>
                    <a:pt x="5070" y="8777"/>
                    <a:pt x="7947" y="10082"/>
                  </a:cubicBezTo>
                  <a:cubicBezTo>
                    <a:pt x="7798" y="8599"/>
                    <a:pt x="9281" y="7650"/>
                    <a:pt x="10497" y="7117"/>
                  </a:cubicBezTo>
                  <a:cubicBezTo>
                    <a:pt x="13907" y="6375"/>
                    <a:pt x="17524" y="1779"/>
                    <a:pt x="12750" y="60"/>
                  </a:cubicBezTo>
                  <a:cubicBezTo>
                    <a:pt x="12427" y="19"/>
                    <a:pt x="12109" y="0"/>
                    <a:pt x="11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312;p75">
              <a:extLst>
                <a:ext uri="{FF2B5EF4-FFF2-40B4-BE49-F238E27FC236}">
                  <a16:creationId xmlns:a16="http://schemas.microsoft.com/office/drawing/2014/main" id="{BDA19644-DE8C-8FC7-581C-0CD3010C07C6}"/>
                </a:ext>
              </a:extLst>
            </p:cNvPr>
            <p:cNvSpPr/>
            <p:nvPr/>
          </p:nvSpPr>
          <p:spPr>
            <a:xfrm>
              <a:off x="1492495" y="3866160"/>
              <a:ext cx="425323" cy="280538"/>
            </a:xfrm>
            <a:custGeom>
              <a:avLst/>
              <a:gdLst/>
              <a:ahLst/>
              <a:cxnLst/>
              <a:rect l="l" t="t" r="r" b="b"/>
              <a:pathLst>
                <a:path w="20816" h="13730" extrusionOk="0">
                  <a:moveTo>
                    <a:pt x="20371" y="1"/>
                  </a:moveTo>
                  <a:lnTo>
                    <a:pt x="20371" y="1"/>
                  </a:lnTo>
                  <a:cubicBezTo>
                    <a:pt x="16931" y="2047"/>
                    <a:pt x="12810" y="2284"/>
                    <a:pt x="8985" y="3262"/>
                  </a:cubicBezTo>
                  <a:cubicBezTo>
                    <a:pt x="4537" y="3737"/>
                    <a:pt x="0" y="7799"/>
                    <a:pt x="3499" y="12158"/>
                  </a:cubicBezTo>
                  <a:cubicBezTo>
                    <a:pt x="4975" y="13323"/>
                    <a:pt x="6639" y="13729"/>
                    <a:pt x="8389" y="13729"/>
                  </a:cubicBezTo>
                  <a:cubicBezTo>
                    <a:pt x="12160" y="13729"/>
                    <a:pt x="16332" y="11847"/>
                    <a:pt x="19896" y="11624"/>
                  </a:cubicBezTo>
                  <a:cubicBezTo>
                    <a:pt x="20638" y="7799"/>
                    <a:pt x="20815" y="3885"/>
                    <a:pt x="20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313;p75">
              <a:extLst>
                <a:ext uri="{FF2B5EF4-FFF2-40B4-BE49-F238E27FC236}">
                  <a16:creationId xmlns:a16="http://schemas.microsoft.com/office/drawing/2014/main" id="{33B40285-C1C9-AAAD-F6F0-B126794A22C5}"/>
                </a:ext>
              </a:extLst>
            </p:cNvPr>
            <p:cNvSpPr/>
            <p:nvPr/>
          </p:nvSpPr>
          <p:spPr>
            <a:xfrm>
              <a:off x="638794" y="3262098"/>
              <a:ext cx="941509" cy="292512"/>
            </a:xfrm>
            <a:custGeom>
              <a:avLst/>
              <a:gdLst/>
              <a:ahLst/>
              <a:cxnLst/>
              <a:rect l="l" t="t" r="r" b="b"/>
              <a:pathLst>
                <a:path w="46079" h="14316" extrusionOk="0">
                  <a:moveTo>
                    <a:pt x="35463" y="0"/>
                  </a:moveTo>
                  <a:cubicBezTo>
                    <a:pt x="30719" y="2639"/>
                    <a:pt x="26568" y="6464"/>
                    <a:pt x="21112" y="7621"/>
                  </a:cubicBezTo>
                  <a:cubicBezTo>
                    <a:pt x="19083" y="8049"/>
                    <a:pt x="15915" y="8805"/>
                    <a:pt x="13079" y="8805"/>
                  </a:cubicBezTo>
                  <a:cubicBezTo>
                    <a:pt x="9825" y="8805"/>
                    <a:pt x="7008" y="7809"/>
                    <a:pt x="6850" y="4181"/>
                  </a:cubicBezTo>
                  <a:cubicBezTo>
                    <a:pt x="4300" y="5753"/>
                    <a:pt x="2017" y="7650"/>
                    <a:pt x="0" y="9874"/>
                  </a:cubicBezTo>
                  <a:cubicBezTo>
                    <a:pt x="1720" y="10378"/>
                    <a:pt x="3410" y="11120"/>
                    <a:pt x="4952" y="11713"/>
                  </a:cubicBezTo>
                  <a:cubicBezTo>
                    <a:pt x="9531" y="13431"/>
                    <a:pt x="14579" y="14316"/>
                    <a:pt x="19649" y="14316"/>
                  </a:cubicBezTo>
                  <a:cubicBezTo>
                    <a:pt x="29451" y="14316"/>
                    <a:pt x="39336" y="11010"/>
                    <a:pt x="46079" y="4033"/>
                  </a:cubicBezTo>
                  <a:cubicBezTo>
                    <a:pt x="42787" y="2135"/>
                    <a:pt x="39200" y="771"/>
                    <a:pt x="35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14;p75">
              <a:extLst>
                <a:ext uri="{FF2B5EF4-FFF2-40B4-BE49-F238E27FC236}">
                  <a16:creationId xmlns:a16="http://schemas.microsoft.com/office/drawing/2014/main" id="{2DD3CF07-7F2F-474A-E1DD-F49A1A138C2A}"/>
                </a:ext>
              </a:extLst>
            </p:cNvPr>
            <p:cNvSpPr/>
            <p:nvPr/>
          </p:nvSpPr>
          <p:spPr>
            <a:xfrm>
              <a:off x="967798" y="4261594"/>
              <a:ext cx="880314" cy="407812"/>
            </a:xfrm>
            <a:custGeom>
              <a:avLst/>
              <a:gdLst/>
              <a:ahLst/>
              <a:cxnLst/>
              <a:rect l="l" t="t" r="r" b="b"/>
              <a:pathLst>
                <a:path w="43084" h="19959" extrusionOk="0">
                  <a:moveTo>
                    <a:pt x="39292" y="0"/>
                  </a:moveTo>
                  <a:cubicBezTo>
                    <a:pt x="29368" y="0"/>
                    <a:pt x="19140" y="4859"/>
                    <a:pt x="11149" y="10300"/>
                  </a:cubicBezTo>
                  <a:cubicBezTo>
                    <a:pt x="7383" y="13176"/>
                    <a:pt x="4448" y="16527"/>
                    <a:pt x="0" y="18602"/>
                  </a:cubicBezTo>
                  <a:cubicBezTo>
                    <a:pt x="3645" y="19509"/>
                    <a:pt x="7374" y="19958"/>
                    <a:pt x="11103" y="19958"/>
                  </a:cubicBezTo>
                  <a:cubicBezTo>
                    <a:pt x="13229" y="19958"/>
                    <a:pt x="15355" y="19812"/>
                    <a:pt x="17465" y="19522"/>
                  </a:cubicBezTo>
                  <a:cubicBezTo>
                    <a:pt x="18206" y="14688"/>
                    <a:pt x="21260" y="10448"/>
                    <a:pt x="26271" y="8906"/>
                  </a:cubicBezTo>
                  <a:cubicBezTo>
                    <a:pt x="28154" y="8313"/>
                    <a:pt x="30096" y="8121"/>
                    <a:pt x="32050" y="8121"/>
                  </a:cubicBezTo>
                  <a:cubicBezTo>
                    <a:pt x="34003" y="8121"/>
                    <a:pt x="35967" y="8313"/>
                    <a:pt x="37895" y="8491"/>
                  </a:cubicBezTo>
                  <a:cubicBezTo>
                    <a:pt x="40029" y="6001"/>
                    <a:pt x="41779" y="3213"/>
                    <a:pt x="43084" y="248"/>
                  </a:cubicBezTo>
                  <a:cubicBezTo>
                    <a:pt x="41828" y="80"/>
                    <a:pt x="40563" y="0"/>
                    <a:pt x="39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15;p75">
              <a:extLst>
                <a:ext uri="{FF2B5EF4-FFF2-40B4-BE49-F238E27FC236}">
                  <a16:creationId xmlns:a16="http://schemas.microsoft.com/office/drawing/2014/main" id="{1A04722C-2E48-4BAC-65CA-B09CD2222058}"/>
                </a:ext>
              </a:extLst>
            </p:cNvPr>
            <p:cNvSpPr/>
            <p:nvPr/>
          </p:nvSpPr>
          <p:spPr>
            <a:xfrm>
              <a:off x="464290" y="4006703"/>
              <a:ext cx="1023873" cy="279680"/>
            </a:xfrm>
            <a:custGeom>
              <a:avLst/>
              <a:gdLst/>
              <a:ahLst/>
              <a:cxnLst/>
              <a:rect l="l" t="t" r="r" b="b"/>
              <a:pathLst>
                <a:path w="50110" h="13688" extrusionOk="0">
                  <a:moveTo>
                    <a:pt x="42898" y="1"/>
                  </a:moveTo>
                  <a:cubicBezTo>
                    <a:pt x="41328" y="1"/>
                    <a:pt x="39519" y="417"/>
                    <a:pt x="37628" y="1306"/>
                  </a:cubicBezTo>
                  <a:cubicBezTo>
                    <a:pt x="29793" y="4203"/>
                    <a:pt x="20962" y="7351"/>
                    <a:pt x="12387" y="7351"/>
                  </a:cubicBezTo>
                  <a:cubicBezTo>
                    <a:pt x="8145" y="7351"/>
                    <a:pt x="3966" y="6580"/>
                    <a:pt x="1" y="4627"/>
                  </a:cubicBezTo>
                  <a:lnTo>
                    <a:pt x="1" y="4627"/>
                  </a:lnTo>
                  <a:cubicBezTo>
                    <a:pt x="535" y="7652"/>
                    <a:pt x="1483" y="10617"/>
                    <a:pt x="2818" y="13434"/>
                  </a:cubicBezTo>
                  <a:cubicBezTo>
                    <a:pt x="5624" y="12328"/>
                    <a:pt x="8675" y="12009"/>
                    <a:pt x="11685" y="12009"/>
                  </a:cubicBezTo>
                  <a:cubicBezTo>
                    <a:pt x="11823" y="12009"/>
                    <a:pt x="11961" y="12009"/>
                    <a:pt x="12099" y="12011"/>
                  </a:cubicBezTo>
                  <a:cubicBezTo>
                    <a:pt x="12530" y="11992"/>
                    <a:pt x="12966" y="11983"/>
                    <a:pt x="13408" y="11983"/>
                  </a:cubicBezTo>
                  <a:cubicBezTo>
                    <a:pt x="19557" y="11983"/>
                    <a:pt x="26686" y="13687"/>
                    <a:pt x="33285" y="13687"/>
                  </a:cubicBezTo>
                  <a:cubicBezTo>
                    <a:pt x="38147" y="13687"/>
                    <a:pt x="42721" y="12762"/>
                    <a:pt x="46405" y="9550"/>
                  </a:cubicBezTo>
                  <a:cubicBezTo>
                    <a:pt x="50109" y="3672"/>
                    <a:pt x="47559" y="1"/>
                    <a:pt x="42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6316;p75">
            <a:extLst>
              <a:ext uri="{FF2B5EF4-FFF2-40B4-BE49-F238E27FC236}">
                <a16:creationId xmlns:a16="http://schemas.microsoft.com/office/drawing/2014/main" id="{75185E17-8E29-4F89-92F7-F2A6F705C99B}"/>
              </a:ext>
            </a:extLst>
          </p:cNvPr>
          <p:cNvSpPr/>
          <p:nvPr/>
        </p:nvSpPr>
        <p:spPr>
          <a:xfrm>
            <a:off x="11069009" y="2728487"/>
            <a:ext cx="531310" cy="382089"/>
          </a:xfrm>
          <a:custGeom>
            <a:avLst/>
            <a:gdLst/>
            <a:ahLst/>
            <a:cxnLst/>
            <a:rect l="l" t="t" r="r" b="b"/>
            <a:pathLst>
              <a:path w="97043" h="69788" extrusionOk="0">
                <a:moveTo>
                  <a:pt x="48388" y="0"/>
                </a:moveTo>
                <a:cubicBezTo>
                  <a:pt x="2544" y="0"/>
                  <a:pt x="1" y="69787"/>
                  <a:pt x="49703" y="69787"/>
                </a:cubicBezTo>
                <a:cubicBezTo>
                  <a:pt x="50158" y="69787"/>
                  <a:pt x="50618" y="69781"/>
                  <a:pt x="51083" y="69770"/>
                </a:cubicBezTo>
                <a:cubicBezTo>
                  <a:pt x="95827" y="68495"/>
                  <a:pt x="97043" y="0"/>
                  <a:pt x="48533" y="0"/>
                </a:cubicBezTo>
                <a:cubicBezTo>
                  <a:pt x="48485" y="0"/>
                  <a:pt x="48437" y="0"/>
                  <a:pt x="483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90" name="Google Shape;26290;p75"/>
          <p:cNvCxnSpPr>
            <a:stCxn id="26291" idx="0"/>
            <a:endCxn id="26292" idx="4"/>
          </p:cNvCxnSpPr>
          <p:nvPr/>
        </p:nvCxnSpPr>
        <p:spPr>
          <a:xfrm rot="10800000">
            <a:off x="1524820" y="2627772"/>
            <a:ext cx="5100" cy="3273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6293" name="Google Shape;26293;p75"/>
          <p:cNvGrpSpPr/>
          <p:nvPr/>
        </p:nvGrpSpPr>
        <p:grpSpPr>
          <a:xfrm>
            <a:off x="906039" y="1389649"/>
            <a:ext cx="1237630" cy="1238249"/>
            <a:chOff x="9326400" y="2813838"/>
            <a:chExt cx="950050" cy="950525"/>
          </a:xfrm>
        </p:grpSpPr>
        <p:sp>
          <p:nvSpPr>
            <p:cNvPr id="26294" name="Google Shape;26294;p75"/>
            <p:cNvSpPr/>
            <p:nvPr/>
          </p:nvSpPr>
          <p:spPr>
            <a:xfrm>
              <a:off x="9326400" y="2813838"/>
              <a:ext cx="950050" cy="950050"/>
            </a:xfrm>
            <a:custGeom>
              <a:avLst/>
              <a:gdLst/>
              <a:ahLst/>
              <a:cxnLst/>
              <a:rect l="l" t="t" r="r" b="b"/>
              <a:pathLst>
                <a:path w="38002" h="38002" extrusionOk="0">
                  <a:moveTo>
                    <a:pt x="19017" y="0"/>
                  </a:moveTo>
                  <a:cubicBezTo>
                    <a:pt x="8500" y="0"/>
                    <a:pt x="1" y="8531"/>
                    <a:pt x="1" y="19017"/>
                  </a:cubicBezTo>
                  <a:cubicBezTo>
                    <a:pt x="1" y="29502"/>
                    <a:pt x="8500" y="38002"/>
                    <a:pt x="19017" y="38002"/>
                  </a:cubicBezTo>
                  <a:cubicBezTo>
                    <a:pt x="29502" y="38002"/>
                    <a:pt x="38002" y="29502"/>
                    <a:pt x="38002" y="19017"/>
                  </a:cubicBezTo>
                  <a:cubicBezTo>
                    <a:pt x="38002" y="8531"/>
                    <a:pt x="29502" y="0"/>
                    <a:pt x="190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5" name="Google Shape;26295;p75"/>
            <p:cNvSpPr/>
            <p:nvPr/>
          </p:nvSpPr>
          <p:spPr>
            <a:xfrm>
              <a:off x="9327175" y="3124063"/>
              <a:ext cx="949275" cy="241675"/>
            </a:xfrm>
            <a:custGeom>
              <a:avLst/>
              <a:gdLst/>
              <a:ahLst/>
              <a:cxnLst/>
              <a:rect l="l" t="t" r="r" b="b"/>
              <a:pathLst>
                <a:path w="37971" h="9667" extrusionOk="0">
                  <a:moveTo>
                    <a:pt x="1179" y="0"/>
                  </a:moveTo>
                  <a:cubicBezTo>
                    <a:pt x="435" y="1954"/>
                    <a:pt x="63" y="4033"/>
                    <a:pt x="1" y="6111"/>
                  </a:cubicBezTo>
                  <a:cubicBezTo>
                    <a:pt x="962" y="6856"/>
                    <a:pt x="2017" y="7445"/>
                    <a:pt x="3165" y="7880"/>
                  </a:cubicBezTo>
                  <a:cubicBezTo>
                    <a:pt x="6234" y="9170"/>
                    <a:pt x="9489" y="9666"/>
                    <a:pt x="12776" y="9666"/>
                  </a:cubicBezTo>
                  <a:cubicBezTo>
                    <a:pt x="15337" y="9666"/>
                    <a:pt x="17917" y="9365"/>
                    <a:pt x="20444" y="8903"/>
                  </a:cubicBezTo>
                  <a:cubicBezTo>
                    <a:pt x="24632" y="8128"/>
                    <a:pt x="28726" y="6825"/>
                    <a:pt x="32914" y="6204"/>
                  </a:cubicBezTo>
                  <a:cubicBezTo>
                    <a:pt x="33832" y="6082"/>
                    <a:pt x="35005" y="5919"/>
                    <a:pt x="36177" y="5919"/>
                  </a:cubicBezTo>
                  <a:cubicBezTo>
                    <a:pt x="36787" y="5919"/>
                    <a:pt x="37397" y="5963"/>
                    <a:pt x="37971" y="6080"/>
                  </a:cubicBezTo>
                  <a:cubicBezTo>
                    <a:pt x="37909" y="4002"/>
                    <a:pt x="37536" y="1954"/>
                    <a:pt x="36792" y="0"/>
                  </a:cubicBezTo>
                  <a:cubicBezTo>
                    <a:pt x="36513" y="714"/>
                    <a:pt x="36078" y="1365"/>
                    <a:pt x="35551" y="1923"/>
                  </a:cubicBezTo>
                  <a:cubicBezTo>
                    <a:pt x="33349" y="4157"/>
                    <a:pt x="30029" y="4932"/>
                    <a:pt x="27051" y="5243"/>
                  </a:cubicBezTo>
                  <a:cubicBezTo>
                    <a:pt x="25977" y="5354"/>
                    <a:pt x="24900" y="5409"/>
                    <a:pt x="23824" y="5409"/>
                  </a:cubicBezTo>
                  <a:cubicBezTo>
                    <a:pt x="21608" y="5409"/>
                    <a:pt x="19400" y="5175"/>
                    <a:pt x="17248" y="4715"/>
                  </a:cubicBezTo>
                  <a:cubicBezTo>
                    <a:pt x="12316" y="3630"/>
                    <a:pt x="7942" y="621"/>
                    <a:pt x="2855" y="93"/>
                  </a:cubicBezTo>
                  <a:cubicBezTo>
                    <a:pt x="2327" y="62"/>
                    <a:pt x="1769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6" name="Google Shape;26296;p75"/>
            <p:cNvSpPr/>
            <p:nvPr/>
          </p:nvSpPr>
          <p:spPr>
            <a:xfrm>
              <a:off x="9462125" y="2867338"/>
              <a:ext cx="677050" cy="216000"/>
            </a:xfrm>
            <a:custGeom>
              <a:avLst/>
              <a:gdLst/>
              <a:ahLst/>
              <a:cxnLst/>
              <a:rect l="l" t="t" r="r" b="b"/>
              <a:pathLst>
                <a:path w="27082" h="8640" extrusionOk="0">
                  <a:moveTo>
                    <a:pt x="22305" y="1"/>
                  </a:moveTo>
                  <a:cubicBezTo>
                    <a:pt x="22336" y="342"/>
                    <a:pt x="22305" y="683"/>
                    <a:pt x="22150" y="1025"/>
                  </a:cubicBezTo>
                  <a:cubicBezTo>
                    <a:pt x="21622" y="2483"/>
                    <a:pt x="20040" y="3351"/>
                    <a:pt x="18613" y="3662"/>
                  </a:cubicBezTo>
                  <a:cubicBezTo>
                    <a:pt x="17775" y="3837"/>
                    <a:pt x="16927" y="3917"/>
                    <a:pt x="16080" y="3917"/>
                  </a:cubicBezTo>
                  <a:cubicBezTo>
                    <a:pt x="14232" y="3917"/>
                    <a:pt x="12385" y="3534"/>
                    <a:pt x="10641" y="2917"/>
                  </a:cubicBezTo>
                  <a:cubicBezTo>
                    <a:pt x="8717" y="2266"/>
                    <a:pt x="6980" y="1242"/>
                    <a:pt x="5088" y="590"/>
                  </a:cubicBezTo>
                  <a:cubicBezTo>
                    <a:pt x="4840" y="497"/>
                    <a:pt x="4560" y="404"/>
                    <a:pt x="4250" y="311"/>
                  </a:cubicBezTo>
                  <a:cubicBezTo>
                    <a:pt x="2699" y="1211"/>
                    <a:pt x="1272" y="2297"/>
                    <a:pt x="0" y="3568"/>
                  </a:cubicBezTo>
                  <a:cubicBezTo>
                    <a:pt x="466" y="4685"/>
                    <a:pt x="1582" y="5523"/>
                    <a:pt x="2668" y="6143"/>
                  </a:cubicBezTo>
                  <a:cubicBezTo>
                    <a:pt x="5567" y="7740"/>
                    <a:pt x="9021" y="8639"/>
                    <a:pt x="12414" y="8639"/>
                  </a:cubicBezTo>
                  <a:cubicBezTo>
                    <a:pt x="14030" y="8639"/>
                    <a:pt x="15633" y="8435"/>
                    <a:pt x="17155" y="8005"/>
                  </a:cubicBezTo>
                  <a:cubicBezTo>
                    <a:pt x="18644" y="7601"/>
                    <a:pt x="20040" y="6981"/>
                    <a:pt x="21374" y="6205"/>
                  </a:cubicBezTo>
                  <a:cubicBezTo>
                    <a:pt x="22336" y="5523"/>
                    <a:pt x="23359" y="4933"/>
                    <a:pt x="24414" y="4344"/>
                  </a:cubicBezTo>
                  <a:cubicBezTo>
                    <a:pt x="25252" y="3941"/>
                    <a:pt x="26151" y="3662"/>
                    <a:pt x="27082" y="3537"/>
                  </a:cubicBezTo>
                  <a:cubicBezTo>
                    <a:pt x="25686" y="2110"/>
                    <a:pt x="24073" y="901"/>
                    <a:pt x="22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7" name="Google Shape;26297;p75"/>
            <p:cNvSpPr/>
            <p:nvPr/>
          </p:nvSpPr>
          <p:spPr>
            <a:xfrm>
              <a:off x="9365950" y="3460063"/>
              <a:ext cx="855450" cy="146675"/>
            </a:xfrm>
            <a:custGeom>
              <a:avLst/>
              <a:gdLst/>
              <a:ahLst/>
              <a:cxnLst/>
              <a:rect l="l" t="t" r="r" b="b"/>
              <a:pathLst>
                <a:path w="34218" h="5867" extrusionOk="0">
                  <a:moveTo>
                    <a:pt x="5218" y="1"/>
                  </a:moveTo>
                  <a:cubicBezTo>
                    <a:pt x="4223" y="1"/>
                    <a:pt x="3228" y="54"/>
                    <a:pt x="2234" y="179"/>
                  </a:cubicBezTo>
                  <a:cubicBezTo>
                    <a:pt x="1459" y="272"/>
                    <a:pt x="714" y="458"/>
                    <a:pt x="1" y="768"/>
                  </a:cubicBezTo>
                  <a:cubicBezTo>
                    <a:pt x="776" y="2567"/>
                    <a:pt x="1831" y="4211"/>
                    <a:pt x="3103" y="5669"/>
                  </a:cubicBezTo>
                  <a:cubicBezTo>
                    <a:pt x="3599" y="5731"/>
                    <a:pt x="4095" y="5793"/>
                    <a:pt x="4592" y="5824"/>
                  </a:cubicBezTo>
                  <a:cubicBezTo>
                    <a:pt x="5159" y="5852"/>
                    <a:pt x="5727" y="5866"/>
                    <a:pt x="6295" y="5866"/>
                  </a:cubicBezTo>
                  <a:cubicBezTo>
                    <a:pt x="7619" y="5866"/>
                    <a:pt x="8944" y="5790"/>
                    <a:pt x="10269" y="5638"/>
                  </a:cubicBezTo>
                  <a:cubicBezTo>
                    <a:pt x="13371" y="5390"/>
                    <a:pt x="16442" y="5049"/>
                    <a:pt x="19513" y="4894"/>
                  </a:cubicBezTo>
                  <a:cubicBezTo>
                    <a:pt x="21352" y="4793"/>
                    <a:pt x="23243" y="4652"/>
                    <a:pt x="25110" y="4652"/>
                  </a:cubicBezTo>
                  <a:cubicBezTo>
                    <a:pt x="26109" y="4652"/>
                    <a:pt x="27101" y="4693"/>
                    <a:pt x="28075" y="4801"/>
                  </a:cubicBezTo>
                  <a:cubicBezTo>
                    <a:pt x="28944" y="4925"/>
                    <a:pt x="30557" y="5111"/>
                    <a:pt x="31642" y="5731"/>
                  </a:cubicBezTo>
                  <a:cubicBezTo>
                    <a:pt x="32635" y="4615"/>
                    <a:pt x="33504" y="3343"/>
                    <a:pt x="34217" y="2009"/>
                  </a:cubicBezTo>
                  <a:lnTo>
                    <a:pt x="34217" y="2009"/>
                  </a:lnTo>
                  <a:cubicBezTo>
                    <a:pt x="32534" y="2389"/>
                    <a:pt x="30828" y="2579"/>
                    <a:pt x="29118" y="2579"/>
                  </a:cubicBezTo>
                  <a:cubicBezTo>
                    <a:pt x="28874" y="2579"/>
                    <a:pt x="28629" y="2575"/>
                    <a:pt x="28385" y="2567"/>
                  </a:cubicBezTo>
                  <a:cubicBezTo>
                    <a:pt x="25345" y="2505"/>
                    <a:pt x="22305" y="2257"/>
                    <a:pt x="19296" y="1823"/>
                  </a:cubicBezTo>
                  <a:cubicBezTo>
                    <a:pt x="14659" y="1208"/>
                    <a:pt x="9937" y="1"/>
                    <a:pt x="5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8" name="Google Shape;26298;p75"/>
            <p:cNvSpPr/>
            <p:nvPr/>
          </p:nvSpPr>
          <p:spPr>
            <a:xfrm>
              <a:off x="9639725" y="3683088"/>
              <a:ext cx="373050" cy="81275"/>
            </a:xfrm>
            <a:custGeom>
              <a:avLst/>
              <a:gdLst/>
              <a:ahLst/>
              <a:cxnLst/>
              <a:rect l="l" t="t" r="r" b="b"/>
              <a:pathLst>
                <a:path w="14922" h="3251" extrusionOk="0">
                  <a:moveTo>
                    <a:pt x="6823" y="1"/>
                  </a:moveTo>
                  <a:cubicBezTo>
                    <a:pt x="5201" y="1"/>
                    <a:pt x="3568" y="237"/>
                    <a:pt x="2110" y="843"/>
                  </a:cubicBezTo>
                  <a:cubicBezTo>
                    <a:pt x="1334" y="1122"/>
                    <a:pt x="621" y="1557"/>
                    <a:pt x="0" y="2115"/>
                  </a:cubicBezTo>
                  <a:cubicBezTo>
                    <a:pt x="2092" y="2874"/>
                    <a:pt x="4281" y="3251"/>
                    <a:pt x="6467" y="3251"/>
                  </a:cubicBezTo>
                  <a:cubicBezTo>
                    <a:pt x="9370" y="3251"/>
                    <a:pt x="12267" y="2587"/>
                    <a:pt x="14921" y="1277"/>
                  </a:cubicBezTo>
                  <a:cubicBezTo>
                    <a:pt x="13215" y="1029"/>
                    <a:pt x="11509" y="502"/>
                    <a:pt x="9865" y="254"/>
                  </a:cubicBezTo>
                  <a:cubicBezTo>
                    <a:pt x="8887" y="97"/>
                    <a:pt x="7857" y="1"/>
                    <a:pt x="6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99" name="Google Shape;26299;p75"/>
          <p:cNvGrpSpPr/>
          <p:nvPr/>
        </p:nvGrpSpPr>
        <p:grpSpPr>
          <a:xfrm>
            <a:off x="2453012" y="1530946"/>
            <a:ext cx="1815906" cy="951259"/>
            <a:chOff x="644825" y="3905563"/>
            <a:chExt cx="1578225" cy="826750"/>
          </a:xfrm>
        </p:grpSpPr>
        <p:sp>
          <p:nvSpPr>
            <p:cNvPr id="26300" name="Google Shape;26300;p75"/>
            <p:cNvSpPr/>
            <p:nvPr/>
          </p:nvSpPr>
          <p:spPr>
            <a:xfrm>
              <a:off x="850000" y="3905563"/>
              <a:ext cx="1149925" cy="826750"/>
            </a:xfrm>
            <a:custGeom>
              <a:avLst/>
              <a:gdLst/>
              <a:ahLst/>
              <a:cxnLst/>
              <a:rect l="l" t="t" r="r" b="b"/>
              <a:pathLst>
                <a:path w="45997" h="33070" extrusionOk="0">
                  <a:moveTo>
                    <a:pt x="22930" y="0"/>
                  </a:moveTo>
                  <a:cubicBezTo>
                    <a:pt x="1213" y="0"/>
                    <a:pt x="0" y="33070"/>
                    <a:pt x="23573" y="33070"/>
                  </a:cubicBezTo>
                  <a:cubicBezTo>
                    <a:pt x="23790" y="33070"/>
                    <a:pt x="24010" y="33067"/>
                    <a:pt x="24232" y="33061"/>
                  </a:cubicBezTo>
                  <a:cubicBezTo>
                    <a:pt x="45433" y="32468"/>
                    <a:pt x="45996" y="0"/>
                    <a:pt x="23016" y="0"/>
                  </a:cubicBezTo>
                  <a:cubicBezTo>
                    <a:pt x="22987" y="0"/>
                    <a:pt x="22958" y="0"/>
                    <a:pt x="2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1" name="Google Shape;26301;p75"/>
            <p:cNvSpPr/>
            <p:nvPr/>
          </p:nvSpPr>
          <p:spPr>
            <a:xfrm>
              <a:off x="1317900" y="3984763"/>
              <a:ext cx="457400" cy="138950"/>
            </a:xfrm>
            <a:custGeom>
              <a:avLst/>
              <a:gdLst/>
              <a:ahLst/>
              <a:cxnLst/>
              <a:rect l="l" t="t" r="r" b="b"/>
              <a:pathLst>
                <a:path w="18296" h="5558" extrusionOk="0">
                  <a:moveTo>
                    <a:pt x="2693" y="0"/>
                  </a:moveTo>
                  <a:cubicBezTo>
                    <a:pt x="2260" y="0"/>
                    <a:pt x="1836" y="74"/>
                    <a:pt x="1454" y="272"/>
                  </a:cubicBezTo>
                  <a:cubicBezTo>
                    <a:pt x="179" y="954"/>
                    <a:pt x="1" y="2466"/>
                    <a:pt x="772" y="3593"/>
                  </a:cubicBezTo>
                  <a:cubicBezTo>
                    <a:pt x="1898" y="5224"/>
                    <a:pt x="4063" y="5520"/>
                    <a:pt x="5872" y="5550"/>
                  </a:cubicBezTo>
                  <a:cubicBezTo>
                    <a:pt x="6056" y="5555"/>
                    <a:pt x="6240" y="5557"/>
                    <a:pt x="6424" y="5557"/>
                  </a:cubicBezTo>
                  <a:cubicBezTo>
                    <a:pt x="8434" y="5557"/>
                    <a:pt x="10439" y="5263"/>
                    <a:pt x="12395" y="4720"/>
                  </a:cubicBezTo>
                  <a:cubicBezTo>
                    <a:pt x="14352" y="4186"/>
                    <a:pt x="16279" y="3563"/>
                    <a:pt x="18296" y="3267"/>
                  </a:cubicBezTo>
                  <a:cubicBezTo>
                    <a:pt x="17436" y="2110"/>
                    <a:pt x="16398" y="1072"/>
                    <a:pt x="15271" y="183"/>
                  </a:cubicBezTo>
                  <a:cubicBezTo>
                    <a:pt x="14042" y="1438"/>
                    <a:pt x="12387" y="2119"/>
                    <a:pt x="10685" y="2119"/>
                  </a:cubicBezTo>
                  <a:cubicBezTo>
                    <a:pt x="10376" y="2119"/>
                    <a:pt x="10066" y="2097"/>
                    <a:pt x="9756" y="2051"/>
                  </a:cubicBezTo>
                  <a:cubicBezTo>
                    <a:pt x="7888" y="1784"/>
                    <a:pt x="6257" y="776"/>
                    <a:pt x="4478" y="302"/>
                  </a:cubicBezTo>
                  <a:cubicBezTo>
                    <a:pt x="3924" y="146"/>
                    <a:pt x="3300" y="0"/>
                    <a:pt x="2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2" name="Google Shape;26302;p75"/>
            <p:cNvSpPr/>
            <p:nvPr/>
          </p:nvSpPr>
          <p:spPr>
            <a:xfrm>
              <a:off x="1019900" y="4038238"/>
              <a:ext cx="623450" cy="309375"/>
            </a:xfrm>
            <a:custGeom>
              <a:avLst/>
              <a:gdLst/>
              <a:ahLst/>
              <a:cxnLst/>
              <a:rect l="l" t="t" r="r" b="b"/>
              <a:pathLst>
                <a:path w="24938" h="12375" extrusionOk="0">
                  <a:moveTo>
                    <a:pt x="3618" y="1"/>
                  </a:moveTo>
                  <a:cubicBezTo>
                    <a:pt x="1869" y="2047"/>
                    <a:pt x="624" y="4478"/>
                    <a:pt x="1" y="7088"/>
                  </a:cubicBezTo>
                  <a:cubicBezTo>
                    <a:pt x="147" y="7084"/>
                    <a:pt x="294" y="7082"/>
                    <a:pt x="440" y="7082"/>
                  </a:cubicBezTo>
                  <a:cubicBezTo>
                    <a:pt x="2784" y="7082"/>
                    <a:pt x="5120" y="7529"/>
                    <a:pt x="7325" y="8422"/>
                  </a:cubicBezTo>
                  <a:cubicBezTo>
                    <a:pt x="8511" y="8867"/>
                    <a:pt x="9608" y="9460"/>
                    <a:pt x="10764" y="10023"/>
                  </a:cubicBezTo>
                  <a:cubicBezTo>
                    <a:pt x="11861" y="10527"/>
                    <a:pt x="13018" y="10942"/>
                    <a:pt x="14174" y="11268"/>
                  </a:cubicBezTo>
                  <a:cubicBezTo>
                    <a:pt x="16165" y="11821"/>
                    <a:pt x="18259" y="12374"/>
                    <a:pt x="20336" y="12374"/>
                  </a:cubicBezTo>
                  <a:cubicBezTo>
                    <a:pt x="20486" y="12374"/>
                    <a:pt x="20636" y="12371"/>
                    <a:pt x="20787" y="12365"/>
                  </a:cubicBezTo>
                  <a:cubicBezTo>
                    <a:pt x="21913" y="12306"/>
                    <a:pt x="23574" y="12099"/>
                    <a:pt x="24226" y="11031"/>
                  </a:cubicBezTo>
                  <a:cubicBezTo>
                    <a:pt x="24938" y="9934"/>
                    <a:pt x="24671" y="8452"/>
                    <a:pt x="23603" y="7681"/>
                  </a:cubicBezTo>
                  <a:cubicBezTo>
                    <a:pt x="21824" y="6465"/>
                    <a:pt x="19393" y="6554"/>
                    <a:pt x="17347" y="6406"/>
                  </a:cubicBezTo>
                  <a:cubicBezTo>
                    <a:pt x="14797" y="6198"/>
                    <a:pt x="12277" y="5902"/>
                    <a:pt x="9904" y="4953"/>
                  </a:cubicBezTo>
                  <a:cubicBezTo>
                    <a:pt x="8036" y="4152"/>
                    <a:pt x="6346" y="2966"/>
                    <a:pt x="4923" y="1483"/>
                  </a:cubicBezTo>
                  <a:cubicBezTo>
                    <a:pt x="4449" y="1039"/>
                    <a:pt x="4034" y="535"/>
                    <a:pt x="3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3" name="Google Shape;26303;p75"/>
            <p:cNvSpPr/>
            <p:nvPr/>
          </p:nvSpPr>
          <p:spPr>
            <a:xfrm>
              <a:off x="1110350" y="4601613"/>
              <a:ext cx="363250" cy="89725"/>
            </a:xfrm>
            <a:custGeom>
              <a:avLst/>
              <a:gdLst/>
              <a:ahLst/>
              <a:cxnLst/>
              <a:rect l="l" t="t" r="r" b="b"/>
              <a:pathLst>
                <a:path w="14530" h="3589" extrusionOk="0">
                  <a:moveTo>
                    <a:pt x="0" y="1"/>
                  </a:moveTo>
                  <a:lnTo>
                    <a:pt x="0" y="1"/>
                  </a:lnTo>
                  <a:cubicBezTo>
                    <a:pt x="979" y="1068"/>
                    <a:pt x="2076" y="1958"/>
                    <a:pt x="3292" y="2699"/>
                  </a:cubicBezTo>
                  <a:cubicBezTo>
                    <a:pt x="3671" y="2643"/>
                    <a:pt x="4057" y="2618"/>
                    <a:pt x="4447" y="2618"/>
                  </a:cubicBezTo>
                  <a:cubicBezTo>
                    <a:pt x="6098" y="2618"/>
                    <a:pt x="7817" y="3052"/>
                    <a:pt x="9400" y="3292"/>
                  </a:cubicBezTo>
                  <a:cubicBezTo>
                    <a:pt x="10467" y="3470"/>
                    <a:pt x="11535" y="3589"/>
                    <a:pt x="12602" y="3589"/>
                  </a:cubicBezTo>
                  <a:cubicBezTo>
                    <a:pt x="13047" y="3589"/>
                    <a:pt x="13788" y="3559"/>
                    <a:pt x="14114" y="3174"/>
                  </a:cubicBezTo>
                  <a:cubicBezTo>
                    <a:pt x="14530" y="2669"/>
                    <a:pt x="14114" y="1928"/>
                    <a:pt x="13640" y="1632"/>
                  </a:cubicBezTo>
                  <a:cubicBezTo>
                    <a:pt x="11831" y="446"/>
                    <a:pt x="9044" y="564"/>
                    <a:pt x="6968" y="505"/>
                  </a:cubicBezTo>
                  <a:cubicBezTo>
                    <a:pt x="4626" y="446"/>
                    <a:pt x="2284" y="44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4" name="Google Shape;26304;p75"/>
            <p:cNvSpPr/>
            <p:nvPr/>
          </p:nvSpPr>
          <p:spPr>
            <a:xfrm>
              <a:off x="1694475" y="4222088"/>
              <a:ext cx="162375" cy="137150"/>
            </a:xfrm>
            <a:custGeom>
              <a:avLst/>
              <a:gdLst/>
              <a:ahLst/>
              <a:cxnLst/>
              <a:rect l="l" t="t" r="r" b="b"/>
              <a:pathLst>
                <a:path w="6495" h="5486" extrusionOk="0">
                  <a:moveTo>
                    <a:pt x="5990" y="0"/>
                  </a:moveTo>
                  <a:cubicBezTo>
                    <a:pt x="4982" y="445"/>
                    <a:pt x="3915" y="742"/>
                    <a:pt x="2818" y="831"/>
                  </a:cubicBezTo>
                  <a:cubicBezTo>
                    <a:pt x="1839" y="920"/>
                    <a:pt x="386" y="860"/>
                    <a:pt x="149" y="2106"/>
                  </a:cubicBezTo>
                  <a:cubicBezTo>
                    <a:pt x="1" y="2966"/>
                    <a:pt x="119" y="4003"/>
                    <a:pt x="890" y="4507"/>
                  </a:cubicBezTo>
                  <a:cubicBezTo>
                    <a:pt x="2432" y="5486"/>
                    <a:pt x="4537" y="5100"/>
                    <a:pt x="6316" y="5427"/>
                  </a:cubicBezTo>
                  <a:cubicBezTo>
                    <a:pt x="6494" y="3618"/>
                    <a:pt x="6376" y="1780"/>
                    <a:pt x="5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5" name="Google Shape;26305;p75"/>
            <p:cNvSpPr/>
            <p:nvPr/>
          </p:nvSpPr>
          <p:spPr>
            <a:xfrm>
              <a:off x="1008800" y="4368113"/>
              <a:ext cx="206825" cy="147425"/>
            </a:xfrm>
            <a:custGeom>
              <a:avLst/>
              <a:gdLst/>
              <a:ahLst/>
              <a:cxnLst/>
              <a:rect l="l" t="t" r="r" b="b"/>
              <a:pathLst>
                <a:path w="8273" h="5897" extrusionOk="0">
                  <a:moveTo>
                    <a:pt x="0" y="1"/>
                  </a:moveTo>
                  <a:cubicBezTo>
                    <a:pt x="178" y="1602"/>
                    <a:pt x="564" y="3173"/>
                    <a:pt x="1157" y="4686"/>
                  </a:cubicBezTo>
                  <a:cubicBezTo>
                    <a:pt x="1987" y="4864"/>
                    <a:pt x="2817" y="5190"/>
                    <a:pt x="3529" y="5427"/>
                  </a:cubicBezTo>
                  <a:cubicBezTo>
                    <a:pt x="4176" y="5623"/>
                    <a:pt x="4992" y="5897"/>
                    <a:pt x="5753" y="5897"/>
                  </a:cubicBezTo>
                  <a:cubicBezTo>
                    <a:pt x="6143" y="5897"/>
                    <a:pt x="6518" y="5825"/>
                    <a:pt x="6850" y="5634"/>
                  </a:cubicBezTo>
                  <a:cubicBezTo>
                    <a:pt x="7591" y="5219"/>
                    <a:pt x="8273" y="4152"/>
                    <a:pt x="7917" y="3292"/>
                  </a:cubicBezTo>
                  <a:cubicBezTo>
                    <a:pt x="7265" y="1632"/>
                    <a:pt x="4478" y="1127"/>
                    <a:pt x="2965" y="742"/>
                  </a:cubicBezTo>
                  <a:cubicBezTo>
                    <a:pt x="2105" y="505"/>
                    <a:pt x="979" y="35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6" name="Google Shape;26306;p75"/>
            <p:cNvSpPr/>
            <p:nvPr/>
          </p:nvSpPr>
          <p:spPr>
            <a:xfrm>
              <a:off x="1251200" y="4428588"/>
              <a:ext cx="561175" cy="192325"/>
            </a:xfrm>
            <a:custGeom>
              <a:avLst/>
              <a:gdLst/>
              <a:ahLst/>
              <a:cxnLst/>
              <a:rect l="l" t="t" r="r" b="b"/>
              <a:pathLst>
                <a:path w="22447" h="7693" extrusionOk="0">
                  <a:moveTo>
                    <a:pt x="4167" y="0"/>
                  </a:moveTo>
                  <a:cubicBezTo>
                    <a:pt x="2653" y="0"/>
                    <a:pt x="1043" y="378"/>
                    <a:pt x="504" y="1970"/>
                  </a:cubicBezTo>
                  <a:cubicBezTo>
                    <a:pt x="0" y="3453"/>
                    <a:pt x="919" y="4490"/>
                    <a:pt x="2224" y="5054"/>
                  </a:cubicBezTo>
                  <a:cubicBezTo>
                    <a:pt x="4922" y="6210"/>
                    <a:pt x="7976" y="6151"/>
                    <a:pt x="10823" y="6270"/>
                  </a:cubicBezTo>
                  <a:cubicBezTo>
                    <a:pt x="13699" y="6418"/>
                    <a:pt x="16635" y="6685"/>
                    <a:pt x="19244" y="7693"/>
                  </a:cubicBezTo>
                  <a:cubicBezTo>
                    <a:pt x="20578" y="6388"/>
                    <a:pt x="21646" y="4846"/>
                    <a:pt x="22446" y="3156"/>
                  </a:cubicBezTo>
                  <a:lnTo>
                    <a:pt x="22446" y="3156"/>
                  </a:lnTo>
                  <a:cubicBezTo>
                    <a:pt x="21660" y="3260"/>
                    <a:pt x="20875" y="3312"/>
                    <a:pt x="20089" y="3312"/>
                  </a:cubicBezTo>
                  <a:cubicBezTo>
                    <a:pt x="19303" y="3312"/>
                    <a:pt x="18517" y="3260"/>
                    <a:pt x="17732" y="3156"/>
                  </a:cubicBezTo>
                  <a:cubicBezTo>
                    <a:pt x="15093" y="2800"/>
                    <a:pt x="12543" y="2000"/>
                    <a:pt x="9993" y="1199"/>
                  </a:cubicBezTo>
                  <a:cubicBezTo>
                    <a:pt x="8421" y="636"/>
                    <a:pt x="6790" y="250"/>
                    <a:pt x="5100" y="43"/>
                  </a:cubicBezTo>
                  <a:cubicBezTo>
                    <a:pt x="4801" y="17"/>
                    <a:pt x="4486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7" name="Google Shape;26307;p75"/>
            <p:cNvSpPr/>
            <p:nvPr/>
          </p:nvSpPr>
          <p:spPr>
            <a:xfrm>
              <a:off x="644825" y="4084763"/>
              <a:ext cx="1578225" cy="508000"/>
            </a:xfrm>
            <a:custGeom>
              <a:avLst/>
              <a:gdLst/>
              <a:ahLst/>
              <a:cxnLst/>
              <a:rect l="l" t="t" r="r" b="b"/>
              <a:pathLst>
                <a:path w="63129" h="20320" extrusionOk="0">
                  <a:moveTo>
                    <a:pt x="4296" y="1"/>
                  </a:moveTo>
                  <a:cubicBezTo>
                    <a:pt x="3907" y="1"/>
                    <a:pt x="3514" y="23"/>
                    <a:pt x="3114" y="67"/>
                  </a:cubicBezTo>
                  <a:cubicBezTo>
                    <a:pt x="2580" y="127"/>
                    <a:pt x="2046" y="275"/>
                    <a:pt x="1572" y="542"/>
                  </a:cubicBezTo>
                  <a:cubicBezTo>
                    <a:pt x="1157" y="749"/>
                    <a:pt x="801" y="1075"/>
                    <a:pt x="534" y="1461"/>
                  </a:cubicBezTo>
                  <a:cubicBezTo>
                    <a:pt x="475" y="1579"/>
                    <a:pt x="415" y="1728"/>
                    <a:pt x="356" y="1846"/>
                  </a:cubicBezTo>
                  <a:lnTo>
                    <a:pt x="297" y="2054"/>
                  </a:lnTo>
                  <a:cubicBezTo>
                    <a:pt x="267" y="2113"/>
                    <a:pt x="208" y="2232"/>
                    <a:pt x="208" y="2321"/>
                  </a:cubicBezTo>
                  <a:cubicBezTo>
                    <a:pt x="178" y="2410"/>
                    <a:pt x="149" y="2469"/>
                    <a:pt x="149" y="2558"/>
                  </a:cubicBezTo>
                  <a:cubicBezTo>
                    <a:pt x="0" y="3240"/>
                    <a:pt x="60" y="3922"/>
                    <a:pt x="297" y="4545"/>
                  </a:cubicBezTo>
                  <a:cubicBezTo>
                    <a:pt x="475" y="5078"/>
                    <a:pt x="771" y="5582"/>
                    <a:pt x="1127" y="6027"/>
                  </a:cubicBezTo>
                  <a:cubicBezTo>
                    <a:pt x="1720" y="6768"/>
                    <a:pt x="2402" y="7391"/>
                    <a:pt x="3173" y="7925"/>
                  </a:cubicBezTo>
                  <a:cubicBezTo>
                    <a:pt x="3855" y="8429"/>
                    <a:pt x="4567" y="8874"/>
                    <a:pt x="5308" y="9289"/>
                  </a:cubicBezTo>
                  <a:cubicBezTo>
                    <a:pt x="6791" y="10060"/>
                    <a:pt x="8303" y="10771"/>
                    <a:pt x="9845" y="11394"/>
                  </a:cubicBezTo>
                  <a:cubicBezTo>
                    <a:pt x="11416" y="11987"/>
                    <a:pt x="12988" y="12550"/>
                    <a:pt x="14618" y="13084"/>
                  </a:cubicBezTo>
                  <a:cubicBezTo>
                    <a:pt x="16220" y="13588"/>
                    <a:pt x="17850" y="14063"/>
                    <a:pt x="19511" y="14507"/>
                  </a:cubicBezTo>
                  <a:cubicBezTo>
                    <a:pt x="21171" y="14982"/>
                    <a:pt x="22862" y="15367"/>
                    <a:pt x="24522" y="15782"/>
                  </a:cubicBezTo>
                  <a:cubicBezTo>
                    <a:pt x="26183" y="16168"/>
                    <a:pt x="27902" y="16524"/>
                    <a:pt x="29563" y="16880"/>
                  </a:cubicBezTo>
                  <a:lnTo>
                    <a:pt x="32053" y="17413"/>
                  </a:lnTo>
                  <a:lnTo>
                    <a:pt x="34603" y="17947"/>
                  </a:lnTo>
                  <a:cubicBezTo>
                    <a:pt x="36294" y="18303"/>
                    <a:pt x="37984" y="18599"/>
                    <a:pt x="39674" y="18866"/>
                  </a:cubicBezTo>
                  <a:cubicBezTo>
                    <a:pt x="41364" y="19163"/>
                    <a:pt x="43054" y="19400"/>
                    <a:pt x="44715" y="19607"/>
                  </a:cubicBezTo>
                  <a:cubicBezTo>
                    <a:pt x="45545" y="19726"/>
                    <a:pt x="46375" y="19815"/>
                    <a:pt x="47205" y="19904"/>
                  </a:cubicBezTo>
                  <a:cubicBezTo>
                    <a:pt x="48036" y="19993"/>
                    <a:pt x="48866" y="20082"/>
                    <a:pt x="49696" y="20141"/>
                  </a:cubicBezTo>
                  <a:cubicBezTo>
                    <a:pt x="51327" y="20260"/>
                    <a:pt x="52958" y="20319"/>
                    <a:pt x="54588" y="20319"/>
                  </a:cubicBezTo>
                  <a:cubicBezTo>
                    <a:pt x="56279" y="20319"/>
                    <a:pt x="57969" y="20141"/>
                    <a:pt x="59600" y="19785"/>
                  </a:cubicBezTo>
                  <a:cubicBezTo>
                    <a:pt x="60104" y="19667"/>
                    <a:pt x="60578" y="19489"/>
                    <a:pt x="61023" y="19281"/>
                  </a:cubicBezTo>
                  <a:cubicBezTo>
                    <a:pt x="61675" y="18985"/>
                    <a:pt x="62239" y="18510"/>
                    <a:pt x="62624" y="17917"/>
                  </a:cubicBezTo>
                  <a:cubicBezTo>
                    <a:pt x="62743" y="17710"/>
                    <a:pt x="62861" y="17502"/>
                    <a:pt x="62921" y="17295"/>
                  </a:cubicBezTo>
                  <a:lnTo>
                    <a:pt x="62980" y="17117"/>
                  </a:lnTo>
                  <a:cubicBezTo>
                    <a:pt x="63009" y="17057"/>
                    <a:pt x="63039" y="16998"/>
                    <a:pt x="63039" y="16939"/>
                  </a:cubicBezTo>
                  <a:lnTo>
                    <a:pt x="63039" y="16909"/>
                  </a:lnTo>
                  <a:lnTo>
                    <a:pt x="63069" y="16791"/>
                  </a:lnTo>
                  <a:cubicBezTo>
                    <a:pt x="63098" y="16553"/>
                    <a:pt x="63128" y="16316"/>
                    <a:pt x="63128" y="16109"/>
                  </a:cubicBezTo>
                  <a:cubicBezTo>
                    <a:pt x="63128" y="15901"/>
                    <a:pt x="63098" y="15693"/>
                    <a:pt x="63039" y="15516"/>
                  </a:cubicBezTo>
                  <a:cubicBezTo>
                    <a:pt x="62980" y="15160"/>
                    <a:pt x="62832" y="14804"/>
                    <a:pt x="62654" y="14507"/>
                  </a:cubicBezTo>
                  <a:cubicBezTo>
                    <a:pt x="62505" y="14241"/>
                    <a:pt x="62327" y="14003"/>
                    <a:pt x="62120" y="13796"/>
                  </a:cubicBezTo>
                  <a:cubicBezTo>
                    <a:pt x="61794" y="13440"/>
                    <a:pt x="61408" y="13143"/>
                    <a:pt x="61023" y="12877"/>
                  </a:cubicBezTo>
                  <a:cubicBezTo>
                    <a:pt x="60667" y="12639"/>
                    <a:pt x="60311" y="12461"/>
                    <a:pt x="59955" y="12284"/>
                  </a:cubicBezTo>
                  <a:cubicBezTo>
                    <a:pt x="59303" y="11987"/>
                    <a:pt x="58621" y="11720"/>
                    <a:pt x="57939" y="11483"/>
                  </a:cubicBezTo>
                  <a:cubicBezTo>
                    <a:pt x="56723" y="11098"/>
                    <a:pt x="55478" y="10771"/>
                    <a:pt x="54233" y="10504"/>
                  </a:cubicBezTo>
                  <a:cubicBezTo>
                    <a:pt x="53076" y="10238"/>
                    <a:pt x="51979" y="10030"/>
                    <a:pt x="50912" y="9852"/>
                  </a:cubicBezTo>
                  <a:cubicBezTo>
                    <a:pt x="49874" y="9674"/>
                    <a:pt x="49281" y="9585"/>
                    <a:pt x="48391" y="9437"/>
                  </a:cubicBezTo>
                  <a:cubicBezTo>
                    <a:pt x="48391" y="9941"/>
                    <a:pt x="48362" y="10386"/>
                    <a:pt x="48302" y="11038"/>
                  </a:cubicBezTo>
                  <a:lnTo>
                    <a:pt x="50437" y="11779"/>
                  </a:lnTo>
                  <a:cubicBezTo>
                    <a:pt x="52602" y="12491"/>
                    <a:pt x="54737" y="13321"/>
                    <a:pt x="56812" y="14270"/>
                  </a:cubicBezTo>
                  <a:cubicBezTo>
                    <a:pt x="57376" y="14537"/>
                    <a:pt x="57998" y="14804"/>
                    <a:pt x="58532" y="15071"/>
                  </a:cubicBezTo>
                  <a:cubicBezTo>
                    <a:pt x="58947" y="15278"/>
                    <a:pt x="59511" y="15634"/>
                    <a:pt x="59273" y="15812"/>
                  </a:cubicBezTo>
                  <a:cubicBezTo>
                    <a:pt x="58680" y="15922"/>
                    <a:pt x="58086" y="15983"/>
                    <a:pt x="57492" y="15983"/>
                  </a:cubicBezTo>
                  <a:cubicBezTo>
                    <a:pt x="57285" y="15983"/>
                    <a:pt x="57078" y="15976"/>
                    <a:pt x="56872" y="15960"/>
                  </a:cubicBezTo>
                  <a:cubicBezTo>
                    <a:pt x="56190" y="15960"/>
                    <a:pt x="55478" y="15931"/>
                    <a:pt x="54766" y="15871"/>
                  </a:cubicBezTo>
                  <a:cubicBezTo>
                    <a:pt x="54025" y="15782"/>
                    <a:pt x="53284" y="15723"/>
                    <a:pt x="52543" y="15605"/>
                  </a:cubicBezTo>
                  <a:cubicBezTo>
                    <a:pt x="51801" y="15516"/>
                    <a:pt x="51001" y="15427"/>
                    <a:pt x="50230" y="15308"/>
                  </a:cubicBezTo>
                  <a:cubicBezTo>
                    <a:pt x="49459" y="15189"/>
                    <a:pt x="48688" y="15071"/>
                    <a:pt x="47887" y="14923"/>
                  </a:cubicBezTo>
                  <a:cubicBezTo>
                    <a:pt x="47116" y="14804"/>
                    <a:pt x="46316" y="14656"/>
                    <a:pt x="45515" y="14537"/>
                  </a:cubicBezTo>
                  <a:cubicBezTo>
                    <a:pt x="43914" y="14241"/>
                    <a:pt x="42283" y="13914"/>
                    <a:pt x="40652" y="13588"/>
                  </a:cubicBezTo>
                  <a:lnTo>
                    <a:pt x="35730" y="12550"/>
                  </a:lnTo>
                  <a:lnTo>
                    <a:pt x="33240" y="12017"/>
                  </a:lnTo>
                  <a:lnTo>
                    <a:pt x="32024" y="11720"/>
                  </a:lnTo>
                  <a:lnTo>
                    <a:pt x="31342" y="11572"/>
                  </a:lnTo>
                  <a:lnTo>
                    <a:pt x="30719" y="11453"/>
                  </a:lnTo>
                  <a:cubicBezTo>
                    <a:pt x="29029" y="11098"/>
                    <a:pt x="27398" y="10771"/>
                    <a:pt x="25738" y="10416"/>
                  </a:cubicBezTo>
                  <a:cubicBezTo>
                    <a:pt x="24077" y="10060"/>
                    <a:pt x="22417" y="9704"/>
                    <a:pt x="20816" y="9348"/>
                  </a:cubicBezTo>
                  <a:cubicBezTo>
                    <a:pt x="19185" y="8963"/>
                    <a:pt x="17584" y="8607"/>
                    <a:pt x="16012" y="8192"/>
                  </a:cubicBezTo>
                  <a:cubicBezTo>
                    <a:pt x="14441" y="7806"/>
                    <a:pt x="12928" y="7391"/>
                    <a:pt x="11446" y="6946"/>
                  </a:cubicBezTo>
                  <a:cubicBezTo>
                    <a:pt x="9993" y="6531"/>
                    <a:pt x="8599" y="6027"/>
                    <a:pt x="7206" y="5464"/>
                  </a:cubicBezTo>
                  <a:cubicBezTo>
                    <a:pt x="6583" y="5197"/>
                    <a:pt x="5960" y="4900"/>
                    <a:pt x="5367" y="4574"/>
                  </a:cubicBezTo>
                  <a:cubicBezTo>
                    <a:pt x="4863" y="4307"/>
                    <a:pt x="4389" y="3981"/>
                    <a:pt x="3974" y="3596"/>
                  </a:cubicBezTo>
                  <a:cubicBezTo>
                    <a:pt x="3855" y="3507"/>
                    <a:pt x="3736" y="3359"/>
                    <a:pt x="3647" y="3240"/>
                  </a:cubicBezTo>
                  <a:cubicBezTo>
                    <a:pt x="3440" y="2943"/>
                    <a:pt x="4626" y="3003"/>
                    <a:pt x="5249" y="2973"/>
                  </a:cubicBezTo>
                  <a:cubicBezTo>
                    <a:pt x="5842" y="2973"/>
                    <a:pt x="6642" y="3032"/>
                    <a:pt x="7265" y="3062"/>
                  </a:cubicBezTo>
                  <a:cubicBezTo>
                    <a:pt x="8510" y="3092"/>
                    <a:pt x="9696" y="3181"/>
                    <a:pt x="10853" y="3299"/>
                  </a:cubicBezTo>
                  <a:cubicBezTo>
                    <a:pt x="12009" y="3418"/>
                    <a:pt x="13106" y="3536"/>
                    <a:pt x="14144" y="3685"/>
                  </a:cubicBezTo>
                  <a:lnTo>
                    <a:pt x="15389" y="3833"/>
                  </a:lnTo>
                  <a:cubicBezTo>
                    <a:pt x="15538" y="3329"/>
                    <a:pt x="15745" y="2825"/>
                    <a:pt x="15982" y="2321"/>
                  </a:cubicBezTo>
                  <a:cubicBezTo>
                    <a:pt x="15449" y="2172"/>
                    <a:pt x="15063" y="2084"/>
                    <a:pt x="14500" y="1906"/>
                  </a:cubicBezTo>
                  <a:cubicBezTo>
                    <a:pt x="12187" y="1253"/>
                    <a:pt x="9874" y="720"/>
                    <a:pt x="7532" y="334"/>
                  </a:cubicBezTo>
                  <a:cubicBezTo>
                    <a:pt x="6879" y="216"/>
                    <a:pt x="6197" y="127"/>
                    <a:pt x="5456" y="67"/>
                  </a:cubicBezTo>
                  <a:cubicBezTo>
                    <a:pt x="5071" y="23"/>
                    <a:pt x="4685" y="1"/>
                    <a:pt x="4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8" name="Google Shape;26308;p75"/>
          <p:cNvGrpSpPr/>
          <p:nvPr/>
        </p:nvGrpSpPr>
        <p:grpSpPr>
          <a:xfrm>
            <a:off x="4766829" y="1869887"/>
            <a:ext cx="854402" cy="614501"/>
            <a:chOff x="181488" y="3243320"/>
            <a:chExt cx="1982831" cy="1426086"/>
          </a:xfrm>
        </p:grpSpPr>
        <p:sp>
          <p:nvSpPr>
            <p:cNvPr id="26309" name="Google Shape;26309;p75"/>
            <p:cNvSpPr/>
            <p:nvPr/>
          </p:nvSpPr>
          <p:spPr>
            <a:xfrm>
              <a:off x="181488" y="3243320"/>
              <a:ext cx="1982831" cy="1425943"/>
            </a:xfrm>
            <a:custGeom>
              <a:avLst/>
              <a:gdLst/>
              <a:ahLst/>
              <a:cxnLst/>
              <a:rect l="l" t="t" r="r" b="b"/>
              <a:pathLst>
                <a:path w="97043" h="69788" extrusionOk="0">
                  <a:moveTo>
                    <a:pt x="48388" y="0"/>
                  </a:moveTo>
                  <a:cubicBezTo>
                    <a:pt x="2544" y="0"/>
                    <a:pt x="1" y="69787"/>
                    <a:pt x="49703" y="69787"/>
                  </a:cubicBezTo>
                  <a:cubicBezTo>
                    <a:pt x="50158" y="69787"/>
                    <a:pt x="50618" y="69781"/>
                    <a:pt x="51083" y="69770"/>
                  </a:cubicBezTo>
                  <a:cubicBezTo>
                    <a:pt x="95827" y="68495"/>
                    <a:pt x="97043" y="0"/>
                    <a:pt x="48533" y="0"/>
                  </a:cubicBezTo>
                  <a:cubicBezTo>
                    <a:pt x="48485" y="0"/>
                    <a:pt x="48437" y="0"/>
                    <a:pt x="48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0" name="Google Shape;26310;p75"/>
            <p:cNvSpPr/>
            <p:nvPr/>
          </p:nvSpPr>
          <p:spPr>
            <a:xfrm>
              <a:off x="460060" y="3399638"/>
              <a:ext cx="1385589" cy="529079"/>
            </a:xfrm>
            <a:custGeom>
              <a:avLst/>
              <a:gdLst/>
              <a:ahLst/>
              <a:cxnLst/>
              <a:rect l="l" t="t" r="r" b="b"/>
              <a:pathLst>
                <a:path w="67813" h="25894" extrusionOk="0">
                  <a:moveTo>
                    <a:pt x="58740" y="0"/>
                  </a:moveTo>
                  <a:cubicBezTo>
                    <a:pt x="50437" y="6464"/>
                    <a:pt x="42076" y="13106"/>
                    <a:pt x="31460" y="15271"/>
                  </a:cubicBezTo>
                  <a:cubicBezTo>
                    <a:pt x="26063" y="16286"/>
                    <a:pt x="20020" y="17677"/>
                    <a:pt x="14210" y="17677"/>
                  </a:cubicBezTo>
                  <a:cubicBezTo>
                    <a:pt x="9838" y="17677"/>
                    <a:pt x="5599" y="16889"/>
                    <a:pt x="1868" y="14559"/>
                  </a:cubicBezTo>
                  <a:cubicBezTo>
                    <a:pt x="979" y="16990"/>
                    <a:pt x="356" y="19511"/>
                    <a:pt x="0" y="22061"/>
                  </a:cubicBezTo>
                  <a:cubicBezTo>
                    <a:pt x="1259" y="21591"/>
                    <a:pt x="2619" y="21423"/>
                    <a:pt x="3988" y="21423"/>
                  </a:cubicBezTo>
                  <a:cubicBezTo>
                    <a:pt x="5296" y="21423"/>
                    <a:pt x="6612" y="21576"/>
                    <a:pt x="7858" y="21764"/>
                  </a:cubicBezTo>
                  <a:cubicBezTo>
                    <a:pt x="16953" y="23070"/>
                    <a:pt x="29077" y="25894"/>
                    <a:pt x="40275" y="25894"/>
                  </a:cubicBezTo>
                  <a:cubicBezTo>
                    <a:pt x="51967" y="25894"/>
                    <a:pt x="62648" y="22815"/>
                    <a:pt x="67813" y="11713"/>
                  </a:cubicBezTo>
                  <a:cubicBezTo>
                    <a:pt x="65737" y="7146"/>
                    <a:pt x="62624" y="3143"/>
                    <a:pt x="58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1" name="Google Shape;26311;p75"/>
            <p:cNvSpPr/>
            <p:nvPr/>
          </p:nvSpPr>
          <p:spPr>
            <a:xfrm>
              <a:off x="683033" y="4393289"/>
              <a:ext cx="358059" cy="206000"/>
            </a:xfrm>
            <a:custGeom>
              <a:avLst/>
              <a:gdLst/>
              <a:ahLst/>
              <a:cxnLst/>
              <a:rect l="l" t="t" r="r" b="b"/>
              <a:pathLst>
                <a:path w="17524" h="10082" extrusionOk="0">
                  <a:moveTo>
                    <a:pt x="11795" y="0"/>
                  </a:moveTo>
                  <a:cubicBezTo>
                    <a:pt x="7495" y="0"/>
                    <a:pt x="3979" y="3574"/>
                    <a:pt x="0" y="5011"/>
                  </a:cubicBezTo>
                  <a:cubicBezTo>
                    <a:pt x="2402" y="7087"/>
                    <a:pt x="5070" y="8777"/>
                    <a:pt x="7947" y="10082"/>
                  </a:cubicBezTo>
                  <a:cubicBezTo>
                    <a:pt x="7798" y="8599"/>
                    <a:pt x="9281" y="7650"/>
                    <a:pt x="10497" y="7117"/>
                  </a:cubicBezTo>
                  <a:cubicBezTo>
                    <a:pt x="13907" y="6375"/>
                    <a:pt x="17524" y="1779"/>
                    <a:pt x="12750" y="60"/>
                  </a:cubicBezTo>
                  <a:cubicBezTo>
                    <a:pt x="12427" y="19"/>
                    <a:pt x="12109" y="0"/>
                    <a:pt x="11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2" name="Google Shape;26312;p75"/>
            <p:cNvSpPr/>
            <p:nvPr/>
          </p:nvSpPr>
          <p:spPr>
            <a:xfrm>
              <a:off x="1492495" y="3866160"/>
              <a:ext cx="425323" cy="280538"/>
            </a:xfrm>
            <a:custGeom>
              <a:avLst/>
              <a:gdLst/>
              <a:ahLst/>
              <a:cxnLst/>
              <a:rect l="l" t="t" r="r" b="b"/>
              <a:pathLst>
                <a:path w="20816" h="13730" extrusionOk="0">
                  <a:moveTo>
                    <a:pt x="20371" y="1"/>
                  </a:moveTo>
                  <a:lnTo>
                    <a:pt x="20371" y="1"/>
                  </a:lnTo>
                  <a:cubicBezTo>
                    <a:pt x="16931" y="2047"/>
                    <a:pt x="12810" y="2284"/>
                    <a:pt x="8985" y="3262"/>
                  </a:cubicBezTo>
                  <a:cubicBezTo>
                    <a:pt x="4537" y="3737"/>
                    <a:pt x="0" y="7799"/>
                    <a:pt x="3499" y="12158"/>
                  </a:cubicBezTo>
                  <a:cubicBezTo>
                    <a:pt x="4975" y="13323"/>
                    <a:pt x="6639" y="13729"/>
                    <a:pt x="8389" y="13729"/>
                  </a:cubicBezTo>
                  <a:cubicBezTo>
                    <a:pt x="12160" y="13729"/>
                    <a:pt x="16332" y="11847"/>
                    <a:pt x="19896" y="11624"/>
                  </a:cubicBezTo>
                  <a:cubicBezTo>
                    <a:pt x="20638" y="7799"/>
                    <a:pt x="20815" y="3885"/>
                    <a:pt x="20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3" name="Google Shape;26313;p75"/>
            <p:cNvSpPr/>
            <p:nvPr/>
          </p:nvSpPr>
          <p:spPr>
            <a:xfrm>
              <a:off x="638794" y="3262098"/>
              <a:ext cx="941509" cy="292512"/>
            </a:xfrm>
            <a:custGeom>
              <a:avLst/>
              <a:gdLst/>
              <a:ahLst/>
              <a:cxnLst/>
              <a:rect l="l" t="t" r="r" b="b"/>
              <a:pathLst>
                <a:path w="46079" h="14316" extrusionOk="0">
                  <a:moveTo>
                    <a:pt x="35463" y="0"/>
                  </a:moveTo>
                  <a:cubicBezTo>
                    <a:pt x="30719" y="2639"/>
                    <a:pt x="26568" y="6464"/>
                    <a:pt x="21112" y="7621"/>
                  </a:cubicBezTo>
                  <a:cubicBezTo>
                    <a:pt x="19083" y="8049"/>
                    <a:pt x="15915" y="8805"/>
                    <a:pt x="13079" y="8805"/>
                  </a:cubicBezTo>
                  <a:cubicBezTo>
                    <a:pt x="9825" y="8805"/>
                    <a:pt x="7008" y="7809"/>
                    <a:pt x="6850" y="4181"/>
                  </a:cubicBezTo>
                  <a:cubicBezTo>
                    <a:pt x="4300" y="5753"/>
                    <a:pt x="2017" y="7650"/>
                    <a:pt x="0" y="9874"/>
                  </a:cubicBezTo>
                  <a:cubicBezTo>
                    <a:pt x="1720" y="10378"/>
                    <a:pt x="3410" y="11120"/>
                    <a:pt x="4952" y="11713"/>
                  </a:cubicBezTo>
                  <a:cubicBezTo>
                    <a:pt x="9531" y="13431"/>
                    <a:pt x="14579" y="14316"/>
                    <a:pt x="19649" y="14316"/>
                  </a:cubicBezTo>
                  <a:cubicBezTo>
                    <a:pt x="29451" y="14316"/>
                    <a:pt x="39336" y="11010"/>
                    <a:pt x="46079" y="4033"/>
                  </a:cubicBezTo>
                  <a:cubicBezTo>
                    <a:pt x="42787" y="2135"/>
                    <a:pt x="39200" y="771"/>
                    <a:pt x="35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4" name="Google Shape;26314;p75"/>
            <p:cNvSpPr/>
            <p:nvPr/>
          </p:nvSpPr>
          <p:spPr>
            <a:xfrm>
              <a:off x="967798" y="4261594"/>
              <a:ext cx="880314" cy="407812"/>
            </a:xfrm>
            <a:custGeom>
              <a:avLst/>
              <a:gdLst/>
              <a:ahLst/>
              <a:cxnLst/>
              <a:rect l="l" t="t" r="r" b="b"/>
              <a:pathLst>
                <a:path w="43084" h="19959" extrusionOk="0">
                  <a:moveTo>
                    <a:pt x="39292" y="0"/>
                  </a:moveTo>
                  <a:cubicBezTo>
                    <a:pt x="29368" y="0"/>
                    <a:pt x="19140" y="4859"/>
                    <a:pt x="11149" y="10300"/>
                  </a:cubicBezTo>
                  <a:cubicBezTo>
                    <a:pt x="7383" y="13176"/>
                    <a:pt x="4448" y="16527"/>
                    <a:pt x="0" y="18602"/>
                  </a:cubicBezTo>
                  <a:cubicBezTo>
                    <a:pt x="3645" y="19509"/>
                    <a:pt x="7374" y="19958"/>
                    <a:pt x="11103" y="19958"/>
                  </a:cubicBezTo>
                  <a:cubicBezTo>
                    <a:pt x="13229" y="19958"/>
                    <a:pt x="15355" y="19812"/>
                    <a:pt x="17465" y="19522"/>
                  </a:cubicBezTo>
                  <a:cubicBezTo>
                    <a:pt x="18206" y="14688"/>
                    <a:pt x="21260" y="10448"/>
                    <a:pt x="26271" y="8906"/>
                  </a:cubicBezTo>
                  <a:cubicBezTo>
                    <a:pt x="28154" y="8313"/>
                    <a:pt x="30096" y="8121"/>
                    <a:pt x="32050" y="8121"/>
                  </a:cubicBezTo>
                  <a:cubicBezTo>
                    <a:pt x="34003" y="8121"/>
                    <a:pt x="35967" y="8313"/>
                    <a:pt x="37895" y="8491"/>
                  </a:cubicBezTo>
                  <a:cubicBezTo>
                    <a:pt x="40029" y="6001"/>
                    <a:pt x="41779" y="3213"/>
                    <a:pt x="43084" y="248"/>
                  </a:cubicBezTo>
                  <a:cubicBezTo>
                    <a:pt x="41828" y="80"/>
                    <a:pt x="40563" y="0"/>
                    <a:pt x="39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5" name="Google Shape;26315;p75"/>
            <p:cNvSpPr/>
            <p:nvPr/>
          </p:nvSpPr>
          <p:spPr>
            <a:xfrm>
              <a:off x="464290" y="4006703"/>
              <a:ext cx="1023873" cy="279680"/>
            </a:xfrm>
            <a:custGeom>
              <a:avLst/>
              <a:gdLst/>
              <a:ahLst/>
              <a:cxnLst/>
              <a:rect l="l" t="t" r="r" b="b"/>
              <a:pathLst>
                <a:path w="50110" h="13688" extrusionOk="0">
                  <a:moveTo>
                    <a:pt x="42898" y="1"/>
                  </a:moveTo>
                  <a:cubicBezTo>
                    <a:pt x="41328" y="1"/>
                    <a:pt x="39519" y="417"/>
                    <a:pt x="37628" y="1306"/>
                  </a:cubicBezTo>
                  <a:cubicBezTo>
                    <a:pt x="29793" y="4203"/>
                    <a:pt x="20962" y="7351"/>
                    <a:pt x="12387" y="7351"/>
                  </a:cubicBezTo>
                  <a:cubicBezTo>
                    <a:pt x="8145" y="7351"/>
                    <a:pt x="3966" y="6580"/>
                    <a:pt x="1" y="4627"/>
                  </a:cubicBezTo>
                  <a:lnTo>
                    <a:pt x="1" y="4627"/>
                  </a:lnTo>
                  <a:cubicBezTo>
                    <a:pt x="535" y="7652"/>
                    <a:pt x="1483" y="10617"/>
                    <a:pt x="2818" y="13434"/>
                  </a:cubicBezTo>
                  <a:cubicBezTo>
                    <a:pt x="5624" y="12328"/>
                    <a:pt x="8675" y="12009"/>
                    <a:pt x="11685" y="12009"/>
                  </a:cubicBezTo>
                  <a:cubicBezTo>
                    <a:pt x="11823" y="12009"/>
                    <a:pt x="11961" y="12009"/>
                    <a:pt x="12099" y="12011"/>
                  </a:cubicBezTo>
                  <a:cubicBezTo>
                    <a:pt x="12530" y="11992"/>
                    <a:pt x="12966" y="11983"/>
                    <a:pt x="13408" y="11983"/>
                  </a:cubicBezTo>
                  <a:cubicBezTo>
                    <a:pt x="19557" y="11983"/>
                    <a:pt x="26686" y="13687"/>
                    <a:pt x="33285" y="13687"/>
                  </a:cubicBezTo>
                  <a:cubicBezTo>
                    <a:pt x="38147" y="13687"/>
                    <a:pt x="42721" y="12762"/>
                    <a:pt x="46405" y="9550"/>
                  </a:cubicBezTo>
                  <a:cubicBezTo>
                    <a:pt x="50109" y="3672"/>
                    <a:pt x="47559" y="1"/>
                    <a:pt x="42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16" name="Google Shape;26316;p75"/>
          <p:cNvSpPr/>
          <p:nvPr/>
        </p:nvSpPr>
        <p:spPr>
          <a:xfrm>
            <a:off x="6758043" y="2033909"/>
            <a:ext cx="531310" cy="382089"/>
          </a:xfrm>
          <a:custGeom>
            <a:avLst/>
            <a:gdLst/>
            <a:ahLst/>
            <a:cxnLst/>
            <a:rect l="l" t="t" r="r" b="b"/>
            <a:pathLst>
              <a:path w="97043" h="69788" extrusionOk="0">
                <a:moveTo>
                  <a:pt x="48388" y="0"/>
                </a:moveTo>
                <a:cubicBezTo>
                  <a:pt x="2544" y="0"/>
                  <a:pt x="1" y="69787"/>
                  <a:pt x="49703" y="69787"/>
                </a:cubicBezTo>
                <a:cubicBezTo>
                  <a:pt x="50158" y="69787"/>
                  <a:pt x="50618" y="69781"/>
                  <a:pt x="51083" y="69770"/>
                </a:cubicBezTo>
                <a:cubicBezTo>
                  <a:pt x="95827" y="68495"/>
                  <a:pt x="97043" y="0"/>
                  <a:pt x="48533" y="0"/>
                </a:cubicBezTo>
                <a:cubicBezTo>
                  <a:pt x="48485" y="0"/>
                  <a:pt x="48437" y="0"/>
                  <a:pt x="483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2" name="Google Shape;26292;p75"/>
          <p:cNvSpPr/>
          <p:nvPr/>
        </p:nvSpPr>
        <p:spPr>
          <a:xfrm>
            <a:off x="906014" y="1389920"/>
            <a:ext cx="1237800" cy="123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7" name="Google Shape;26317;p75"/>
          <p:cNvSpPr/>
          <p:nvPr/>
        </p:nvSpPr>
        <p:spPr>
          <a:xfrm>
            <a:off x="2933763" y="1579375"/>
            <a:ext cx="854400" cy="854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8" name="Google Shape;26318;p75"/>
          <p:cNvSpPr/>
          <p:nvPr/>
        </p:nvSpPr>
        <p:spPr>
          <a:xfrm>
            <a:off x="4907812" y="1897787"/>
            <a:ext cx="5724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9" name="Google Shape;26319;p75"/>
          <p:cNvSpPr/>
          <p:nvPr/>
        </p:nvSpPr>
        <p:spPr>
          <a:xfrm>
            <a:off x="6842200" y="2043310"/>
            <a:ext cx="3630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0" name="Google Shape;26320;p75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Planet Information</a:t>
            </a:r>
            <a:endParaRPr dirty="0"/>
          </a:p>
        </p:txBody>
      </p:sp>
      <p:cxnSp>
        <p:nvCxnSpPr>
          <p:cNvPr id="26321" name="Google Shape;26321;p75"/>
          <p:cNvCxnSpPr>
            <a:stCxn id="26322" idx="0"/>
            <a:endCxn id="26317" idx="4"/>
          </p:cNvCxnSpPr>
          <p:nvPr/>
        </p:nvCxnSpPr>
        <p:spPr>
          <a:xfrm rot="10800000" flipH="1">
            <a:off x="3360479" y="2433672"/>
            <a:ext cx="600" cy="521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23" name="Google Shape;26323;p75"/>
          <p:cNvCxnSpPr>
            <a:stCxn id="26324" idx="0"/>
            <a:endCxn id="26318" idx="4"/>
          </p:cNvCxnSpPr>
          <p:nvPr/>
        </p:nvCxnSpPr>
        <p:spPr>
          <a:xfrm rot="10800000" flipH="1">
            <a:off x="5191038" y="2470572"/>
            <a:ext cx="3000" cy="484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25" name="Google Shape;26325;p75"/>
          <p:cNvCxnSpPr>
            <a:stCxn id="26326" idx="0"/>
            <a:endCxn id="26319" idx="4"/>
          </p:cNvCxnSpPr>
          <p:nvPr/>
        </p:nvCxnSpPr>
        <p:spPr>
          <a:xfrm rot="10800000" flipH="1">
            <a:off x="7021597" y="2406672"/>
            <a:ext cx="2100" cy="549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291" name="Google Shape;26291;p75"/>
          <p:cNvSpPr txBox="1">
            <a:spLocks noGrp="1"/>
          </p:cNvSpPr>
          <p:nvPr>
            <p:ph type="subTitle" idx="1"/>
          </p:nvPr>
        </p:nvSpPr>
        <p:spPr>
          <a:xfrm>
            <a:off x="1036120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6327" name="Google Shape;26327;p75"/>
          <p:cNvSpPr txBox="1">
            <a:spLocks noGrp="1"/>
          </p:cNvSpPr>
          <p:nvPr>
            <p:ph type="subTitle" idx="2"/>
          </p:nvPr>
        </p:nvSpPr>
        <p:spPr>
          <a:xfrm>
            <a:off x="713225" y="3476206"/>
            <a:ext cx="688266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Provides detailed information on planets in the solar system, with interactive 3D models of each planet.</a:t>
            </a:r>
            <a:endParaRPr dirty="0"/>
          </a:p>
        </p:txBody>
      </p:sp>
      <p:sp>
        <p:nvSpPr>
          <p:cNvPr id="26322" name="Google Shape;26322;p75"/>
          <p:cNvSpPr txBox="1">
            <a:spLocks noGrp="1"/>
          </p:cNvSpPr>
          <p:nvPr>
            <p:ph type="subTitle" idx="3"/>
          </p:nvPr>
        </p:nvSpPr>
        <p:spPr>
          <a:xfrm>
            <a:off x="2866679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6324" name="Google Shape;26324;p75"/>
          <p:cNvSpPr txBox="1">
            <a:spLocks noGrp="1"/>
          </p:cNvSpPr>
          <p:nvPr>
            <p:ph type="subTitle" idx="5"/>
          </p:nvPr>
        </p:nvSpPr>
        <p:spPr>
          <a:xfrm>
            <a:off x="4697238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Uranus</a:t>
            </a:r>
            <a:endParaRPr/>
          </a:p>
        </p:txBody>
      </p:sp>
      <p:sp>
        <p:nvSpPr>
          <p:cNvPr id="26326" name="Google Shape;26326;p75"/>
          <p:cNvSpPr txBox="1">
            <a:spLocks noGrp="1"/>
          </p:cNvSpPr>
          <p:nvPr>
            <p:ph type="subTitle" idx="7"/>
          </p:nvPr>
        </p:nvSpPr>
        <p:spPr>
          <a:xfrm>
            <a:off x="6527797" y="2955672"/>
            <a:ext cx="9876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cxnSp>
        <p:nvCxnSpPr>
          <p:cNvPr id="26331" name="Google Shape;26331;p75"/>
          <p:cNvCxnSpPr/>
          <p:nvPr/>
        </p:nvCxnSpPr>
        <p:spPr>
          <a:xfrm>
            <a:off x="6435547" y="3427560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32" name="Google Shape;26332;p75"/>
          <p:cNvCxnSpPr/>
          <p:nvPr/>
        </p:nvCxnSpPr>
        <p:spPr>
          <a:xfrm>
            <a:off x="4604988" y="3427560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33" name="Google Shape;26333;p75"/>
          <p:cNvCxnSpPr/>
          <p:nvPr/>
        </p:nvCxnSpPr>
        <p:spPr>
          <a:xfrm>
            <a:off x="2774429" y="3427560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34" name="Google Shape;26334;p75"/>
          <p:cNvCxnSpPr/>
          <p:nvPr/>
        </p:nvCxnSpPr>
        <p:spPr>
          <a:xfrm>
            <a:off x="943870" y="3427560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38" name="Google Shape;26338;p75"/>
          <p:cNvSpPr txBox="1">
            <a:spLocks noGrp="1"/>
          </p:cNvSpPr>
          <p:nvPr>
            <p:ph type="title" idx="14"/>
          </p:nvPr>
        </p:nvSpPr>
        <p:spPr>
          <a:xfrm>
            <a:off x="1416465" y="4180383"/>
            <a:ext cx="5980469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React Three Fiber (for 3D rendering), Axios (for API calls).</a:t>
            </a:r>
            <a:endParaRPr dirty="0"/>
          </a:p>
        </p:txBody>
      </p:sp>
      <p:grpSp>
        <p:nvGrpSpPr>
          <p:cNvPr id="26339" name="Google Shape;26339;p75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6340" name="Google Shape;26340;p75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341" name="Google Shape;26341;p75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2" name="Google Shape;26342;p75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6343" name="Google Shape;26343;p75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344" name="Google Shape;26344;p75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45" name="Google Shape;26345;p75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6" name="Google Shape;26346;p75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47" name="Google Shape;26347;p75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6348" name="Google Shape;26348;p75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6349" name="Google Shape;26349;p75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0" name="Google Shape;26350;p75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1" name="Google Shape;26351;p75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2" name="Google Shape;26352;p75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3" name="Google Shape;26353;p75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54" name="Google Shape;26354;p75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55" name="Google Shape;26355;p75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655;p72">
            <a:extLst>
              <a:ext uri="{FF2B5EF4-FFF2-40B4-BE49-F238E27FC236}">
                <a16:creationId xmlns:a16="http://schemas.microsoft.com/office/drawing/2014/main" id="{EE945943-73FB-7E8C-355B-4A7B6D3B19EC}"/>
              </a:ext>
            </a:extLst>
          </p:cNvPr>
          <p:cNvGrpSpPr/>
          <p:nvPr/>
        </p:nvGrpSpPr>
        <p:grpSpPr>
          <a:xfrm>
            <a:off x="-6712603" y="633774"/>
            <a:ext cx="5275007" cy="4642595"/>
            <a:chOff x="-127795" y="281209"/>
            <a:chExt cx="5275007" cy="4642595"/>
          </a:xfrm>
        </p:grpSpPr>
        <p:grpSp>
          <p:nvGrpSpPr>
            <p:cNvPr id="3" name="Google Shape;25656;p72">
              <a:extLst>
                <a:ext uri="{FF2B5EF4-FFF2-40B4-BE49-F238E27FC236}">
                  <a16:creationId xmlns:a16="http://schemas.microsoft.com/office/drawing/2014/main" id="{14F0A2AA-0F7C-689D-0F3D-E5C4BED0BED9}"/>
                </a:ext>
              </a:extLst>
            </p:cNvPr>
            <p:cNvGrpSpPr/>
            <p:nvPr/>
          </p:nvGrpSpPr>
          <p:grpSpPr>
            <a:xfrm>
              <a:off x="-127795" y="2341431"/>
              <a:ext cx="3801027" cy="2582373"/>
              <a:chOff x="-127795" y="2341431"/>
              <a:chExt cx="3801027" cy="2582373"/>
            </a:xfrm>
          </p:grpSpPr>
          <p:grpSp>
            <p:nvGrpSpPr>
              <p:cNvPr id="34" name="Google Shape;25657;p72">
                <a:extLst>
                  <a:ext uri="{FF2B5EF4-FFF2-40B4-BE49-F238E27FC236}">
                    <a16:creationId xmlns:a16="http://schemas.microsoft.com/office/drawing/2014/main" id="{E76FF5D5-0454-135A-B4A0-934DCA3BA2ED}"/>
                  </a:ext>
                </a:extLst>
              </p:cNvPr>
              <p:cNvGrpSpPr/>
              <p:nvPr/>
            </p:nvGrpSpPr>
            <p:grpSpPr>
              <a:xfrm rot="344637" flipH="1">
                <a:off x="1871076" y="2421072"/>
                <a:ext cx="1699089" cy="2145056"/>
                <a:chOff x="146217" y="2712579"/>
                <a:chExt cx="1552966" cy="1960401"/>
              </a:xfrm>
            </p:grpSpPr>
            <p:grpSp>
              <p:nvGrpSpPr>
                <p:cNvPr id="26257" name="Google Shape;25658;p72">
                  <a:extLst>
                    <a:ext uri="{FF2B5EF4-FFF2-40B4-BE49-F238E27FC236}">
                      <a16:creationId xmlns:a16="http://schemas.microsoft.com/office/drawing/2014/main" id="{8C1F3CB9-EF91-7E15-96D5-AC3C62135B30}"/>
                    </a:ext>
                  </a:extLst>
                </p:cNvPr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6288" name="Google Shape;25659;p72">
                    <a:extLst>
                      <a:ext uri="{FF2B5EF4-FFF2-40B4-BE49-F238E27FC236}">
                        <a16:creationId xmlns:a16="http://schemas.microsoft.com/office/drawing/2014/main" id="{99270C00-A9E9-6AB5-6458-72B459F8E372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9" name="Google Shape;25660;p72">
                    <a:extLst>
                      <a:ext uri="{FF2B5EF4-FFF2-40B4-BE49-F238E27FC236}">
                        <a16:creationId xmlns:a16="http://schemas.microsoft.com/office/drawing/2014/main" id="{078FCB32-DE5F-0FF3-67EE-193DF00D4180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28" name="Google Shape;25661;p72">
                    <a:extLst>
                      <a:ext uri="{FF2B5EF4-FFF2-40B4-BE49-F238E27FC236}">
                        <a16:creationId xmlns:a16="http://schemas.microsoft.com/office/drawing/2014/main" id="{DF558AC7-46FF-7EC7-8DCF-4B746B13A51E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29" name="Google Shape;25662;p72">
                    <a:extLst>
                      <a:ext uri="{FF2B5EF4-FFF2-40B4-BE49-F238E27FC236}">
                        <a16:creationId xmlns:a16="http://schemas.microsoft.com/office/drawing/2014/main" id="{A6B72647-5AC4-F73A-884D-E2F958E53AE3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0" name="Google Shape;25663;p72">
                    <a:extLst>
                      <a:ext uri="{FF2B5EF4-FFF2-40B4-BE49-F238E27FC236}">
                        <a16:creationId xmlns:a16="http://schemas.microsoft.com/office/drawing/2014/main" id="{1536AE13-C528-F606-8275-475C973E5847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5" name="Google Shape;25664;p72">
                    <a:extLst>
                      <a:ext uri="{FF2B5EF4-FFF2-40B4-BE49-F238E27FC236}">
                        <a16:creationId xmlns:a16="http://schemas.microsoft.com/office/drawing/2014/main" id="{AB1CC546-D137-66EA-C1E9-809967C6A6B8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6" name="Google Shape;25665;p72">
                    <a:extLst>
                      <a:ext uri="{FF2B5EF4-FFF2-40B4-BE49-F238E27FC236}">
                        <a16:creationId xmlns:a16="http://schemas.microsoft.com/office/drawing/2014/main" id="{0B0CF1C7-3A47-ACC0-CA43-9DD286E0D6A2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7" name="Google Shape;25666;p72">
                    <a:extLst>
                      <a:ext uri="{FF2B5EF4-FFF2-40B4-BE49-F238E27FC236}">
                        <a16:creationId xmlns:a16="http://schemas.microsoft.com/office/drawing/2014/main" id="{C419759D-7BF8-54A7-4A4D-0AF008F29E13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6" name="Google Shape;25667;p72">
                    <a:extLst>
                      <a:ext uri="{FF2B5EF4-FFF2-40B4-BE49-F238E27FC236}">
                        <a16:creationId xmlns:a16="http://schemas.microsoft.com/office/drawing/2014/main" id="{8B455F23-45CA-041F-605D-A838E9152755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7" name="Google Shape;25668;p72">
                    <a:extLst>
                      <a:ext uri="{FF2B5EF4-FFF2-40B4-BE49-F238E27FC236}">
                        <a16:creationId xmlns:a16="http://schemas.microsoft.com/office/drawing/2014/main" id="{F317D7C7-01DA-3EC1-5B77-9C197AB9441C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8" name="Google Shape;25669;p72">
                    <a:extLst>
                      <a:ext uri="{FF2B5EF4-FFF2-40B4-BE49-F238E27FC236}">
                        <a16:creationId xmlns:a16="http://schemas.microsoft.com/office/drawing/2014/main" id="{F034629C-AC32-A8A2-121A-1965477FD904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9" name="Google Shape;25670;p72">
                    <a:extLst>
                      <a:ext uri="{FF2B5EF4-FFF2-40B4-BE49-F238E27FC236}">
                        <a16:creationId xmlns:a16="http://schemas.microsoft.com/office/drawing/2014/main" id="{095748DC-3A67-5DF3-3AEE-F3775A3C270D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60" name="Google Shape;25671;p72">
                    <a:extLst>
                      <a:ext uri="{FF2B5EF4-FFF2-40B4-BE49-F238E27FC236}">
                        <a16:creationId xmlns:a16="http://schemas.microsoft.com/office/drawing/2014/main" id="{4C432FD2-BC33-AB8B-6A85-D1D19540792E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61" name="Google Shape;25672;p72">
                    <a:extLst>
                      <a:ext uri="{FF2B5EF4-FFF2-40B4-BE49-F238E27FC236}">
                        <a16:creationId xmlns:a16="http://schemas.microsoft.com/office/drawing/2014/main" id="{09835029-53B9-418E-640C-565B8EFFECD4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258" name="Google Shape;25673;p72">
                  <a:extLst>
                    <a:ext uri="{FF2B5EF4-FFF2-40B4-BE49-F238E27FC236}">
                      <a16:creationId xmlns:a16="http://schemas.microsoft.com/office/drawing/2014/main" id="{483F7447-755B-BCC1-D9FE-0DA5EB217D28}"/>
                    </a:ext>
                  </a:extLst>
                </p:cNvPr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6274" name="Google Shape;25674;p72">
                    <a:extLst>
                      <a:ext uri="{FF2B5EF4-FFF2-40B4-BE49-F238E27FC236}">
                        <a16:creationId xmlns:a16="http://schemas.microsoft.com/office/drawing/2014/main" id="{7EA7FD35-297A-EC10-4AB1-1002E4A53F54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5" name="Google Shape;25675;p72">
                    <a:extLst>
                      <a:ext uri="{FF2B5EF4-FFF2-40B4-BE49-F238E27FC236}">
                        <a16:creationId xmlns:a16="http://schemas.microsoft.com/office/drawing/2014/main" id="{51F2ED3A-2547-2AAD-205C-57AE8EEB8722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6" name="Google Shape;25676;p72">
                    <a:extLst>
                      <a:ext uri="{FF2B5EF4-FFF2-40B4-BE49-F238E27FC236}">
                        <a16:creationId xmlns:a16="http://schemas.microsoft.com/office/drawing/2014/main" id="{501CCA7C-EF87-4CC6-E1E8-F9CA4F52BF05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7" name="Google Shape;25677;p72">
                    <a:extLst>
                      <a:ext uri="{FF2B5EF4-FFF2-40B4-BE49-F238E27FC236}">
                        <a16:creationId xmlns:a16="http://schemas.microsoft.com/office/drawing/2014/main" id="{81A85FA6-7348-C342-0CA0-BBE373B9A002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8" name="Google Shape;25678;p72">
                    <a:extLst>
                      <a:ext uri="{FF2B5EF4-FFF2-40B4-BE49-F238E27FC236}">
                        <a16:creationId xmlns:a16="http://schemas.microsoft.com/office/drawing/2014/main" id="{B99DCB6A-3A1B-2C74-336E-167945B777DB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9" name="Google Shape;25679;p72">
                    <a:extLst>
                      <a:ext uri="{FF2B5EF4-FFF2-40B4-BE49-F238E27FC236}">
                        <a16:creationId xmlns:a16="http://schemas.microsoft.com/office/drawing/2014/main" id="{F40BFC08-1F93-9C9C-4ACC-2F9CB0D108F0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0" name="Google Shape;25680;p72">
                    <a:extLst>
                      <a:ext uri="{FF2B5EF4-FFF2-40B4-BE49-F238E27FC236}">
                        <a16:creationId xmlns:a16="http://schemas.microsoft.com/office/drawing/2014/main" id="{72F03958-49D1-AF90-C793-6D1825059B28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1" name="Google Shape;25681;p72">
                    <a:extLst>
                      <a:ext uri="{FF2B5EF4-FFF2-40B4-BE49-F238E27FC236}">
                        <a16:creationId xmlns:a16="http://schemas.microsoft.com/office/drawing/2014/main" id="{4F7EE3FE-02AE-AE5B-8E7C-2172947E4240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2" name="Google Shape;25682;p72">
                    <a:extLst>
                      <a:ext uri="{FF2B5EF4-FFF2-40B4-BE49-F238E27FC236}">
                        <a16:creationId xmlns:a16="http://schemas.microsoft.com/office/drawing/2014/main" id="{7F05A03A-71F1-BF87-6BD3-FE0BDF58E8A5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3" name="Google Shape;25683;p72">
                    <a:extLst>
                      <a:ext uri="{FF2B5EF4-FFF2-40B4-BE49-F238E27FC236}">
                        <a16:creationId xmlns:a16="http://schemas.microsoft.com/office/drawing/2014/main" id="{5854E35A-42D1-AFFD-9E4E-4D6AF1B6CC55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4" name="Google Shape;25684;p72">
                    <a:extLst>
                      <a:ext uri="{FF2B5EF4-FFF2-40B4-BE49-F238E27FC236}">
                        <a16:creationId xmlns:a16="http://schemas.microsoft.com/office/drawing/2014/main" id="{0B21CAD0-B2E3-7DC0-3550-9B0880E49FB1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5" name="Google Shape;25685;p72">
                    <a:extLst>
                      <a:ext uri="{FF2B5EF4-FFF2-40B4-BE49-F238E27FC236}">
                        <a16:creationId xmlns:a16="http://schemas.microsoft.com/office/drawing/2014/main" id="{2C13C674-508F-C72B-544E-F8F55B0F87D6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6" name="Google Shape;25686;p72">
                    <a:extLst>
                      <a:ext uri="{FF2B5EF4-FFF2-40B4-BE49-F238E27FC236}">
                        <a16:creationId xmlns:a16="http://schemas.microsoft.com/office/drawing/2014/main" id="{E83D3CF0-1669-B845-A312-BBF4B8021953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7" name="Google Shape;25687;p72">
                    <a:extLst>
                      <a:ext uri="{FF2B5EF4-FFF2-40B4-BE49-F238E27FC236}">
                        <a16:creationId xmlns:a16="http://schemas.microsoft.com/office/drawing/2014/main" id="{0653D6E4-E366-C1A5-6F95-12EA1243B1F3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259" name="Google Shape;25688;p72">
                  <a:extLst>
                    <a:ext uri="{FF2B5EF4-FFF2-40B4-BE49-F238E27FC236}">
                      <a16:creationId xmlns:a16="http://schemas.microsoft.com/office/drawing/2014/main" id="{E2981708-DB2F-B1CE-B47E-6ACE79801243}"/>
                    </a:ext>
                  </a:extLst>
                </p:cNvPr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6260" name="Google Shape;25689;p72">
                    <a:extLst>
                      <a:ext uri="{FF2B5EF4-FFF2-40B4-BE49-F238E27FC236}">
                        <a16:creationId xmlns:a16="http://schemas.microsoft.com/office/drawing/2014/main" id="{E3795A37-14C4-6F11-9EEE-3A49F80F3FEE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1" name="Google Shape;25690;p72">
                    <a:extLst>
                      <a:ext uri="{FF2B5EF4-FFF2-40B4-BE49-F238E27FC236}">
                        <a16:creationId xmlns:a16="http://schemas.microsoft.com/office/drawing/2014/main" id="{52A74B95-9376-7FD8-026F-29DCF72905F9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2" name="Google Shape;25691;p72">
                    <a:extLst>
                      <a:ext uri="{FF2B5EF4-FFF2-40B4-BE49-F238E27FC236}">
                        <a16:creationId xmlns:a16="http://schemas.microsoft.com/office/drawing/2014/main" id="{F0A61646-CC1A-D272-8F63-563831B46B42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3" name="Google Shape;25692;p72">
                    <a:extLst>
                      <a:ext uri="{FF2B5EF4-FFF2-40B4-BE49-F238E27FC236}">
                        <a16:creationId xmlns:a16="http://schemas.microsoft.com/office/drawing/2014/main" id="{92F6180F-7CDA-5E04-5E59-9F7E7B0AA462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4" name="Google Shape;25693;p72">
                    <a:extLst>
                      <a:ext uri="{FF2B5EF4-FFF2-40B4-BE49-F238E27FC236}">
                        <a16:creationId xmlns:a16="http://schemas.microsoft.com/office/drawing/2014/main" id="{11550E81-0956-DD5D-219F-EC1980C2B976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5" name="Google Shape;25694;p72">
                    <a:extLst>
                      <a:ext uri="{FF2B5EF4-FFF2-40B4-BE49-F238E27FC236}">
                        <a16:creationId xmlns:a16="http://schemas.microsoft.com/office/drawing/2014/main" id="{82DC6EED-C861-9F72-939C-FD3CCDA37E53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6" name="Google Shape;25695;p72">
                    <a:extLst>
                      <a:ext uri="{FF2B5EF4-FFF2-40B4-BE49-F238E27FC236}">
                        <a16:creationId xmlns:a16="http://schemas.microsoft.com/office/drawing/2014/main" id="{8FD7E807-2E78-BB8D-EE63-1BFEDEA8DCCD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7" name="Google Shape;25696;p72">
                    <a:extLst>
                      <a:ext uri="{FF2B5EF4-FFF2-40B4-BE49-F238E27FC236}">
                        <a16:creationId xmlns:a16="http://schemas.microsoft.com/office/drawing/2014/main" id="{11C4BCD8-EFE5-81F1-CCAC-8A4E4A773853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8" name="Google Shape;25697;p72">
                    <a:extLst>
                      <a:ext uri="{FF2B5EF4-FFF2-40B4-BE49-F238E27FC236}">
                        <a16:creationId xmlns:a16="http://schemas.microsoft.com/office/drawing/2014/main" id="{C3A41894-D14B-DB0A-594A-5CB02FAED489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9" name="Google Shape;25698;p72">
                    <a:extLst>
                      <a:ext uri="{FF2B5EF4-FFF2-40B4-BE49-F238E27FC236}">
                        <a16:creationId xmlns:a16="http://schemas.microsoft.com/office/drawing/2014/main" id="{96C064D1-14A6-D76F-9AA5-0BD954A371A2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0" name="Google Shape;25699;p72">
                    <a:extLst>
                      <a:ext uri="{FF2B5EF4-FFF2-40B4-BE49-F238E27FC236}">
                        <a16:creationId xmlns:a16="http://schemas.microsoft.com/office/drawing/2014/main" id="{0B020B07-7EDE-1267-0919-9A712EECA092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1" name="Google Shape;25700;p72">
                    <a:extLst>
                      <a:ext uri="{FF2B5EF4-FFF2-40B4-BE49-F238E27FC236}">
                        <a16:creationId xmlns:a16="http://schemas.microsoft.com/office/drawing/2014/main" id="{CA3F8E87-70BA-4B09-D782-D073E7A44D8A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2" name="Google Shape;25701;p72">
                    <a:extLst>
                      <a:ext uri="{FF2B5EF4-FFF2-40B4-BE49-F238E27FC236}">
                        <a16:creationId xmlns:a16="http://schemas.microsoft.com/office/drawing/2014/main" id="{CE96C5E6-026F-E8A0-7463-FD7F6715CCC2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3" name="Google Shape;25702;p72">
                    <a:extLst>
                      <a:ext uri="{FF2B5EF4-FFF2-40B4-BE49-F238E27FC236}">
                        <a16:creationId xmlns:a16="http://schemas.microsoft.com/office/drawing/2014/main" id="{BDB96B50-003D-12DA-E983-FB38D1B05BB4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5" name="Google Shape;25703;p72">
                <a:extLst>
                  <a:ext uri="{FF2B5EF4-FFF2-40B4-BE49-F238E27FC236}">
                    <a16:creationId xmlns:a16="http://schemas.microsoft.com/office/drawing/2014/main" id="{C0119C74-49B7-71C5-56EB-F9D9235D0759}"/>
                  </a:ext>
                </a:extLst>
              </p:cNvPr>
              <p:cNvGrpSpPr/>
              <p:nvPr/>
            </p:nvGrpSpPr>
            <p:grpSpPr>
              <a:xfrm rot="-3764223" flipH="1">
                <a:off x="365235" y="2604752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36" name="Google Shape;25704;p72">
                  <a:extLst>
                    <a:ext uri="{FF2B5EF4-FFF2-40B4-BE49-F238E27FC236}">
                      <a16:creationId xmlns:a16="http://schemas.microsoft.com/office/drawing/2014/main" id="{5D226FF5-96E7-D46B-03A9-5948254D2B37}"/>
                    </a:ext>
                  </a:extLst>
                </p:cNvPr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6243" name="Google Shape;25705;p72">
                    <a:extLst>
                      <a:ext uri="{FF2B5EF4-FFF2-40B4-BE49-F238E27FC236}">
                        <a16:creationId xmlns:a16="http://schemas.microsoft.com/office/drawing/2014/main" id="{4BDE19F3-6B10-F025-6258-7A740C9AA5C9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4" name="Google Shape;25706;p72">
                    <a:extLst>
                      <a:ext uri="{FF2B5EF4-FFF2-40B4-BE49-F238E27FC236}">
                        <a16:creationId xmlns:a16="http://schemas.microsoft.com/office/drawing/2014/main" id="{231A0A05-C14A-DF9E-7C81-9A93BA5E83D0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5" name="Google Shape;25707;p72">
                    <a:extLst>
                      <a:ext uri="{FF2B5EF4-FFF2-40B4-BE49-F238E27FC236}">
                        <a16:creationId xmlns:a16="http://schemas.microsoft.com/office/drawing/2014/main" id="{A248E554-4973-661A-054D-8240F216F87B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6" name="Google Shape;25708;p72">
                    <a:extLst>
                      <a:ext uri="{FF2B5EF4-FFF2-40B4-BE49-F238E27FC236}">
                        <a16:creationId xmlns:a16="http://schemas.microsoft.com/office/drawing/2014/main" id="{D21F4E52-43A3-0F0D-BED5-DDF5019F5363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7" name="Google Shape;25709;p72">
                    <a:extLst>
                      <a:ext uri="{FF2B5EF4-FFF2-40B4-BE49-F238E27FC236}">
                        <a16:creationId xmlns:a16="http://schemas.microsoft.com/office/drawing/2014/main" id="{8552E208-ABF2-60E4-68FB-FB00E0C76DD0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8" name="Google Shape;25710;p72">
                    <a:extLst>
                      <a:ext uri="{FF2B5EF4-FFF2-40B4-BE49-F238E27FC236}">
                        <a16:creationId xmlns:a16="http://schemas.microsoft.com/office/drawing/2014/main" id="{E735AC3D-1EDE-D344-6663-EB00384949E2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9" name="Google Shape;25711;p72">
                    <a:extLst>
                      <a:ext uri="{FF2B5EF4-FFF2-40B4-BE49-F238E27FC236}">
                        <a16:creationId xmlns:a16="http://schemas.microsoft.com/office/drawing/2014/main" id="{540C7283-C611-B8E4-03C9-475F81D04FC0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0" name="Google Shape;25712;p72">
                    <a:extLst>
                      <a:ext uri="{FF2B5EF4-FFF2-40B4-BE49-F238E27FC236}">
                        <a16:creationId xmlns:a16="http://schemas.microsoft.com/office/drawing/2014/main" id="{CD9C915D-3412-7DF7-6159-D2E6042155B0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1" name="Google Shape;25713;p72">
                    <a:extLst>
                      <a:ext uri="{FF2B5EF4-FFF2-40B4-BE49-F238E27FC236}">
                        <a16:creationId xmlns:a16="http://schemas.microsoft.com/office/drawing/2014/main" id="{D824D223-D136-0EA8-D92A-2FADD8850D34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2" name="Google Shape;25714;p72">
                    <a:extLst>
                      <a:ext uri="{FF2B5EF4-FFF2-40B4-BE49-F238E27FC236}">
                        <a16:creationId xmlns:a16="http://schemas.microsoft.com/office/drawing/2014/main" id="{C80DCD43-A4B4-2B0A-F0D9-C6242CF5DBC3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3" name="Google Shape;25715;p72">
                    <a:extLst>
                      <a:ext uri="{FF2B5EF4-FFF2-40B4-BE49-F238E27FC236}">
                        <a16:creationId xmlns:a16="http://schemas.microsoft.com/office/drawing/2014/main" id="{F2DBF389-5C95-57B1-1A72-188B4836E64E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4" name="Google Shape;25716;p72">
                    <a:extLst>
                      <a:ext uri="{FF2B5EF4-FFF2-40B4-BE49-F238E27FC236}">
                        <a16:creationId xmlns:a16="http://schemas.microsoft.com/office/drawing/2014/main" id="{EC3A28FB-6219-CC33-1DEA-8D511815FDC0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5" name="Google Shape;25717;p72">
                    <a:extLst>
                      <a:ext uri="{FF2B5EF4-FFF2-40B4-BE49-F238E27FC236}">
                        <a16:creationId xmlns:a16="http://schemas.microsoft.com/office/drawing/2014/main" id="{D30E154E-DF07-A08A-5D04-E603F9E818B4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6" name="Google Shape;25718;p72">
                    <a:extLst>
                      <a:ext uri="{FF2B5EF4-FFF2-40B4-BE49-F238E27FC236}">
                        <a16:creationId xmlns:a16="http://schemas.microsoft.com/office/drawing/2014/main" id="{DDB582BE-F114-EF05-8B80-B0C9B5E21F20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25719;p72">
                  <a:extLst>
                    <a:ext uri="{FF2B5EF4-FFF2-40B4-BE49-F238E27FC236}">
                      <a16:creationId xmlns:a16="http://schemas.microsoft.com/office/drawing/2014/main" id="{9E8F3898-898A-899D-8236-CA4D722F46C2}"/>
                    </a:ext>
                  </a:extLst>
                </p:cNvPr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" name="Google Shape;25720;p72">
                    <a:extLst>
                      <a:ext uri="{FF2B5EF4-FFF2-40B4-BE49-F238E27FC236}">
                        <a16:creationId xmlns:a16="http://schemas.microsoft.com/office/drawing/2014/main" id="{EF482F76-99C1-EBE9-16F5-508F786EE537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25721;p72">
                    <a:extLst>
                      <a:ext uri="{FF2B5EF4-FFF2-40B4-BE49-F238E27FC236}">
                        <a16:creationId xmlns:a16="http://schemas.microsoft.com/office/drawing/2014/main" id="{0D013C8B-71A4-4530-9709-AC1947020E87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25722;p72">
                    <a:extLst>
                      <a:ext uri="{FF2B5EF4-FFF2-40B4-BE49-F238E27FC236}">
                        <a16:creationId xmlns:a16="http://schemas.microsoft.com/office/drawing/2014/main" id="{66711545-32E1-8EF5-8F08-8E44184576D5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25723;p72">
                    <a:extLst>
                      <a:ext uri="{FF2B5EF4-FFF2-40B4-BE49-F238E27FC236}">
                        <a16:creationId xmlns:a16="http://schemas.microsoft.com/office/drawing/2014/main" id="{50398BC1-C509-4154-A261-133ACD41CC08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25724;p72">
                    <a:extLst>
                      <a:ext uri="{FF2B5EF4-FFF2-40B4-BE49-F238E27FC236}">
                        <a16:creationId xmlns:a16="http://schemas.microsoft.com/office/drawing/2014/main" id="{0BDD7EAC-2E69-4A96-1C26-B9A460AECBF8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25725;p72">
                    <a:extLst>
                      <a:ext uri="{FF2B5EF4-FFF2-40B4-BE49-F238E27FC236}">
                        <a16:creationId xmlns:a16="http://schemas.microsoft.com/office/drawing/2014/main" id="{5C83D89D-EE2F-8401-B728-678553B1875D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25726;p72">
                    <a:extLst>
                      <a:ext uri="{FF2B5EF4-FFF2-40B4-BE49-F238E27FC236}">
                        <a16:creationId xmlns:a16="http://schemas.microsoft.com/office/drawing/2014/main" id="{3962445D-2823-7FB6-0D22-2A8ECB1465DF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25727;p72">
                    <a:extLst>
                      <a:ext uri="{FF2B5EF4-FFF2-40B4-BE49-F238E27FC236}">
                        <a16:creationId xmlns:a16="http://schemas.microsoft.com/office/drawing/2014/main" id="{64491306-3036-903D-90BC-ACC5B2ACF0CB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25728;p72">
                    <a:extLst>
                      <a:ext uri="{FF2B5EF4-FFF2-40B4-BE49-F238E27FC236}">
                        <a16:creationId xmlns:a16="http://schemas.microsoft.com/office/drawing/2014/main" id="{2778A75A-7A7C-A039-7898-CB8816DAC535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25729;p72">
                    <a:extLst>
                      <a:ext uri="{FF2B5EF4-FFF2-40B4-BE49-F238E27FC236}">
                        <a16:creationId xmlns:a16="http://schemas.microsoft.com/office/drawing/2014/main" id="{79E391BA-F924-6EB3-AA5E-C81B50CADAC2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25730;p72">
                    <a:extLst>
                      <a:ext uri="{FF2B5EF4-FFF2-40B4-BE49-F238E27FC236}">
                        <a16:creationId xmlns:a16="http://schemas.microsoft.com/office/drawing/2014/main" id="{33652A68-39BF-F9F5-284D-D53F5020085F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0" name="Google Shape;25731;p72">
                    <a:extLst>
                      <a:ext uri="{FF2B5EF4-FFF2-40B4-BE49-F238E27FC236}">
                        <a16:creationId xmlns:a16="http://schemas.microsoft.com/office/drawing/2014/main" id="{D26F0FBB-6F60-D040-7C34-95FDE00FF51E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1" name="Google Shape;25732;p72">
                    <a:extLst>
                      <a:ext uri="{FF2B5EF4-FFF2-40B4-BE49-F238E27FC236}">
                        <a16:creationId xmlns:a16="http://schemas.microsoft.com/office/drawing/2014/main" id="{ACD16A0D-357F-C2A6-E569-DDFD5FE51B56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2" name="Google Shape;25733;p72">
                    <a:extLst>
                      <a:ext uri="{FF2B5EF4-FFF2-40B4-BE49-F238E27FC236}">
                        <a16:creationId xmlns:a16="http://schemas.microsoft.com/office/drawing/2014/main" id="{D2C908F0-7253-2343-DC93-C76E0FE053BC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" name="Google Shape;25734;p72">
                  <a:extLst>
                    <a:ext uri="{FF2B5EF4-FFF2-40B4-BE49-F238E27FC236}">
                      <a16:creationId xmlns:a16="http://schemas.microsoft.com/office/drawing/2014/main" id="{477605D5-2112-A0AB-F1A2-085CE73AD59A}"/>
                    </a:ext>
                  </a:extLst>
                </p:cNvPr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9" name="Google Shape;25735;p72">
                    <a:extLst>
                      <a:ext uri="{FF2B5EF4-FFF2-40B4-BE49-F238E27FC236}">
                        <a16:creationId xmlns:a16="http://schemas.microsoft.com/office/drawing/2014/main" id="{5B5438CF-60D2-3C30-CB5B-1B70AA45E4D5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5736;p72">
                    <a:extLst>
                      <a:ext uri="{FF2B5EF4-FFF2-40B4-BE49-F238E27FC236}">
                        <a16:creationId xmlns:a16="http://schemas.microsoft.com/office/drawing/2014/main" id="{99487DD3-96A2-610B-F28A-758673F9FC2E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25737;p72">
                    <a:extLst>
                      <a:ext uri="{FF2B5EF4-FFF2-40B4-BE49-F238E27FC236}">
                        <a16:creationId xmlns:a16="http://schemas.microsoft.com/office/drawing/2014/main" id="{F12C8C65-99FD-E286-40AF-0845CBCB250E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5738;p72">
                    <a:extLst>
                      <a:ext uri="{FF2B5EF4-FFF2-40B4-BE49-F238E27FC236}">
                        <a16:creationId xmlns:a16="http://schemas.microsoft.com/office/drawing/2014/main" id="{9F5273C8-E3F2-6C12-B799-567CB71BFEE1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25739;p72">
                    <a:extLst>
                      <a:ext uri="{FF2B5EF4-FFF2-40B4-BE49-F238E27FC236}">
                        <a16:creationId xmlns:a16="http://schemas.microsoft.com/office/drawing/2014/main" id="{9ACEDEF8-18C6-7835-3CAC-DCA6D6E28D3F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25740;p72">
                    <a:extLst>
                      <a:ext uri="{FF2B5EF4-FFF2-40B4-BE49-F238E27FC236}">
                        <a16:creationId xmlns:a16="http://schemas.microsoft.com/office/drawing/2014/main" id="{3A127986-B554-4544-347B-9E995118B78F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5741;p72">
                    <a:extLst>
                      <a:ext uri="{FF2B5EF4-FFF2-40B4-BE49-F238E27FC236}">
                        <a16:creationId xmlns:a16="http://schemas.microsoft.com/office/drawing/2014/main" id="{83D353A7-B87B-0EA3-CA8A-568C72050394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25742;p72">
                    <a:extLst>
                      <a:ext uri="{FF2B5EF4-FFF2-40B4-BE49-F238E27FC236}">
                        <a16:creationId xmlns:a16="http://schemas.microsoft.com/office/drawing/2014/main" id="{F413BAA7-C4E0-5A45-5D8B-C924A8201567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25743;p72">
                    <a:extLst>
                      <a:ext uri="{FF2B5EF4-FFF2-40B4-BE49-F238E27FC236}">
                        <a16:creationId xmlns:a16="http://schemas.microsoft.com/office/drawing/2014/main" id="{9114A138-04CD-20CB-B618-C50A6AE0627F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25744;p72">
                    <a:extLst>
                      <a:ext uri="{FF2B5EF4-FFF2-40B4-BE49-F238E27FC236}">
                        <a16:creationId xmlns:a16="http://schemas.microsoft.com/office/drawing/2014/main" id="{631FA069-14BB-E0CB-6074-9804F7D56B00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25745;p72">
                    <a:extLst>
                      <a:ext uri="{FF2B5EF4-FFF2-40B4-BE49-F238E27FC236}">
                        <a16:creationId xmlns:a16="http://schemas.microsoft.com/office/drawing/2014/main" id="{B5BC3CCE-1960-74B3-ABB7-CAD38F3EF8B2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25746;p72">
                    <a:extLst>
                      <a:ext uri="{FF2B5EF4-FFF2-40B4-BE49-F238E27FC236}">
                        <a16:creationId xmlns:a16="http://schemas.microsoft.com/office/drawing/2014/main" id="{981F519F-A84E-A2BE-8F6F-2B656BEBFEF1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25747;p72">
                    <a:extLst>
                      <a:ext uri="{FF2B5EF4-FFF2-40B4-BE49-F238E27FC236}">
                        <a16:creationId xmlns:a16="http://schemas.microsoft.com/office/drawing/2014/main" id="{9E0819B7-0A12-6E07-313B-3B5F59B6B0D4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25748;p72">
                    <a:extLst>
                      <a:ext uri="{FF2B5EF4-FFF2-40B4-BE49-F238E27FC236}">
                        <a16:creationId xmlns:a16="http://schemas.microsoft.com/office/drawing/2014/main" id="{21258816-CACC-75CA-9BDB-53CE7696D0DD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" name="Google Shape;25749;p72">
              <a:extLst>
                <a:ext uri="{FF2B5EF4-FFF2-40B4-BE49-F238E27FC236}">
                  <a16:creationId xmlns:a16="http://schemas.microsoft.com/office/drawing/2014/main" id="{E146BB1B-1CD2-06A7-875A-8B1734D8CD50}"/>
                </a:ext>
              </a:extLst>
            </p:cNvPr>
            <p:cNvGrpSpPr/>
            <p:nvPr/>
          </p:nvGrpSpPr>
          <p:grpSpPr>
            <a:xfrm>
              <a:off x="170191" y="281209"/>
              <a:ext cx="4977020" cy="3781607"/>
              <a:chOff x="103591" y="148009"/>
              <a:chExt cx="4977020" cy="3781607"/>
            </a:xfrm>
          </p:grpSpPr>
          <p:sp>
            <p:nvSpPr>
              <p:cNvPr id="5" name="Google Shape;25750;p72">
                <a:extLst>
                  <a:ext uri="{FF2B5EF4-FFF2-40B4-BE49-F238E27FC236}">
                    <a16:creationId xmlns:a16="http://schemas.microsoft.com/office/drawing/2014/main" id="{A45254CE-C432-606F-0847-F2FCB706A747}"/>
                  </a:ext>
                </a:extLst>
              </p:cNvPr>
              <p:cNvSpPr/>
              <p:nvPr/>
            </p:nvSpPr>
            <p:spPr>
              <a:xfrm>
                <a:off x="482056" y="1976701"/>
                <a:ext cx="3895680" cy="1547326"/>
              </a:xfrm>
              <a:custGeom>
                <a:avLst/>
                <a:gdLst/>
                <a:ahLst/>
                <a:cxnLst/>
                <a:rect l="l" t="t" r="r" b="b"/>
                <a:pathLst>
                  <a:path w="112470" h="44672" extrusionOk="0">
                    <a:moveTo>
                      <a:pt x="25394" y="0"/>
                    </a:moveTo>
                    <a:cubicBezTo>
                      <a:pt x="27142" y="2914"/>
                      <a:pt x="29553" y="6939"/>
                      <a:pt x="27867" y="9889"/>
                    </a:cubicBezTo>
                    <a:cubicBezTo>
                      <a:pt x="23714" y="17156"/>
                      <a:pt x="12388" y="16926"/>
                      <a:pt x="6166" y="22525"/>
                    </a:cubicBezTo>
                    <a:cubicBezTo>
                      <a:pt x="1174" y="27017"/>
                      <a:pt x="-2579" y="37709"/>
                      <a:pt x="2321" y="42302"/>
                    </a:cubicBezTo>
                    <a:cubicBezTo>
                      <a:pt x="8046" y="47669"/>
                      <a:pt x="19489" y="42800"/>
                      <a:pt x="25394" y="37632"/>
                    </a:cubicBezTo>
                    <a:cubicBezTo>
                      <a:pt x="31485" y="32302"/>
                      <a:pt x="34871" y="23231"/>
                      <a:pt x="42425" y="20327"/>
                    </a:cubicBezTo>
                    <a:cubicBezTo>
                      <a:pt x="48121" y="18137"/>
                      <a:pt x="53603" y="25385"/>
                      <a:pt x="58631" y="28843"/>
                    </a:cubicBezTo>
                    <a:cubicBezTo>
                      <a:pt x="62109" y="31234"/>
                      <a:pt x="66778" y="31823"/>
                      <a:pt x="70992" y="31589"/>
                    </a:cubicBezTo>
                    <a:cubicBezTo>
                      <a:pt x="80337" y="31071"/>
                      <a:pt x="85933" y="18844"/>
                      <a:pt x="95165" y="17306"/>
                    </a:cubicBezTo>
                    <a:cubicBezTo>
                      <a:pt x="101905" y="16183"/>
                      <a:pt x="107639" y="23462"/>
                      <a:pt x="112470" y="28293"/>
                    </a:cubicBezTo>
                  </a:path>
                </a:pathLst>
              </a:custGeom>
              <a:noFill/>
              <a:ln w="19050" cap="flat" cmpd="sng">
                <a:solidFill>
                  <a:srgbClr val="FFD69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" name="Google Shape;25751;p72">
                <a:extLst>
                  <a:ext uri="{FF2B5EF4-FFF2-40B4-BE49-F238E27FC236}">
                    <a16:creationId xmlns:a16="http://schemas.microsoft.com/office/drawing/2014/main" id="{BEB96AC6-6DE5-605D-1A4E-97EB99E72797}"/>
                  </a:ext>
                </a:extLst>
              </p:cNvPr>
              <p:cNvGrpSpPr/>
              <p:nvPr/>
            </p:nvGrpSpPr>
            <p:grpSpPr>
              <a:xfrm rot="2225965" flipH="1">
                <a:off x="3715870" y="2338854"/>
                <a:ext cx="1041820" cy="1420290"/>
                <a:chOff x="1062200" y="1206225"/>
                <a:chExt cx="640075" cy="872600"/>
              </a:xfrm>
            </p:grpSpPr>
            <p:sp>
              <p:nvSpPr>
                <p:cNvPr id="14" name="Google Shape;25752;p72">
                  <a:extLst>
                    <a:ext uri="{FF2B5EF4-FFF2-40B4-BE49-F238E27FC236}">
                      <a16:creationId xmlns:a16="http://schemas.microsoft.com/office/drawing/2014/main" id="{542716C0-1867-FDD5-936B-6A8736C0EF99}"/>
                    </a:ext>
                  </a:extLst>
                </p:cNvPr>
                <p:cNvSpPr/>
                <p:nvPr/>
              </p:nvSpPr>
              <p:spPr>
                <a:xfrm>
                  <a:off x="1599050" y="1404525"/>
                  <a:ext cx="103225" cy="1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7096" extrusionOk="0">
                      <a:moveTo>
                        <a:pt x="1067" y="0"/>
                      </a:moveTo>
                      <a:cubicBezTo>
                        <a:pt x="1054" y="0"/>
                        <a:pt x="1047" y="1"/>
                        <a:pt x="1047" y="1"/>
                      </a:cubicBezTo>
                      <a:lnTo>
                        <a:pt x="1" y="1104"/>
                      </a:lnTo>
                      <a:lnTo>
                        <a:pt x="1503" y="7095"/>
                      </a:lnTo>
                      <a:cubicBezTo>
                        <a:pt x="1503" y="7095"/>
                        <a:pt x="4128" y="2587"/>
                        <a:pt x="3748" y="1275"/>
                      </a:cubicBezTo>
                      <a:cubicBezTo>
                        <a:pt x="3388" y="34"/>
                        <a:pt x="1295" y="0"/>
                        <a:pt x="1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5753;p72">
                  <a:extLst>
                    <a:ext uri="{FF2B5EF4-FFF2-40B4-BE49-F238E27FC236}">
                      <a16:creationId xmlns:a16="http://schemas.microsoft.com/office/drawing/2014/main" id="{3CA83194-63BD-7FBB-5482-C94B4AC471F5}"/>
                    </a:ext>
                  </a:extLst>
                </p:cNvPr>
                <p:cNvSpPr/>
                <p:nvPr/>
              </p:nvSpPr>
              <p:spPr>
                <a:xfrm>
                  <a:off x="1128300" y="1376475"/>
                  <a:ext cx="299600" cy="1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4" h="4813" extrusionOk="0">
                      <a:moveTo>
                        <a:pt x="11108" y="856"/>
                      </a:moveTo>
                      <a:cubicBezTo>
                        <a:pt x="11108" y="856"/>
                        <a:pt x="7951" y="0"/>
                        <a:pt x="6543" y="0"/>
                      </a:cubicBezTo>
                      <a:cubicBezTo>
                        <a:pt x="5155" y="0"/>
                        <a:pt x="2244" y="723"/>
                        <a:pt x="1027" y="1104"/>
                      </a:cubicBezTo>
                      <a:cubicBezTo>
                        <a:pt x="1027" y="1104"/>
                        <a:pt x="0" y="2910"/>
                        <a:pt x="1408" y="3938"/>
                      </a:cubicBezTo>
                      <a:cubicBezTo>
                        <a:pt x="1408" y="3938"/>
                        <a:pt x="5497" y="3557"/>
                        <a:pt x="6600" y="3938"/>
                      </a:cubicBezTo>
                      <a:cubicBezTo>
                        <a:pt x="7684" y="4299"/>
                        <a:pt x="9301" y="4813"/>
                        <a:pt x="9301" y="4813"/>
                      </a:cubicBezTo>
                      <a:lnTo>
                        <a:pt x="11983" y="176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5754;p72">
                  <a:extLst>
                    <a:ext uri="{FF2B5EF4-FFF2-40B4-BE49-F238E27FC236}">
                      <a16:creationId xmlns:a16="http://schemas.microsoft.com/office/drawing/2014/main" id="{F2C196B7-8C38-B4DB-8469-C56128526776}"/>
                    </a:ext>
                  </a:extLst>
                </p:cNvPr>
                <p:cNvSpPr/>
                <p:nvPr/>
              </p:nvSpPr>
              <p:spPr>
                <a:xfrm>
                  <a:off x="1062200" y="1389775"/>
                  <a:ext cx="101300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" h="4566" extrusionOk="0">
                      <a:moveTo>
                        <a:pt x="3671" y="553"/>
                      </a:moveTo>
                      <a:cubicBezTo>
                        <a:pt x="3671" y="553"/>
                        <a:pt x="1636" y="1"/>
                        <a:pt x="1046" y="267"/>
                      </a:cubicBezTo>
                      <a:cubicBezTo>
                        <a:pt x="457" y="514"/>
                        <a:pt x="2073" y="857"/>
                        <a:pt x="2073" y="857"/>
                      </a:cubicBezTo>
                      <a:cubicBezTo>
                        <a:pt x="2073" y="857"/>
                        <a:pt x="0" y="971"/>
                        <a:pt x="0" y="1351"/>
                      </a:cubicBezTo>
                      <a:cubicBezTo>
                        <a:pt x="0" y="1732"/>
                        <a:pt x="2111" y="1561"/>
                        <a:pt x="2111" y="1561"/>
                      </a:cubicBezTo>
                      <a:cubicBezTo>
                        <a:pt x="2111" y="1561"/>
                        <a:pt x="0" y="1599"/>
                        <a:pt x="0" y="1998"/>
                      </a:cubicBezTo>
                      <a:cubicBezTo>
                        <a:pt x="0" y="2378"/>
                        <a:pt x="2016" y="2245"/>
                        <a:pt x="2016" y="2245"/>
                      </a:cubicBezTo>
                      <a:cubicBezTo>
                        <a:pt x="2016" y="2245"/>
                        <a:pt x="419" y="2683"/>
                        <a:pt x="381" y="3044"/>
                      </a:cubicBezTo>
                      <a:cubicBezTo>
                        <a:pt x="323" y="3387"/>
                        <a:pt x="2283" y="3044"/>
                        <a:pt x="2283" y="3044"/>
                      </a:cubicBezTo>
                      <a:cubicBezTo>
                        <a:pt x="2149" y="3387"/>
                        <a:pt x="2016" y="3729"/>
                        <a:pt x="1826" y="4052"/>
                      </a:cubicBezTo>
                      <a:cubicBezTo>
                        <a:pt x="1560" y="4566"/>
                        <a:pt x="2739" y="4490"/>
                        <a:pt x="4052" y="33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5755;p72">
                  <a:extLst>
                    <a:ext uri="{FF2B5EF4-FFF2-40B4-BE49-F238E27FC236}">
                      <a16:creationId xmlns:a16="http://schemas.microsoft.com/office/drawing/2014/main" id="{4FA36A47-CDEE-A11C-1D84-5A465E211F6A}"/>
                    </a:ext>
                  </a:extLst>
                </p:cNvPr>
                <p:cNvSpPr/>
                <p:nvPr/>
              </p:nvSpPr>
              <p:spPr>
                <a:xfrm>
                  <a:off x="1133525" y="1394750"/>
                  <a:ext cx="39950" cy="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3549" extrusionOk="0">
                      <a:moveTo>
                        <a:pt x="793" y="0"/>
                      </a:moveTo>
                      <a:cubicBezTo>
                        <a:pt x="681" y="0"/>
                        <a:pt x="568" y="54"/>
                        <a:pt x="495" y="182"/>
                      </a:cubicBezTo>
                      <a:cubicBezTo>
                        <a:pt x="0" y="1247"/>
                        <a:pt x="152" y="2503"/>
                        <a:pt x="894" y="3397"/>
                      </a:cubicBezTo>
                      <a:cubicBezTo>
                        <a:pt x="970" y="3492"/>
                        <a:pt x="1084" y="3549"/>
                        <a:pt x="1199" y="3549"/>
                      </a:cubicBezTo>
                      <a:cubicBezTo>
                        <a:pt x="1275" y="3549"/>
                        <a:pt x="1351" y="3530"/>
                        <a:pt x="1408" y="3492"/>
                      </a:cubicBezTo>
                      <a:cubicBezTo>
                        <a:pt x="1579" y="3359"/>
                        <a:pt x="1598" y="3131"/>
                        <a:pt x="1484" y="2978"/>
                      </a:cubicBezTo>
                      <a:cubicBezTo>
                        <a:pt x="913" y="2275"/>
                        <a:pt x="780" y="1343"/>
                        <a:pt x="1141" y="525"/>
                      </a:cubicBezTo>
                      <a:cubicBezTo>
                        <a:pt x="1271" y="241"/>
                        <a:pt x="1032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5756;p72">
                  <a:extLst>
                    <a:ext uri="{FF2B5EF4-FFF2-40B4-BE49-F238E27FC236}">
                      <a16:creationId xmlns:a16="http://schemas.microsoft.com/office/drawing/2014/main" id="{2E5C916D-6D1F-7EC0-3A35-EC0286838A07}"/>
                    </a:ext>
                  </a:extLst>
                </p:cNvPr>
                <p:cNvSpPr/>
                <p:nvPr/>
              </p:nvSpPr>
              <p:spPr>
                <a:xfrm>
                  <a:off x="1267625" y="1371250"/>
                  <a:ext cx="51375" cy="1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4356" extrusionOk="0">
                      <a:moveTo>
                        <a:pt x="190" y="247"/>
                      </a:moveTo>
                      <a:cubicBezTo>
                        <a:pt x="190" y="247"/>
                        <a:pt x="0" y="2720"/>
                        <a:pt x="190" y="3994"/>
                      </a:cubicBezTo>
                      <a:cubicBezTo>
                        <a:pt x="190" y="3994"/>
                        <a:pt x="362" y="4356"/>
                        <a:pt x="1027" y="4128"/>
                      </a:cubicBezTo>
                      <a:cubicBezTo>
                        <a:pt x="1027" y="4128"/>
                        <a:pt x="2054" y="2226"/>
                        <a:pt x="1921" y="285"/>
                      </a:cubicBezTo>
                      <a:cubicBezTo>
                        <a:pt x="1370" y="19"/>
                        <a:pt x="742" y="0"/>
                        <a:pt x="190" y="2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5757;p72">
                  <a:extLst>
                    <a:ext uri="{FF2B5EF4-FFF2-40B4-BE49-F238E27FC236}">
                      <a16:creationId xmlns:a16="http://schemas.microsoft.com/office/drawing/2014/main" id="{4D896293-24E0-C136-FD87-910D4DF37D68}"/>
                    </a:ext>
                  </a:extLst>
                </p:cNvPr>
                <p:cNvSpPr/>
                <p:nvPr/>
              </p:nvSpPr>
              <p:spPr>
                <a:xfrm>
                  <a:off x="1125425" y="1418325"/>
                  <a:ext cx="447500" cy="6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26420" extrusionOk="0">
                      <a:moveTo>
                        <a:pt x="11775" y="0"/>
                      </a:moveTo>
                      <a:cubicBezTo>
                        <a:pt x="11775" y="0"/>
                        <a:pt x="7590" y="3139"/>
                        <a:pt x="8827" y="8997"/>
                      </a:cubicBezTo>
                      <a:cubicBezTo>
                        <a:pt x="8827" y="8997"/>
                        <a:pt x="5232" y="10785"/>
                        <a:pt x="4300" y="11755"/>
                      </a:cubicBezTo>
                      <a:cubicBezTo>
                        <a:pt x="3368" y="12706"/>
                        <a:pt x="2321" y="16738"/>
                        <a:pt x="2321" y="16738"/>
                      </a:cubicBezTo>
                      <a:cubicBezTo>
                        <a:pt x="2321" y="16738"/>
                        <a:pt x="324" y="17499"/>
                        <a:pt x="172" y="18774"/>
                      </a:cubicBezTo>
                      <a:cubicBezTo>
                        <a:pt x="1" y="20029"/>
                        <a:pt x="3672" y="20067"/>
                        <a:pt x="5650" y="18774"/>
                      </a:cubicBezTo>
                      <a:cubicBezTo>
                        <a:pt x="5650" y="18774"/>
                        <a:pt x="6886" y="15559"/>
                        <a:pt x="7134" y="14494"/>
                      </a:cubicBezTo>
                      <a:lnTo>
                        <a:pt x="10386" y="13790"/>
                      </a:lnTo>
                      <a:lnTo>
                        <a:pt x="10329" y="14152"/>
                      </a:lnTo>
                      <a:cubicBezTo>
                        <a:pt x="10215" y="14779"/>
                        <a:pt x="10158" y="15426"/>
                        <a:pt x="10139" y="16073"/>
                      </a:cubicBezTo>
                      <a:cubicBezTo>
                        <a:pt x="10196" y="17670"/>
                        <a:pt x="10653" y="19249"/>
                        <a:pt x="11489" y="20638"/>
                      </a:cubicBezTo>
                      <a:cubicBezTo>
                        <a:pt x="11489" y="20638"/>
                        <a:pt x="10595" y="23795"/>
                        <a:pt x="11775" y="25108"/>
                      </a:cubicBezTo>
                      <a:cubicBezTo>
                        <a:pt x="12954" y="26420"/>
                        <a:pt x="15446" y="23339"/>
                        <a:pt x="15160" y="20105"/>
                      </a:cubicBezTo>
                      <a:cubicBezTo>
                        <a:pt x="15160" y="20105"/>
                        <a:pt x="14095" y="17708"/>
                        <a:pt x="14190" y="16643"/>
                      </a:cubicBezTo>
                      <a:lnTo>
                        <a:pt x="16473" y="11793"/>
                      </a:lnTo>
                      <a:cubicBezTo>
                        <a:pt x="16473" y="11793"/>
                        <a:pt x="17671" y="10899"/>
                        <a:pt x="17652" y="8198"/>
                      </a:cubicBezTo>
                      <a:lnTo>
                        <a:pt x="17899" y="144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5758;p72">
                  <a:extLst>
                    <a:ext uri="{FF2B5EF4-FFF2-40B4-BE49-F238E27FC236}">
                      <a16:creationId xmlns:a16="http://schemas.microsoft.com/office/drawing/2014/main" id="{2987920D-1BF9-17BD-7788-604058C8ADCA}"/>
                    </a:ext>
                  </a:extLst>
                </p:cNvPr>
                <p:cNvSpPr/>
                <p:nvPr/>
              </p:nvSpPr>
              <p:spPr>
                <a:xfrm>
                  <a:off x="1364150" y="1505325"/>
                  <a:ext cx="4805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1923" extrusionOk="0">
                      <a:moveTo>
                        <a:pt x="1921" y="819"/>
                      </a:moveTo>
                      <a:cubicBezTo>
                        <a:pt x="1921" y="1542"/>
                        <a:pt x="1046" y="1922"/>
                        <a:pt x="533" y="1389"/>
                      </a:cubicBezTo>
                      <a:cubicBezTo>
                        <a:pt x="0" y="876"/>
                        <a:pt x="381" y="1"/>
                        <a:pt x="1104" y="1"/>
                      </a:cubicBezTo>
                      <a:cubicBezTo>
                        <a:pt x="1560" y="1"/>
                        <a:pt x="1921" y="362"/>
                        <a:pt x="1921" y="8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5759;p72">
                  <a:extLst>
                    <a:ext uri="{FF2B5EF4-FFF2-40B4-BE49-F238E27FC236}">
                      <a16:creationId xmlns:a16="http://schemas.microsoft.com/office/drawing/2014/main" id="{EC59DB48-3A46-2025-B5C0-ED5F874D70B7}"/>
                    </a:ext>
                  </a:extLst>
                </p:cNvPr>
                <p:cNvSpPr/>
                <p:nvPr/>
              </p:nvSpPr>
              <p:spPr>
                <a:xfrm>
                  <a:off x="1173650" y="1827450"/>
                  <a:ext cx="104925" cy="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" h="2771" extrusionOk="0">
                      <a:moveTo>
                        <a:pt x="399" y="0"/>
                      </a:moveTo>
                      <a:cubicBezTo>
                        <a:pt x="201" y="0"/>
                        <a:pt x="0" y="145"/>
                        <a:pt x="31" y="411"/>
                      </a:cubicBezTo>
                      <a:cubicBezTo>
                        <a:pt x="31" y="564"/>
                        <a:pt x="221" y="1914"/>
                        <a:pt x="3645" y="2751"/>
                      </a:cubicBezTo>
                      <a:cubicBezTo>
                        <a:pt x="3654" y="2761"/>
                        <a:pt x="3669" y="2765"/>
                        <a:pt x="3683" y="2765"/>
                      </a:cubicBezTo>
                      <a:cubicBezTo>
                        <a:pt x="3697" y="2765"/>
                        <a:pt x="3712" y="2761"/>
                        <a:pt x="3721" y="2751"/>
                      </a:cubicBezTo>
                      <a:lnTo>
                        <a:pt x="3721" y="2770"/>
                      </a:lnTo>
                      <a:cubicBezTo>
                        <a:pt x="4121" y="2732"/>
                        <a:pt x="4197" y="2180"/>
                        <a:pt x="3816" y="2047"/>
                      </a:cubicBezTo>
                      <a:cubicBezTo>
                        <a:pt x="1001" y="1363"/>
                        <a:pt x="754" y="392"/>
                        <a:pt x="754" y="335"/>
                      </a:cubicBezTo>
                      <a:cubicBezTo>
                        <a:pt x="736" y="107"/>
                        <a:pt x="569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5760;p72">
                  <a:extLst>
                    <a:ext uri="{FF2B5EF4-FFF2-40B4-BE49-F238E27FC236}">
                      <a16:creationId xmlns:a16="http://schemas.microsoft.com/office/drawing/2014/main" id="{27F32D97-0934-7D86-DF86-D36A0BD6F3BC}"/>
                    </a:ext>
                  </a:extLst>
                </p:cNvPr>
                <p:cNvSpPr/>
                <p:nvPr/>
              </p:nvSpPr>
              <p:spPr>
                <a:xfrm>
                  <a:off x="1216725" y="1696500"/>
                  <a:ext cx="91325" cy="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4756" extrusionOk="0">
                      <a:moveTo>
                        <a:pt x="1427" y="0"/>
                      </a:moveTo>
                      <a:cubicBezTo>
                        <a:pt x="1427" y="0"/>
                        <a:pt x="3311" y="1978"/>
                        <a:pt x="3482" y="3367"/>
                      </a:cubicBezTo>
                      <a:cubicBezTo>
                        <a:pt x="3653" y="4755"/>
                        <a:pt x="1" y="1674"/>
                        <a:pt x="1" y="1674"/>
                      </a:cubicBezTo>
                      <a:cubicBezTo>
                        <a:pt x="1" y="1674"/>
                        <a:pt x="1" y="438"/>
                        <a:pt x="14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5761;p72">
                  <a:extLst>
                    <a:ext uri="{FF2B5EF4-FFF2-40B4-BE49-F238E27FC236}">
                      <a16:creationId xmlns:a16="http://schemas.microsoft.com/office/drawing/2014/main" id="{706668B8-E2C6-D563-7189-82745F0335C7}"/>
                    </a:ext>
                  </a:extLst>
                </p:cNvPr>
                <p:cNvSpPr/>
                <p:nvPr/>
              </p:nvSpPr>
              <p:spPr>
                <a:xfrm>
                  <a:off x="1332800" y="1633800"/>
                  <a:ext cx="77500" cy="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" h="3251" extrusionOk="0">
                      <a:moveTo>
                        <a:pt x="513" y="0"/>
                      </a:moveTo>
                      <a:cubicBezTo>
                        <a:pt x="124" y="0"/>
                        <a:pt x="1" y="617"/>
                        <a:pt x="436" y="739"/>
                      </a:cubicBezTo>
                      <a:cubicBezTo>
                        <a:pt x="474" y="758"/>
                        <a:pt x="1768" y="1158"/>
                        <a:pt x="2339" y="2984"/>
                      </a:cubicBezTo>
                      <a:cubicBezTo>
                        <a:pt x="2377" y="3136"/>
                        <a:pt x="2510" y="3250"/>
                        <a:pt x="2681" y="3250"/>
                      </a:cubicBezTo>
                      <a:cubicBezTo>
                        <a:pt x="2719" y="3250"/>
                        <a:pt x="2757" y="3231"/>
                        <a:pt x="2795" y="3212"/>
                      </a:cubicBezTo>
                      <a:cubicBezTo>
                        <a:pt x="2985" y="3155"/>
                        <a:pt x="3099" y="2946"/>
                        <a:pt x="3042" y="2756"/>
                      </a:cubicBezTo>
                      <a:cubicBezTo>
                        <a:pt x="2358" y="530"/>
                        <a:pt x="703" y="36"/>
                        <a:pt x="627" y="17"/>
                      </a:cubicBezTo>
                      <a:cubicBezTo>
                        <a:pt x="587" y="5"/>
                        <a:pt x="549" y="0"/>
                        <a:pt x="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5762;p72">
                  <a:extLst>
                    <a:ext uri="{FF2B5EF4-FFF2-40B4-BE49-F238E27FC236}">
                      <a16:creationId xmlns:a16="http://schemas.microsoft.com/office/drawing/2014/main" id="{A3FEEC76-C94E-9BD9-6D72-79A9F4ED542F}"/>
                    </a:ext>
                  </a:extLst>
                </p:cNvPr>
                <p:cNvSpPr/>
                <p:nvPr/>
              </p:nvSpPr>
              <p:spPr>
                <a:xfrm>
                  <a:off x="1398775" y="1912200"/>
                  <a:ext cx="117800" cy="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2" h="1606" extrusionOk="0">
                      <a:moveTo>
                        <a:pt x="4203" y="1"/>
                      </a:moveTo>
                      <a:cubicBezTo>
                        <a:pt x="4130" y="1"/>
                        <a:pt x="4053" y="25"/>
                        <a:pt x="3979" y="84"/>
                      </a:cubicBezTo>
                      <a:cubicBezTo>
                        <a:pt x="3260" y="704"/>
                        <a:pt x="2566" y="882"/>
                        <a:pt x="2006" y="882"/>
                      </a:cubicBezTo>
                      <a:cubicBezTo>
                        <a:pt x="1278" y="882"/>
                        <a:pt x="778" y="581"/>
                        <a:pt x="746" y="559"/>
                      </a:cubicBezTo>
                      <a:cubicBezTo>
                        <a:pt x="673" y="513"/>
                        <a:pt x="601" y="493"/>
                        <a:pt x="534" y="493"/>
                      </a:cubicBezTo>
                      <a:cubicBezTo>
                        <a:pt x="213" y="493"/>
                        <a:pt x="0" y="948"/>
                        <a:pt x="346" y="1168"/>
                      </a:cubicBezTo>
                      <a:cubicBezTo>
                        <a:pt x="746" y="1396"/>
                        <a:pt x="1183" y="1529"/>
                        <a:pt x="1621" y="1586"/>
                      </a:cubicBezTo>
                      <a:cubicBezTo>
                        <a:pt x="1754" y="1605"/>
                        <a:pt x="1887" y="1605"/>
                        <a:pt x="2020" y="1605"/>
                      </a:cubicBezTo>
                      <a:cubicBezTo>
                        <a:pt x="2914" y="1586"/>
                        <a:pt x="3789" y="1244"/>
                        <a:pt x="4455" y="635"/>
                      </a:cubicBezTo>
                      <a:cubicBezTo>
                        <a:pt x="4712" y="378"/>
                        <a:pt x="4488" y="1"/>
                        <a:pt x="4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763;p72">
                  <a:extLst>
                    <a:ext uri="{FF2B5EF4-FFF2-40B4-BE49-F238E27FC236}">
                      <a16:creationId xmlns:a16="http://schemas.microsoft.com/office/drawing/2014/main" id="{1A95D936-630C-CD47-2583-AC0D5AE50EAF}"/>
                    </a:ext>
                  </a:extLst>
                </p:cNvPr>
                <p:cNvSpPr/>
                <p:nvPr/>
              </p:nvSpPr>
              <p:spPr>
                <a:xfrm>
                  <a:off x="1377450" y="1801575"/>
                  <a:ext cx="106075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3" h="2797" extrusionOk="0">
                      <a:moveTo>
                        <a:pt x="4166" y="1732"/>
                      </a:moveTo>
                      <a:cubicBezTo>
                        <a:pt x="2949" y="2797"/>
                        <a:pt x="267" y="2797"/>
                        <a:pt x="153" y="2188"/>
                      </a:cubicBezTo>
                      <a:cubicBezTo>
                        <a:pt x="39" y="1846"/>
                        <a:pt x="1" y="1485"/>
                        <a:pt x="20" y="1104"/>
                      </a:cubicBezTo>
                      <a:cubicBezTo>
                        <a:pt x="1922" y="1"/>
                        <a:pt x="4128" y="1085"/>
                        <a:pt x="4128" y="1085"/>
                      </a:cubicBezTo>
                      <a:cubicBezTo>
                        <a:pt x="4224" y="1294"/>
                        <a:pt x="4243" y="1523"/>
                        <a:pt x="4166" y="1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5764;p72">
                  <a:extLst>
                    <a:ext uri="{FF2B5EF4-FFF2-40B4-BE49-F238E27FC236}">
                      <a16:creationId xmlns:a16="http://schemas.microsoft.com/office/drawing/2014/main" id="{D09D2732-4EB3-BA24-C804-A63CA03E685E}"/>
                    </a:ext>
                  </a:extLst>
                </p:cNvPr>
                <p:cNvSpPr/>
                <p:nvPr/>
              </p:nvSpPr>
              <p:spPr>
                <a:xfrm>
                  <a:off x="1381275" y="1679375"/>
                  <a:ext cx="1683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" h="1713" extrusionOk="0">
                      <a:moveTo>
                        <a:pt x="3104" y="1"/>
                      </a:moveTo>
                      <a:cubicBezTo>
                        <a:pt x="2238" y="1"/>
                        <a:pt x="1284" y="224"/>
                        <a:pt x="342" y="876"/>
                      </a:cubicBezTo>
                      <a:cubicBezTo>
                        <a:pt x="0" y="1109"/>
                        <a:pt x="218" y="1558"/>
                        <a:pt x="537" y="1558"/>
                      </a:cubicBezTo>
                      <a:cubicBezTo>
                        <a:pt x="608" y="1558"/>
                        <a:pt x="685" y="1536"/>
                        <a:pt x="761" y="1484"/>
                      </a:cubicBezTo>
                      <a:cubicBezTo>
                        <a:pt x="1575" y="921"/>
                        <a:pt x="2397" y="728"/>
                        <a:pt x="3141" y="728"/>
                      </a:cubicBezTo>
                      <a:cubicBezTo>
                        <a:pt x="4710" y="728"/>
                        <a:pt x="5933" y="1585"/>
                        <a:pt x="6011" y="1636"/>
                      </a:cubicBezTo>
                      <a:cubicBezTo>
                        <a:pt x="6087" y="1693"/>
                        <a:pt x="6144" y="1712"/>
                        <a:pt x="6239" y="1712"/>
                      </a:cubicBezTo>
                      <a:cubicBezTo>
                        <a:pt x="6581" y="1712"/>
                        <a:pt x="6733" y="1256"/>
                        <a:pt x="6448" y="1047"/>
                      </a:cubicBezTo>
                      <a:cubicBezTo>
                        <a:pt x="6422" y="1034"/>
                        <a:pt x="4969" y="1"/>
                        <a:pt x="31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5765;p72">
                  <a:extLst>
                    <a:ext uri="{FF2B5EF4-FFF2-40B4-BE49-F238E27FC236}">
                      <a16:creationId xmlns:a16="http://schemas.microsoft.com/office/drawing/2014/main" id="{78BF705D-00C5-10BF-8F18-68388D9DEC25}"/>
                    </a:ext>
                  </a:extLst>
                </p:cNvPr>
                <p:cNvSpPr/>
                <p:nvPr/>
              </p:nvSpPr>
              <p:spPr>
                <a:xfrm>
                  <a:off x="1384600" y="1206225"/>
                  <a:ext cx="271075" cy="26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10691" extrusionOk="0">
                      <a:moveTo>
                        <a:pt x="5421" y="1"/>
                      </a:moveTo>
                      <a:cubicBezTo>
                        <a:pt x="2435" y="1"/>
                        <a:pt x="0" y="2397"/>
                        <a:pt x="0" y="5346"/>
                      </a:cubicBezTo>
                      <a:cubicBezTo>
                        <a:pt x="0" y="8294"/>
                        <a:pt x="2435" y="10691"/>
                        <a:pt x="5421" y="10691"/>
                      </a:cubicBezTo>
                      <a:cubicBezTo>
                        <a:pt x="8407" y="10691"/>
                        <a:pt x="10842" y="8294"/>
                        <a:pt x="10842" y="5346"/>
                      </a:cubicBezTo>
                      <a:cubicBezTo>
                        <a:pt x="10842" y="2397"/>
                        <a:pt x="8407" y="1"/>
                        <a:pt x="5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5766;p72">
                  <a:extLst>
                    <a:ext uri="{FF2B5EF4-FFF2-40B4-BE49-F238E27FC236}">
                      <a16:creationId xmlns:a16="http://schemas.microsoft.com/office/drawing/2014/main" id="{E26AF558-EFCD-A88E-B9E1-EC5087493EED}"/>
                    </a:ext>
                  </a:extLst>
                </p:cNvPr>
                <p:cNvSpPr/>
                <p:nvPr/>
              </p:nvSpPr>
              <p:spPr>
                <a:xfrm>
                  <a:off x="1384600" y="1255700"/>
                  <a:ext cx="214950" cy="2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9016" extrusionOk="0">
                      <a:moveTo>
                        <a:pt x="6182" y="8293"/>
                      </a:moveTo>
                      <a:cubicBezTo>
                        <a:pt x="3044" y="9016"/>
                        <a:pt x="57" y="6657"/>
                        <a:pt x="0" y="3443"/>
                      </a:cubicBezTo>
                      <a:cubicBezTo>
                        <a:pt x="0" y="2244"/>
                        <a:pt x="457" y="1065"/>
                        <a:pt x="1256" y="171"/>
                      </a:cubicBezTo>
                      <a:lnTo>
                        <a:pt x="1294" y="114"/>
                      </a:lnTo>
                      <a:cubicBezTo>
                        <a:pt x="1427" y="0"/>
                        <a:pt x="1655" y="19"/>
                        <a:pt x="1731" y="190"/>
                      </a:cubicBezTo>
                      <a:cubicBezTo>
                        <a:pt x="2112" y="856"/>
                        <a:pt x="3443" y="2206"/>
                        <a:pt x="7894" y="1655"/>
                      </a:cubicBezTo>
                      <a:cubicBezTo>
                        <a:pt x="8160" y="1617"/>
                        <a:pt x="8407" y="1826"/>
                        <a:pt x="8426" y="2092"/>
                      </a:cubicBezTo>
                      <a:cubicBezTo>
                        <a:pt x="8541" y="3310"/>
                        <a:pt x="8598" y="6524"/>
                        <a:pt x="6429" y="82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5767;p72">
                  <a:extLst>
                    <a:ext uri="{FF2B5EF4-FFF2-40B4-BE49-F238E27FC236}">
                      <a16:creationId xmlns:a16="http://schemas.microsoft.com/office/drawing/2014/main" id="{CD98EDD3-08B0-23AA-BA7F-DE64DB2496B9}"/>
                    </a:ext>
                  </a:extLst>
                </p:cNvPr>
                <p:cNvSpPr/>
                <p:nvPr/>
              </p:nvSpPr>
              <p:spPr>
                <a:xfrm>
                  <a:off x="1514400" y="1754975"/>
                  <a:ext cx="121300" cy="1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490" extrusionOk="0">
                      <a:moveTo>
                        <a:pt x="4851" y="229"/>
                      </a:moveTo>
                      <a:cubicBezTo>
                        <a:pt x="4851" y="229"/>
                        <a:pt x="4452" y="3120"/>
                        <a:pt x="4052" y="3634"/>
                      </a:cubicBezTo>
                      <a:cubicBezTo>
                        <a:pt x="3672" y="4147"/>
                        <a:pt x="3729" y="2512"/>
                        <a:pt x="3729" y="2512"/>
                      </a:cubicBezTo>
                      <a:cubicBezTo>
                        <a:pt x="3729" y="2512"/>
                        <a:pt x="3120" y="4490"/>
                        <a:pt x="2740" y="4414"/>
                      </a:cubicBezTo>
                      <a:cubicBezTo>
                        <a:pt x="2379" y="4338"/>
                        <a:pt x="3025" y="2321"/>
                        <a:pt x="3025" y="2321"/>
                      </a:cubicBezTo>
                      <a:cubicBezTo>
                        <a:pt x="3025" y="2321"/>
                        <a:pt x="2493" y="4357"/>
                        <a:pt x="2131" y="4262"/>
                      </a:cubicBezTo>
                      <a:cubicBezTo>
                        <a:pt x="1751" y="4185"/>
                        <a:pt x="2360" y="2245"/>
                        <a:pt x="2360" y="2245"/>
                      </a:cubicBezTo>
                      <a:cubicBezTo>
                        <a:pt x="2360" y="2245"/>
                        <a:pt x="1561" y="3691"/>
                        <a:pt x="1199" y="3653"/>
                      </a:cubicBezTo>
                      <a:cubicBezTo>
                        <a:pt x="857" y="3615"/>
                        <a:pt x="1656" y="1808"/>
                        <a:pt x="1656" y="1808"/>
                      </a:cubicBezTo>
                      <a:cubicBezTo>
                        <a:pt x="1275" y="1846"/>
                        <a:pt x="914" y="1903"/>
                        <a:pt x="553" y="1998"/>
                      </a:cubicBezTo>
                      <a:cubicBezTo>
                        <a:pt x="1" y="2150"/>
                        <a:pt x="362" y="1009"/>
                        <a:pt x="1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5768;p72">
                  <a:extLst>
                    <a:ext uri="{FF2B5EF4-FFF2-40B4-BE49-F238E27FC236}">
                      <a16:creationId xmlns:a16="http://schemas.microsoft.com/office/drawing/2014/main" id="{023585C9-CAD3-C6BD-AEC3-AEDAA2EE5E2E}"/>
                    </a:ext>
                  </a:extLst>
                </p:cNvPr>
                <p:cNvSpPr/>
                <p:nvPr/>
              </p:nvSpPr>
              <p:spPr>
                <a:xfrm>
                  <a:off x="1520125" y="1449225"/>
                  <a:ext cx="151225" cy="3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13106" extrusionOk="0">
                      <a:moveTo>
                        <a:pt x="3291" y="210"/>
                      </a:moveTo>
                      <a:cubicBezTo>
                        <a:pt x="3291" y="210"/>
                        <a:pt x="590" y="0"/>
                        <a:pt x="0" y="2188"/>
                      </a:cubicBezTo>
                      <a:cubicBezTo>
                        <a:pt x="381" y="3862"/>
                        <a:pt x="1008" y="5478"/>
                        <a:pt x="1864" y="6981"/>
                      </a:cubicBezTo>
                      <a:cubicBezTo>
                        <a:pt x="2035" y="7647"/>
                        <a:pt x="2054" y="8351"/>
                        <a:pt x="1940" y="9035"/>
                      </a:cubicBezTo>
                      <a:cubicBezTo>
                        <a:pt x="1769" y="10348"/>
                        <a:pt x="1389" y="12174"/>
                        <a:pt x="1389" y="12174"/>
                      </a:cubicBezTo>
                      <a:cubicBezTo>
                        <a:pt x="1389" y="12174"/>
                        <a:pt x="2473" y="13106"/>
                        <a:pt x="4622" y="12459"/>
                      </a:cubicBezTo>
                      <a:cubicBezTo>
                        <a:pt x="4622" y="12459"/>
                        <a:pt x="6049" y="9473"/>
                        <a:pt x="5783" y="6677"/>
                      </a:cubicBezTo>
                      <a:cubicBezTo>
                        <a:pt x="5535" y="3881"/>
                        <a:pt x="3291" y="210"/>
                        <a:pt x="3291" y="2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5769;p72">
                  <a:extLst>
                    <a:ext uri="{FF2B5EF4-FFF2-40B4-BE49-F238E27FC236}">
                      <a16:creationId xmlns:a16="http://schemas.microsoft.com/office/drawing/2014/main" id="{BCCD79DB-B4FA-F22D-613C-0F9A02225ABA}"/>
                    </a:ext>
                  </a:extLst>
                </p:cNvPr>
                <p:cNvSpPr/>
                <p:nvPr/>
              </p:nvSpPr>
              <p:spPr>
                <a:xfrm>
                  <a:off x="1545200" y="1745650"/>
                  <a:ext cx="104075" cy="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" h="1383" extrusionOk="0">
                      <a:moveTo>
                        <a:pt x="521" y="0"/>
                      </a:moveTo>
                      <a:cubicBezTo>
                        <a:pt x="247" y="0"/>
                        <a:pt x="0" y="344"/>
                        <a:pt x="234" y="621"/>
                      </a:cubicBezTo>
                      <a:cubicBezTo>
                        <a:pt x="713" y="1100"/>
                        <a:pt x="1370" y="1383"/>
                        <a:pt x="2068" y="1383"/>
                      </a:cubicBezTo>
                      <a:cubicBezTo>
                        <a:pt x="2090" y="1383"/>
                        <a:pt x="2113" y="1383"/>
                        <a:pt x="2136" y="1382"/>
                      </a:cubicBezTo>
                      <a:cubicBezTo>
                        <a:pt x="2725" y="1382"/>
                        <a:pt x="3296" y="1211"/>
                        <a:pt x="3809" y="906"/>
                      </a:cubicBezTo>
                      <a:cubicBezTo>
                        <a:pt x="4163" y="714"/>
                        <a:pt x="3960" y="223"/>
                        <a:pt x="3637" y="223"/>
                      </a:cubicBezTo>
                      <a:cubicBezTo>
                        <a:pt x="3577" y="223"/>
                        <a:pt x="3513" y="240"/>
                        <a:pt x="3448" y="279"/>
                      </a:cubicBezTo>
                      <a:cubicBezTo>
                        <a:pt x="2949" y="557"/>
                        <a:pt x="2508" y="655"/>
                        <a:pt x="2136" y="655"/>
                      </a:cubicBezTo>
                      <a:cubicBezTo>
                        <a:pt x="1287" y="655"/>
                        <a:pt x="793" y="147"/>
                        <a:pt x="766" y="108"/>
                      </a:cubicBezTo>
                      <a:cubicBezTo>
                        <a:pt x="691" y="32"/>
                        <a:pt x="605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5770;p72">
                  <a:extLst>
                    <a:ext uri="{FF2B5EF4-FFF2-40B4-BE49-F238E27FC236}">
                      <a16:creationId xmlns:a16="http://schemas.microsoft.com/office/drawing/2014/main" id="{72F61CF2-602F-CA6E-CA10-469B720E695E}"/>
                    </a:ext>
                  </a:extLst>
                </p:cNvPr>
                <p:cNvSpPr/>
                <p:nvPr/>
              </p:nvSpPr>
              <p:spPr>
                <a:xfrm>
                  <a:off x="1566250" y="1616125"/>
                  <a:ext cx="10367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" h="2512" extrusionOk="0">
                      <a:moveTo>
                        <a:pt x="152" y="1237"/>
                      </a:moveTo>
                      <a:cubicBezTo>
                        <a:pt x="152" y="1237"/>
                        <a:pt x="3557" y="1180"/>
                        <a:pt x="3957" y="1"/>
                      </a:cubicBezTo>
                      <a:cubicBezTo>
                        <a:pt x="3957" y="1"/>
                        <a:pt x="4147" y="571"/>
                        <a:pt x="3899" y="1846"/>
                      </a:cubicBezTo>
                      <a:cubicBezTo>
                        <a:pt x="3899" y="1846"/>
                        <a:pt x="2016" y="2512"/>
                        <a:pt x="171" y="1751"/>
                      </a:cubicBezTo>
                      <a:cubicBezTo>
                        <a:pt x="152" y="1751"/>
                        <a:pt x="0" y="1713"/>
                        <a:pt x="152" y="12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5771;p72">
                  <a:extLst>
                    <a:ext uri="{FF2B5EF4-FFF2-40B4-BE49-F238E27FC236}">
                      <a16:creationId xmlns:a16="http://schemas.microsoft.com/office/drawing/2014/main" id="{A0835123-6EBE-D2F0-CC56-42B38CBFD863}"/>
                    </a:ext>
                  </a:extLst>
                </p:cNvPr>
                <p:cNvSpPr/>
                <p:nvPr/>
              </p:nvSpPr>
              <p:spPr>
                <a:xfrm>
                  <a:off x="1508700" y="1441825"/>
                  <a:ext cx="110525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1" h="3283" extrusionOk="0">
                      <a:moveTo>
                        <a:pt x="3360" y="0"/>
                      </a:moveTo>
                      <a:cubicBezTo>
                        <a:pt x="2177" y="0"/>
                        <a:pt x="424" y="546"/>
                        <a:pt x="58" y="2712"/>
                      </a:cubicBezTo>
                      <a:cubicBezTo>
                        <a:pt x="1" y="2978"/>
                        <a:pt x="191" y="3226"/>
                        <a:pt x="457" y="3283"/>
                      </a:cubicBezTo>
                      <a:lnTo>
                        <a:pt x="533" y="3283"/>
                      </a:lnTo>
                      <a:cubicBezTo>
                        <a:pt x="762" y="3283"/>
                        <a:pt x="971" y="3112"/>
                        <a:pt x="1009" y="2883"/>
                      </a:cubicBezTo>
                      <a:cubicBezTo>
                        <a:pt x="1310" y="1198"/>
                        <a:pt x="2670" y="977"/>
                        <a:pt x="3338" y="977"/>
                      </a:cubicBezTo>
                      <a:cubicBezTo>
                        <a:pt x="3515" y="977"/>
                        <a:pt x="3643" y="992"/>
                        <a:pt x="3691" y="1000"/>
                      </a:cubicBezTo>
                      <a:cubicBezTo>
                        <a:pt x="3704" y="1001"/>
                        <a:pt x="3716" y="1001"/>
                        <a:pt x="3728" y="1001"/>
                      </a:cubicBezTo>
                      <a:cubicBezTo>
                        <a:pt x="4323" y="1001"/>
                        <a:pt x="4420" y="123"/>
                        <a:pt x="3824" y="30"/>
                      </a:cubicBezTo>
                      <a:cubicBezTo>
                        <a:pt x="3685" y="11"/>
                        <a:pt x="3528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25772;p72">
                <a:extLst>
                  <a:ext uri="{FF2B5EF4-FFF2-40B4-BE49-F238E27FC236}">
                    <a16:creationId xmlns:a16="http://schemas.microsoft.com/office/drawing/2014/main" id="{784A98C1-418E-E1D4-AA0F-F71BCD99D5B0}"/>
                  </a:ext>
                </a:extLst>
              </p:cNvPr>
              <p:cNvGrpSpPr/>
              <p:nvPr/>
            </p:nvGrpSpPr>
            <p:grpSpPr>
              <a:xfrm>
                <a:off x="103591" y="148009"/>
                <a:ext cx="3114248" cy="1983396"/>
                <a:chOff x="961902" y="999722"/>
                <a:chExt cx="1680561" cy="1070313"/>
              </a:xfrm>
            </p:grpSpPr>
            <p:sp>
              <p:nvSpPr>
                <p:cNvPr id="8" name="Google Shape;25773;p72">
                  <a:extLst>
                    <a:ext uri="{FF2B5EF4-FFF2-40B4-BE49-F238E27FC236}">
                      <a16:creationId xmlns:a16="http://schemas.microsoft.com/office/drawing/2014/main" id="{A13D0F46-E3E4-B634-87F1-3F676813599A}"/>
                    </a:ext>
                  </a:extLst>
                </p:cNvPr>
                <p:cNvSpPr/>
                <p:nvPr/>
              </p:nvSpPr>
              <p:spPr>
                <a:xfrm>
                  <a:off x="1258302" y="999722"/>
                  <a:ext cx="1066864" cy="107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0241" extrusionOk="0">
                      <a:moveTo>
                        <a:pt x="5151" y="1"/>
                      </a:moveTo>
                      <a:cubicBezTo>
                        <a:pt x="2707" y="1"/>
                        <a:pt x="297" y="1732"/>
                        <a:pt x="34" y="4666"/>
                      </a:cubicBezTo>
                      <a:cubicBezTo>
                        <a:pt x="0" y="4732"/>
                        <a:pt x="0" y="4832"/>
                        <a:pt x="0" y="4932"/>
                      </a:cubicBezTo>
                      <a:lnTo>
                        <a:pt x="0" y="5133"/>
                      </a:lnTo>
                      <a:cubicBezTo>
                        <a:pt x="0" y="5433"/>
                        <a:pt x="34" y="5733"/>
                        <a:pt x="67" y="6033"/>
                      </a:cubicBezTo>
                      <a:cubicBezTo>
                        <a:pt x="167" y="6500"/>
                        <a:pt x="301" y="6967"/>
                        <a:pt x="534" y="7401"/>
                      </a:cubicBezTo>
                      <a:cubicBezTo>
                        <a:pt x="701" y="7734"/>
                        <a:pt x="901" y="8068"/>
                        <a:pt x="1168" y="8368"/>
                      </a:cubicBezTo>
                      <a:cubicBezTo>
                        <a:pt x="2223" y="9656"/>
                        <a:pt x="3657" y="10241"/>
                        <a:pt x="5071" y="10241"/>
                      </a:cubicBezTo>
                      <a:cubicBezTo>
                        <a:pt x="7504" y="10241"/>
                        <a:pt x="9879" y="8513"/>
                        <a:pt x="10174" y="5666"/>
                      </a:cubicBezTo>
                      <a:cubicBezTo>
                        <a:pt x="10208" y="5466"/>
                        <a:pt x="10208" y="5299"/>
                        <a:pt x="10208" y="5133"/>
                      </a:cubicBezTo>
                      <a:cubicBezTo>
                        <a:pt x="10208" y="5032"/>
                        <a:pt x="10208" y="4966"/>
                        <a:pt x="10208" y="4832"/>
                      </a:cubicBezTo>
                      <a:cubicBezTo>
                        <a:pt x="10208" y="4732"/>
                        <a:pt x="10208" y="4632"/>
                        <a:pt x="10174" y="4499"/>
                      </a:cubicBezTo>
                      <a:cubicBezTo>
                        <a:pt x="10174" y="4332"/>
                        <a:pt x="10141" y="4199"/>
                        <a:pt x="10108" y="4032"/>
                      </a:cubicBezTo>
                      <a:cubicBezTo>
                        <a:pt x="9974" y="3431"/>
                        <a:pt x="9707" y="2831"/>
                        <a:pt x="9374" y="2331"/>
                      </a:cubicBezTo>
                      <a:cubicBezTo>
                        <a:pt x="8337" y="729"/>
                        <a:pt x="6737" y="1"/>
                        <a:pt x="5151" y="1"/>
                      </a:cubicBezTo>
                      <a:close/>
                    </a:path>
                  </a:pathLst>
                </a:custGeom>
                <a:solidFill>
                  <a:srgbClr val="2E57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25774;p72">
                  <a:extLst>
                    <a:ext uri="{FF2B5EF4-FFF2-40B4-BE49-F238E27FC236}">
                      <a16:creationId xmlns:a16="http://schemas.microsoft.com/office/drawing/2014/main" id="{820F3C6C-D1EC-1963-7D19-0C0BEC390373}"/>
                    </a:ext>
                  </a:extLst>
                </p:cNvPr>
                <p:cNvSpPr/>
                <p:nvPr/>
              </p:nvSpPr>
              <p:spPr>
                <a:xfrm>
                  <a:off x="1345466" y="1002648"/>
                  <a:ext cx="892537" cy="24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303" extrusionOk="0">
                      <a:moveTo>
                        <a:pt x="4270" y="1"/>
                      </a:moveTo>
                      <a:cubicBezTo>
                        <a:pt x="2635" y="1"/>
                        <a:pt x="1001" y="768"/>
                        <a:pt x="0" y="2303"/>
                      </a:cubicBezTo>
                      <a:cubicBezTo>
                        <a:pt x="167" y="2303"/>
                        <a:pt x="334" y="2303"/>
                        <a:pt x="501" y="2269"/>
                      </a:cubicBezTo>
                      <a:cubicBezTo>
                        <a:pt x="734" y="2169"/>
                        <a:pt x="968" y="2102"/>
                        <a:pt x="1234" y="2069"/>
                      </a:cubicBezTo>
                      <a:cubicBezTo>
                        <a:pt x="1735" y="1969"/>
                        <a:pt x="1802" y="1936"/>
                        <a:pt x="2335" y="1869"/>
                      </a:cubicBezTo>
                      <a:cubicBezTo>
                        <a:pt x="2869" y="1802"/>
                        <a:pt x="3203" y="1735"/>
                        <a:pt x="3703" y="1702"/>
                      </a:cubicBezTo>
                      <a:cubicBezTo>
                        <a:pt x="3870" y="1669"/>
                        <a:pt x="4045" y="1652"/>
                        <a:pt x="4220" y="1652"/>
                      </a:cubicBezTo>
                      <a:cubicBezTo>
                        <a:pt x="4395" y="1652"/>
                        <a:pt x="4570" y="1669"/>
                        <a:pt x="4737" y="1702"/>
                      </a:cubicBezTo>
                      <a:cubicBezTo>
                        <a:pt x="5104" y="1802"/>
                        <a:pt x="5404" y="1769"/>
                        <a:pt x="5738" y="1869"/>
                      </a:cubicBezTo>
                      <a:cubicBezTo>
                        <a:pt x="6005" y="2002"/>
                        <a:pt x="6271" y="2069"/>
                        <a:pt x="6538" y="2136"/>
                      </a:cubicBezTo>
                      <a:cubicBezTo>
                        <a:pt x="6972" y="2202"/>
                        <a:pt x="7406" y="2269"/>
                        <a:pt x="7839" y="2303"/>
                      </a:cubicBezTo>
                      <a:lnTo>
                        <a:pt x="8540" y="2303"/>
                      </a:lnTo>
                      <a:cubicBezTo>
                        <a:pt x="7539" y="768"/>
                        <a:pt x="5904" y="1"/>
                        <a:pt x="42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25775;p72">
                  <a:extLst>
                    <a:ext uri="{FF2B5EF4-FFF2-40B4-BE49-F238E27FC236}">
                      <a16:creationId xmlns:a16="http://schemas.microsoft.com/office/drawing/2014/main" id="{9A0D5E3C-CF0F-2B02-6B2E-EF43193CD23B}"/>
                    </a:ext>
                  </a:extLst>
                </p:cNvPr>
                <p:cNvSpPr/>
                <p:nvPr/>
              </p:nvSpPr>
              <p:spPr>
                <a:xfrm>
                  <a:off x="1258302" y="1421017"/>
                  <a:ext cx="1063415" cy="9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902" extrusionOk="0">
                      <a:moveTo>
                        <a:pt x="10108" y="1"/>
                      </a:moveTo>
                      <a:lnTo>
                        <a:pt x="8773" y="134"/>
                      </a:lnTo>
                      <a:cubicBezTo>
                        <a:pt x="8206" y="201"/>
                        <a:pt x="7572" y="234"/>
                        <a:pt x="6605" y="268"/>
                      </a:cubicBezTo>
                      <a:cubicBezTo>
                        <a:pt x="6105" y="268"/>
                        <a:pt x="5604" y="268"/>
                        <a:pt x="5104" y="201"/>
                      </a:cubicBezTo>
                      <a:cubicBezTo>
                        <a:pt x="4618" y="137"/>
                        <a:pt x="4118" y="114"/>
                        <a:pt x="3622" y="114"/>
                      </a:cubicBezTo>
                      <a:cubicBezTo>
                        <a:pt x="3335" y="114"/>
                        <a:pt x="3050" y="122"/>
                        <a:pt x="2769" y="134"/>
                      </a:cubicBezTo>
                      <a:cubicBezTo>
                        <a:pt x="2169" y="201"/>
                        <a:pt x="868" y="468"/>
                        <a:pt x="34" y="635"/>
                      </a:cubicBezTo>
                      <a:cubicBezTo>
                        <a:pt x="0" y="735"/>
                        <a:pt x="0" y="801"/>
                        <a:pt x="0" y="901"/>
                      </a:cubicBezTo>
                      <a:cubicBezTo>
                        <a:pt x="1068" y="768"/>
                        <a:pt x="3670" y="401"/>
                        <a:pt x="4137" y="401"/>
                      </a:cubicBezTo>
                      <a:cubicBezTo>
                        <a:pt x="4704" y="434"/>
                        <a:pt x="4804" y="468"/>
                        <a:pt x="5304" y="501"/>
                      </a:cubicBezTo>
                      <a:cubicBezTo>
                        <a:pt x="5638" y="534"/>
                        <a:pt x="6005" y="568"/>
                        <a:pt x="6372" y="568"/>
                      </a:cubicBezTo>
                      <a:cubicBezTo>
                        <a:pt x="6738" y="534"/>
                        <a:pt x="7706" y="568"/>
                        <a:pt x="8373" y="501"/>
                      </a:cubicBezTo>
                      <a:cubicBezTo>
                        <a:pt x="8707" y="468"/>
                        <a:pt x="9507" y="468"/>
                        <a:pt x="10174" y="468"/>
                      </a:cubicBezTo>
                      <a:cubicBezTo>
                        <a:pt x="10174" y="301"/>
                        <a:pt x="10141" y="168"/>
                        <a:pt x="10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25776;p72">
                  <a:extLst>
                    <a:ext uri="{FF2B5EF4-FFF2-40B4-BE49-F238E27FC236}">
                      <a16:creationId xmlns:a16="http://schemas.microsoft.com/office/drawing/2014/main" id="{417A8E4B-2311-E519-9BDC-806AFACA4A77}"/>
                    </a:ext>
                  </a:extLst>
                </p:cNvPr>
                <p:cNvSpPr/>
                <p:nvPr/>
              </p:nvSpPr>
              <p:spPr>
                <a:xfrm>
                  <a:off x="1258302" y="1480276"/>
                  <a:ext cx="1066864" cy="163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569" extrusionOk="0">
                      <a:moveTo>
                        <a:pt x="4070" y="1"/>
                      </a:moveTo>
                      <a:cubicBezTo>
                        <a:pt x="3870" y="1"/>
                        <a:pt x="3670" y="1"/>
                        <a:pt x="3469" y="34"/>
                      </a:cubicBezTo>
                      <a:cubicBezTo>
                        <a:pt x="3169" y="101"/>
                        <a:pt x="2969" y="101"/>
                        <a:pt x="2836" y="134"/>
                      </a:cubicBezTo>
                      <a:cubicBezTo>
                        <a:pt x="2669" y="168"/>
                        <a:pt x="2369" y="168"/>
                        <a:pt x="2135" y="201"/>
                      </a:cubicBezTo>
                      <a:cubicBezTo>
                        <a:pt x="1902" y="234"/>
                        <a:pt x="1735" y="234"/>
                        <a:pt x="1535" y="268"/>
                      </a:cubicBezTo>
                      <a:cubicBezTo>
                        <a:pt x="1368" y="301"/>
                        <a:pt x="1401" y="301"/>
                        <a:pt x="1134" y="368"/>
                      </a:cubicBezTo>
                      <a:cubicBezTo>
                        <a:pt x="868" y="468"/>
                        <a:pt x="634" y="501"/>
                        <a:pt x="367" y="501"/>
                      </a:cubicBezTo>
                      <a:cubicBezTo>
                        <a:pt x="100" y="501"/>
                        <a:pt x="34" y="501"/>
                        <a:pt x="0" y="535"/>
                      </a:cubicBezTo>
                      <a:cubicBezTo>
                        <a:pt x="0" y="835"/>
                        <a:pt x="34" y="1135"/>
                        <a:pt x="67" y="1435"/>
                      </a:cubicBezTo>
                      <a:cubicBezTo>
                        <a:pt x="634" y="1235"/>
                        <a:pt x="1201" y="1102"/>
                        <a:pt x="1768" y="968"/>
                      </a:cubicBezTo>
                      <a:cubicBezTo>
                        <a:pt x="1935" y="952"/>
                        <a:pt x="2102" y="943"/>
                        <a:pt x="2269" y="943"/>
                      </a:cubicBezTo>
                      <a:cubicBezTo>
                        <a:pt x="2435" y="943"/>
                        <a:pt x="2602" y="952"/>
                        <a:pt x="2769" y="968"/>
                      </a:cubicBezTo>
                      <a:cubicBezTo>
                        <a:pt x="3069" y="1002"/>
                        <a:pt x="3369" y="1068"/>
                        <a:pt x="3670" y="1135"/>
                      </a:cubicBezTo>
                      <a:cubicBezTo>
                        <a:pt x="4070" y="1268"/>
                        <a:pt x="4470" y="1368"/>
                        <a:pt x="4904" y="1368"/>
                      </a:cubicBezTo>
                      <a:cubicBezTo>
                        <a:pt x="5771" y="1469"/>
                        <a:pt x="6071" y="1569"/>
                        <a:pt x="6672" y="1569"/>
                      </a:cubicBezTo>
                      <a:lnTo>
                        <a:pt x="7973" y="1569"/>
                      </a:lnTo>
                      <a:cubicBezTo>
                        <a:pt x="8133" y="1562"/>
                        <a:pt x="8267" y="1561"/>
                        <a:pt x="8382" y="1561"/>
                      </a:cubicBezTo>
                      <a:cubicBezTo>
                        <a:pt x="8509" y="1561"/>
                        <a:pt x="8613" y="1563"/>
                        <a:pt x="8704" y="1563"/>
                      </a:cubicBezTo>
                      <a:cubicBezTo>
                        <a:pt x="8982" y="1563"/>
                        <a:pt x="9146" y="1545"/>
                        <a:pt x="9474" y="1402"/>
                      </a:cubicBezTo>
                      <a:cubicBezTo>
                        <a:pt x="9807" y="1235"/>
                        <a:pt x="10041" y="1135"/>
                        <a:pt x="10174" y="1068"/>
                      </a:cubicBezTo>
                      <a:cubicBezTo>
                        <a:pt x="10208" y="868"/>
                        <a:pt x="10208" y="701"/>
                        <a:pt x="10208" y="535"/>
                      </a:cubicBezTo>
                      <a:cubicBezTo>
                        <a:pt x="10208" y="434"/>
                        <a:pt x="10208" y="368"/>
                        <a:pt x="10174" y="234"/>
                      </a:cubicBezTo>
                      <a:cubicBezTo>
                        <a:pt x="9774" y="334"/>
                        <a:pt x="9340" y="368"/>
                        <a:pt x="8907" y="368"/>
                      </a:cubicBezTo>
                      <a:cubicBezTo>
                        <a:pt x="8873" y="346"/>
                        <a:pt x="8829" y="338"/>
                        <a:pt x="8765" y="338"/>
                      </a:cubicBezTo>
                      <a:cubicBezTo>
                        <a:pt x="8636" y="338"/>
                        <a:pt x="8429" y="368"/>
                        <a:pt x="8073" y="368"/>
                      </a:cubicBezTo>
                      <a:cubicBezTo>
                        <a:pt x="7906" y="379"/>
                        <a:pt x="7728" y="383"/>
                        <a:pt x="7565" y="383"/>
                      </a:cubicBezTo>
                      <a:cubicBezTo>
                        <a:pt x="7239" y="383"/>
                        <a:pt x="6972" y="368"/>
                        <a:pt x="6972" y="368"/>
                      </a:cubicBezTo>
                      <a:cubicBezTo>
                        <a:pt x="6972" y="368"/>
                        <a:pt x="6271" y="301"/>
                        <a:pt x="6038" y="268"/>
                      </a:cubicBezTo>
                      <a:cubicBezTo>
                        <a:pt x="5771" y="268"/>
                        <a:pt x="4303" y="1"/>
                        <a:pt x="40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25777;p72">
                  <a:extLst>
                    <a:ext uri="{FF2B5EF4-FFF2-40B4-BE49-F238E27FC236}">
                      <a16:creationId xmlns:a16="http://schemas.microsoft.com/office/drawing/2014/main" id="{1F9BA8F2-F080-CF66-75EE-EDA3D72786C0}"/>
                    </a:ext>
                  </a:extLst>
                </p:cNvPr>
                <p:cNvSpPr/>
                <p:nvPr/>
              </p:nvSpPr>
              <p:spPr>
                <a:xfrm>
                  <a:off x="1314112" y="1773123"/>
                  <a:ext cx="857630" cy="15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469" extrusionOk="0">
                      <a:moveTo>
                        <a:pt x="0" y="1"/>
                      </a:moveTo>
                      <a:cubicBezTo>
                        <a:pt x="167" y="334"/>
                        <a:pt x="400" y="668"/>
                        <a:pt x="634" y="968"/>
                      </a:cubicBezTo>
                      <a:cubicBezTo>
                        <a:pt x="1001" y="1002"/>
                        <a:pt x="1801" y="1135"/>
                        <a:pt x="2302" y="1202"/>
                      </a:cubicBezTo>
                      <a:cubicBezTo>
                        <a:pt x="2835" y="1302"/>
                        <a:pt x="3069" y="1369"/>
                        <a:pt x="3503" y="1435"/>
                      </a:cubicBezTo>
                      <a:cubicBezTo>
                        <a:pt x="3658" y="1457"/>
                        <a:pt x="3795" y="1469"/>
                        <a:pt x="3962" y="1469"/>
                      </a:cubicBezTo>
                      <a:cubicBezTo>
                        <a:pt x="4296" y="1469"/>
                        <a:pt x="4748" y="1424"/>
                        <a:pt x="5704" y="1335"/>
                      </a:cubicBezTo>
                      <a:cubicBezTo>
                        <a:pt x="6605" y="1235"/>
                        <a:pt x="7472" y="902"/>
                        <a:pt x="8206" y="368"/>
                      </a:cubicBezTo>
                      <a:lnTo>
                        <a:pt x="8206" y="368"/>
                      </a:lnTo>
                      <a:cubicBezTo>
                        <a:pt x="7447" y="874"/>
                        <a:pt x="6475" y="977"/>
                        <a:pt x="5669" y="977"/>
                      </a:cubicBezTo>
                      <a:cubicBezTo>
                        <a:pt x="5518" y="977"/>
                        <a:pt x="5374" y="973"/>
                        <a:pt x="5237" y="968"/>
                      </a:cubicBezTo>
                      <a:cubicBezTo>
                        <a:pt x="4603" y="935"/>
                        <a:pt x="3970" y="801"/>
                        <a:pt x="3402" y="568"/>
                      </a:cubicBezTo>
                      <a:cubicBezTo>
                        <a:pt x="2602" y="368"/>
                        <a:pt x="1801" y="201"/>
                        <a:pt x="1001" y="101"/>
                      </a:cubicBezTo>
                      <a:cubicBezTo>
                        <a:pt x="667" y="34"/>
                        <a:pt x="33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5778;p72">
                  <a:extLst>
                    <a:ext uri="{FF2B5EF4-FFF2-40B4-BE49-F238E27FC236}">
                      <a16:creationId xmlns:a16="http://schemas.microsoft.com/office/drawing/2014/main" id="{1C2D4ED2-CEB1-6C48-CB04-8629EC3E08E0}"/>
                    </a:ext>
                  </a:extLst>
                </p:cNvPr>
                <p:cNvSpPr/>
                <p:nvPr/>
              </p:nvSpPr>
              <p:spPr>
                <a:xfrm>
                  <a:off x="961902" y="1042468"/>
                  <a:ext cx="1680561" cy="9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272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1" name="Google Shape;25651;p72"/>
          <p:cNvSpPr txBox="1">
            <a:spLocks noGrp="1"/>
          </p:cNvSpPr>
          <p:nvPr>
            <p:ph type="title"/>
          </p:nvPr>
        </p:nvSpPr>
        <p:spPr>
          <a:xfrm>
            <a:off x="5341607" y="1464902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User Authentication</a:t>
            </a:r>
            <a:endParaRPr dirty="0"/>
          </a:p>
        </p:txBody>
      </p:sp>
      <p:sp>
        <p:nvSpPr>
          <p:cNvPr id="25652" name="Google Shape;25652;p72"/>
          <p:cNvSpPr txBox="1">
            <a:spLocks noGrp="1"/>
          </p:cNvSpPr>
          <p:nvPr>
            <p:ph type="subTitle" idx="1"/>
          </p:nvPr>
        </p:nvSpPr>
        <p:spPr>
          <a:xfrm>
            <a:off x="5380085" y="2427941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Users can sign up, log in, and manage their profiles.</a:t>
            </a:r>
          </a:p>
          <a:p>
            <a:pPr marL="0" lvl="0" indent="0"/>
            <a:r>
              <a:rPr lang="en-US" dirty="0"/>
              <a:t>Django Rest Framework (DRF) for authentication, React for front-end forms.</a:t>
            </a:r>
            <a:endParaRPr dirty="0"/>
          </a:p>
        </p:txBody>
      </p:sp>
      <p:cxnSp>
        <p:nvCxnSpPr>
          <p:cNvPr id="25654" name="Google Shape;25654;p72"/>
          <p:cNvCxnSpPr/>
          <p:nvPr/>
        </p:nvCxnSpPr>
        <p:spPr>
          <a:xfrm>
            <a:off x="5462807" y="2272041"/>
            <a:ext cx="1928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655" name="Google Shape;25655;p72"/>
          <p:cNvGrpSpPr/>
          <p:nvPr/>
        </p:nvGrpSpPr>
        <p:grpSpPr>
          <a:xfrm>
            <a:off x="-127795" y="281209"/>
            <a:ext cx="5275007" cy="4642595"/>
            <a:chOff x="-127795" y="281209"/>
            <a:chExt cx="5275007" cy="4642595"/>
          </a:xfrm>
        </p:grpSpPr>
        <p:grpSp>
          <p:nvGrpSpPr>
            <p:cNvPr id="25656" name="Google Shape;25656;p72"/>
            <p:cNvGrpSpPr/>
            <p:nvPr/>
          </p:nvGrpSpPr>
          <p:grpSpPr>
            <a:xfrm>
              <a:off x="-127795" y="2341431"/>
              <a:ext cx="3801027" cy="2582373"/>
              <a:chOff x="-127795" y="2341431"/>
              <a:chExt cx="3801027" cy="2582373"/>
            </a:xfrm>
          </p:grpSpPr>
          <p:grpSp>
            <p:nvGrpSpPr>
              <p:cNvPr id="25657" name="Google Shape;25657;p72"/>
              <p:cNvGrpSpPr/>
              <p:nvPr/>
            </p:nvGrpSpPr>
            <p:grpSpPr>
              <a:xfrm rot="344637" flipH="1">
                <a:off x="1871076" y="2421072"/>
                <a:ext cx="1699089" cy="2145056"/>
                <a:chOff x="146217" y="2712579"/>
                <a:chExt cx="1552966" cy="1960401"/>
              </a:xfrm>
            </p:grpSpPr>
            <p:grpSp>
              <p:nvGrpSpPr>
                <p:cNvPr id="25658" name="Google Shape;25658;p7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5659" name="Google Shape;25659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0" name="Google Shape;25660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1" name="Google Shape;25661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2" name="Google Shape;25662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3" name="Google Shape;25663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4" name="Google Shape;25664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5" name="Google Shape;25665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6" name="Google Shape;25666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7" name="Google Shape;25667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8" name="Google Shape;25668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9" name="Google Shape;25669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0" name="Google Shape;25670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1" name="Google Shape;25671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2" name="Google Shape;25672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673" name="Google Shape;25673;p7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5674" name="Google Shape;25674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5" name="Google Shape;25675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6" name="Google Shape;25676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7" name="Google Shape;25677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8" name="Google Shape;25678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9" name="Google Shape;25679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0" name="Google Shape;25680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1" name="Google Shape;25681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2" name="Google Shape;25682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3" name="Google Shape;25683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4" name="Google Shape;25684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5" name="Google Shape;25685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6" name="Google Shape;25686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7" name="Google Shape;25687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688" name="Google Shape;25688;p7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5689" name="Google Shape;25689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0" name="Google Shape;25690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1" name="Google Shape;25691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2" name="Google Shape;25692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3" name="Google Shape;25693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4" name="Google Shape;25694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5" name="Google Shape;25695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6" name="Google Shape;25696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7" name="Google Shape;25697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8" name="Google Shape;25698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9" name="Google Shape;25699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0" name="Google Shape;25700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1" name="Google Shape;25701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2" name="Google Shape;25702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703" name="Google Shape;25703;p72"/>
              <p:cNvGrpSpPr/>
              <p:nvPr/>
            </p:nvGrpSpPr>
            <p:grpSpPr>
              <a:xfrm rot="-3764223" flipH="1">
                <a:off x="365235" y="2604752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25704" name="Google Shape;25704;p7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5705" name="Google Shape;25705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6" name="Google Shape;25706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7" name="Google Shape;25707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8" name="Google Shape;25708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9" name="Google Shape;25709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0" name="Google Shape;25710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1" name="Google Shape;25711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2" name="Google Shape;25712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3" name="Google Shape;25713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4" name="Google Shape;25714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5" name="Google Shape;25715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6" name="Google Shape;25716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7" name="Google Shape;25717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8" name="Google Shape;25718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719" name="Google Shape;25719;p7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5720" name="Google Shape;25720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1" name="Google Shape;25721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2" name="Google Shape;25722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3" name="Google Shape;25723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4" name="Google Shape;25724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5" name="Google Shape;25725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6" name="Google Shape;25726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7" name="Google Shape;25727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8" name="Google Shape;25728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9" name="Google Shape;25729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0" name="Google Shape;25730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1" name="Google Shape;25731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2" name="Google Shape;25732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3" name="Google Shape;25733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734" name="Google Shape;25734;p7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5735" name="Google Shape;25735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6" name="Google Shape;25736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7" name="Google Shape;25737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8" name="Google Shape;25738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9" name="Google Shape;25739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0" name="Google Shape;25740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1" name="Google Shape;25741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2" name="Google Shape;25742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3" name="Google Shape;25743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4" name="Google Shape;25744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5" name="Google Shape;25745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6" name="Google Shape;25746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7" name="Google Shape;25747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8" name="Google Shape;25748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749" name="Google Shape;25749;p72"/>
            <p:cNvGrpSpPr/>
            <p:nvPr/>
          </p:nvGrpSpPr>
          <p:grpSpPr>
            <a:xfrm>
              <a:off x="170191" y="281209"/>
              <a:ext cx="4977020" cy="3781607"/>
              <a:chOff x="103591" y="148009"/>
              <a:chExt cx="4977020" cy="3781607"/>
            </a:xfrm>
          </p:grpSpPr>
          <p:sp>
            <p:nvSpPr>
              <p:cNvPr id="25750" name="Google Shape;25750;p72"/>
              <p:cNvSpPr/>
              <p:nvPr/>
            </p:nvSpPr>
            <p:spPr>
              <a:xfrm>
                <a:off x="482056" y="1976701"/>
                <a:ext cx="3895680" cy="1547326"/>
              </a:xfrm>
              <a:custGeom>
                <a:avLst/>
                <a:gdLst/>
                <a:ahLst/>
                <a:cxnLst/>
                <a:rect l="l" t="t" r="r" b="b"/>
                <a:pathLst>
                  <a:path w="112470" h="44672" extrusionOk="0">
                    <a:moveTo>
                      <a:pt x="25394" y="0"/>
                    </a:moveTo>
                    <a:cubicBezTo>
                      <a:pt x="27142" y="2914"/>
                      <a:pt x="29553" y="6939"/>
                      <a:pt x="27867" y="9889"/>
                    </a:cubicBezTo>
                    <a:cubicBezTo>
                      <a:pt x="23714" y="17156"/>
                      <a:pt x="12388" y="16926"/>
                      <a:pt x="6166" y="22525"/>
                    </a:cubicBezTo>
                    <a:cubicBezTo>
                      <a:pt x="1174" y="27017"/>
                      <a:pt x="-2579" y="37709"/>
                      <a:pt x="2321" y="42302"/>
                    </a:cubicBezTo>
                    <a:cubicBezTo>
                      <a:pt x="8046" y="47669"/>
                      <a:pt x="19489" y="42800"/>
                      <a:pt x="25394" y="37632"/>
                    </a:cubicBezTo>
                    <a:cubicBezTo>
                      <a:pt x="31485" y="32302"/>
                      <a:pt x="34871" y="23231"/>
                      <a:pt x="42425" y="20327"/>
                    </a:cubicBezTo>
                    <a:cubicBezTo>
                      <a:pt x="48121" y="18137"/>
                      <a:pt x="53603" y="25385"/>
                      <a:pt x="58631" y="28843"/>
                    </a:cubicBezTo>
                    <a:cubicBezTo>
                      <a:pt x="62109" y="31234"/>
                      <a:pt x="66778" y="31823"/>
                      <a:pt x="70992" y="31589"/>
                    </a:cubicBezTo>
                    <a:cubicBezTo>
                      <a:pt x="80337" y="31071"/>
                      <a:pt x="85933" y="18844"/>
                      <a:pt x="95165" y="17306"/>
                    </a:cubicBezTo>
                    <a:cubicBezTo>
                      <a:pt x="101905" y="16183"/>
                      <a:pt x="107639" y="23462"/>
                      <a:pt x="112470" y="28293"/>
                    </a:cubicBezTo>
                  </a:path>
                </a:pathLst>
              </a:custGeom>
              <a:noFill/>
              <a:ln w="19050" cap="flat" cmpd="sng">
                <a:solidFill>
                  <a:srgbClr val="FFD69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5751" name="Google Shape;25751;p72"/>
              <p:cNvGrpSpPr/>
              <p:nvPr/>
            </p:nvGrpSpPr>
            <p:grpSpPr>
              <a:xfrm rot="2225965" flipH="1">
                <a:off x="3715870" y="2338854"/>
                <a:ext cx="1041820" cy="1420290"/>
                <a:chOff x="1062200" y="1206225"/>
                <a:chExt cx="640075" cy="872600"/>
              </a:xfrm>
            </p:grpSpPr>
            <p:sp>
              <p:nvSpPr>
                <p:cNvPr id="25752" name="Google Shape;25752;p72"/>
                <p:cNvSpPr/>
                <p:nvPr/>
              </p:nvSpPr>
              <p:spPr>
                <a:xfrm>
                  <a:off x="1599050" y="1404525"/>
                  <a:ext cx="103225" cy="1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7096" extrusionOk="0">
                      <a:moveTo>
                        <a:pt x="1067" y="0"/>
                      </a:moveTo>
                      <a:cubicBezTo>
                        <a:pt x="1054" y="0"/>
                        <a:pt x="1047" y="1"/>
                        <a:pt x="1047" y="1"/>
                      </a:cubicBezTo>
                      <a:lnTo>
                        <a:pt x="1" y="1104"/>
                      </a:lnTo>
                      <a:lnTo>
                        <a:pt x="1503" y="7095"/>
                      </a:lnTo>
                      <a:cubicBezTo>
                        <a:pt x="1503" y="7095"/>
                        <a:pt x="4128" y="2587"/>
                        <a:pt x="3748" y="1275"/>
                      </a:cubicBezTo>
                      <a:cubicBezTo>
                        <a:pt x="3388" y="34"/>
                        <a:pt x="1295" y="0"/>
                        <a:pt x="1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3" name="Google Shape;25753;p72"/>
                <p:cNvSpPr/>
                <p:nvPr/>
              </p:nvSpPr>
              <p:spPr>
                <a:xfrm>
                  <a:off x="1128300" y="1376475"/>
                  <a:ext cx="299600" cy="1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4" h="4813" extrusionOk="0">
                      <a:moveTo>
                        <a:pt x="11108" y="856"/>
                      </a:moveTo>
                      <a:cubicBezTo>
                        <a:pt x="11108" y="856"/>
                        <a:pt x="7951" y="0"/>
                        <a:pt x="6543" y="0"/>
                      </a:cubicBezTo>
                      <a:cubicBezTo>
                        <a:pt x="5155" y="0"/>
                        <a:pt x="2244" y="723"/>
                        <a:pt x="1027" y="1104"/>
                      </a:cubicBezTo>
                      <a:cubicBezTo>
                        <a:pt x="1027" y="1104"/>
                        <a:pt x="0" y="2910"/>
                        <a:pt x="1408" y="3938"/>
                      </a:cubicBezTo>
                      <a:cubicBezTo>
                        <a:pt x="1408" y="3938"/>
                        <a:pt x="5497" y="3557"/>
                        <a:pt x="6600" y="3938"/>
                      </a:cubicBezTo>
                      <a:cubicBezTo>
                        <a:pt x="7684" y="4299"/>
                        <a:pt x="9301" y="4813"/>
                        <a:pt x="9301" y="4813"/>
                      </a:cubicBezTo>
                      <a:lnTo>
                        <a:pt x="11983" y="176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4" name="Google Shape;25754;p72"/>
                <p:cNvSpPr/>
                <p:nvPr/>
              </p:nvSpPr>
              <p:spPr>
                <a:xfrm>
                  <a:off x="1062200" y="1389775"/>
                  <a:ext cx="101300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" h="4566" extrusionOk="0">
                      <a:moveTo>
                        <a:pt x="3671" y="553"/>
                      </a:moveTo>
                      <a:cubicBezTo>
                        <a:pt x="3671" y="553"/>
                        <a:pt x="1636" y="1"/>
                        <a:pt x="1046" y="267"/>
                      </a:cubicBezTo>
                      <a:cubicBezTo>
                        <a:pt x="457" y="514"/>
                        <a:pt x="2073" y="857"/>
                        <a:pt x="2073" y="857"/>
                      </a:cubicBezTo>
                      <a:cubicBezTo>
                        <a:pt x="2073" y="857"/>
                        <a:pt x="0" y="971"/>
                        <a:pt x="0" y="1351"/>
                      </a:cubicBezTo>
                      <a:cubicBezTo>
                        <a:pt x="0" y="1732"/>
                        <a:pt x="2111" y="1561"/>
                        <a:pt x="2111" y="1561"/>
                      </a:cubicBezTo>
                      <a:cubicBezTo>
                        <a:pt x="2111" y="1561"/>
                        <a:pt x="0" y="1599"/>
                        <a:pt x="0" y="1998"/>
                      </a:cubicBezTo>
                      <a:cubicBezTo>
                        <a:pt x="0" y="2378"/>
                        <a:pt x="2016" y="2245"/>
                        <a:pt x="2016" y="2245"/>
                      </a:cubicBezTo>
                      <a:cubicBezTo>
                        <a:pt x="2016" y="2245"/>
                        <a:pt x="419" y="2683"/>
                        <a:pt x="381" y="3044"/>
                      </a:cubicBezTo>
                      <a:cubicBezTo>
                        <a:pt x="323" y="3387"/>
                        <a:pt x="2283" y="3044"/>
                        <a:pt x="2283" y="3044"/>
                      </a:cubicBezTo>
                      <a:cubicBezTo>
                        <a:pt x="2149" y="3387"/>
                        <a:pt x="2016" y="3729"/>
                        <a:pt x="1826" y="4052"/>
                      </a:cubicBezTo>
                      <a:cubicBezTo>
                        <a:pt x="1560" y="4566"/>
                        <a:pt x="2739" y="4490"/>
                        <a:pt x="4052" y="33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5" name="Google Shape;25755;p72"/>
                <p:cNvSpPr/>
                <p:nvPr/>
              </p:nvSpPr>
              <p:spPr>
                <a:xfrm>
                  <a:off x="1133525" y="1394750"/>
                  <a:ext cx="39950" cy="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3549" extrusionOk="0">
                      <a:moveTo>
                        <a:pt x="793" y="0"/>
                      </a:moveTo>
                      <a:cubicBezTo>
                        <a:pt x="681" y="0"/>
                        <a:pt x="568" y="54"/>
                        <a:pt x="495" y="182"/>
                      </a:cubicBezTo>
                      <a:cubicBezTo>
                        <a:pt x="0" y="1247"/>
                        <a:pt x="152" y="2503"/>
                        <a:pt x="894" y="3397"/>
                      </a:cubicBezTo>
                      <a:cubicBezTo>
                        <a:pt x="970" y="3492"/>
                        <a:pt x="1084" y="3549"/>
                        <a:pt x="1199" y="3549"/>
                      </a:cubicBezTo>
                      <a:cubicBezTo>
                        <a:pt x="1275" y="3549"/>
                        <a:pt x="1351" y="3530"/>
                        <a:pt x="1408" y="3492"/>
                      </a:cubicBezTo>
                      <a:cubicBezTo>
                        <a:pt x="1579" y="3359"/>
                        <a:pt x="1598" y="3131"/>
                        <a:pt x="1484" y="2978"/>
                      </a:cubicBezTo>
                      <a:cubicBezTo>
                        <a:pt x="913" y="2275"/>
                        <a:pt x="780" y="1343"/>
                        <a:pt x="1141" y="525"/>
                      </a:cubicBezTo>
                      <a:cubicBezTo>
                        <a:pt x="1271" y="241"/>
                        <a:pt x="1032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6" name="Google Shape;25756;p72"/>
                <p:cNvSpPr/>
                <p:nvPr/>
              </p:nvSpPr>
              <p:spPr>
                <a:xfrm>
                  <a:off x="1267625" y="1371250"/>
                  <a:ext cx="51375" cy="1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4356" extrusionOk="0">
                      <a:moveTo>
                        <a:pt x="190" y="247"/>
                      </a:moveTo>
                      <a:cubicBezTo>
                        <a:pt x="190" y="247"/>
                        <a:pt x="0" y="2720"/>
                        <a:pt x="190" y="3994"/>
                      </a:cubicBezTo>
                      <a:cubicBezTo>
                        <a:pt x="190" y="3994"/>
                        <a:pt x="362" y="4356"/>
                        <a:pt x="1027" y="4128"/>
                      </a:cubicBezTo>
                      <a:cubicBezTo>
                        <a:pt x="1027" y="4128"/>
                        <a:pt x="2054" y="2226"/>
                        <a:pt x="1921" y="285"/>
                      </a:cubicBezTo>
                      <a:cubicBezTo>
                        <a:pt x="1370" y="19"/>
                        <a:pt x="742" y="0"/>
                        <a:pt x="190" y="2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7" name="Google Shape;25757;p72"/>
                <p:cNvSpPr/>
                <p:nvPr/>
              </p:nvSpPr>
              <p:spPr>
                <a:xfrm>
                  <a:off x="1125425" y="1418325"/>
                  <a:ext cx="447500" cy="6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26420" extrusionOk="0">
                      <a:moveTo>
                        <a:pt x="11775" y="0"/>
                      </a:moveTo>
                      <a:cubicBezTo>
                        <a:pt x="11775" y="0"/>
                        <a:pt x="7590" y="3139"/>
                        <a:pt x="8827" y="8997"/>
                      </a:cubicBezTo>
                      <a:cubicBezTo>
                        <a:pt x="8827" y="8997"/>
                        <a:pt x="5232" y="10785"/>
                        <a:pt x="4300" y="11755"/>
                      </a:cubicBezTo>
                      <a:cubicBezTo>
                        <a:pt x="3368" y="12706"/>
                        <a:pt x="2321" y="16738"/>
                        <a:pt x="2321" y="16738"/>
                      </a:cubicBezTo>
                      <a:cubicBezTo>
                        <a:pt x="2321" y="16738"/>
                        <a:pt x="324" y="17499"/>
                        <a:pt x="172" y="18774"/>
                      </a:cubicBezTo>
                      <a:cubicBezTo>
                        <a:pt x="1" y="20029"/>
                        <a:pt x="3672" y="20067"/>
                        <a:pt x="5650" y="18774"/>
                      </a:cubicBezTo>
                      <a:cubicBezTo>
                        <a:pt x="5650" y="18774"/>
                        <a:pt x="6886" y="15559"/>
                        <a:pt x="7134" y="14494"/>
                      </a:cubicBezTo>
                      <a:lnTo>
                        <a:pt x="10386" y="13790"/>
                      </a:lnTo>
                      <a:lnTo>
                        <a:pt x="10329" y="14152"/>
                      </a:lnTo>
                      <a:cubicBezTo>
                        <a:pt x="10215" y="14779"/>
                        <a:pt x="10158" y="15426"/>
                        <a:pt x="10139" y="16073"/>
                      </a:cubicBezTo>
                      <a:cubicBezTo>
                        <a:pt x="10196" y="17670"/>
                        <a:pt x="10653" y="19249"/>
                        <a:pt x="11489" y="20638"/>
                      </a:cubicBezTo>
                      <a:cubicBezTo>
                        <a:pt x="11489" y="20638"/>
                        <a:pt x="10595" y="23795"/>
                        <a:pt x="11775" y="25108"/>
                      </a:cubicBezTo>
                      <a:cubicBezTo>
                        <a:pt x="12954" y="26420"/>
                        <a:pt x="15446" y="23339"/>
                        <a:pt x="15160" y="20105"/>
                      </a:cubicBezTo>
                      <a:cubicBezTo>
                        <a:pt x="15160" y="20105"/>
                        <a:pt x="14095" y="17708"/>
                        <a:pt x="14190" y="16643"/>
                      </a:cubicBezTo>
                      <a:lnTo>
                        <a:pt x="16473" y="11793"/>
                      </a:lnTo>
                      <a:cubicBezTo>
                        <a:pt x="16473" y="11793"/>
                        <a:pt x="17671" y="10899"/>
                        <a:pt x="17652" y="8198"/>
                      </a:cubicBezTo>
                      <a:lnTo>
                        <a:pt x="17899" y="144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8" name="Google Shape;25758;p72"/>
                <p:cNvSpPr/>
                <p:nvPr/>
              </p:nvSpPr>
              <p:spPr>
                <a:xfrm>
                  <a:off x="1364150" y="1505325"/>
                  <a:ext cx="4805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1923" extrusionOk="0">
                      <a:moveTo>
                        <a:pt x="1921" y="819"/>
                      </a:moveTo>
                      <a:cubicBezTo>
                        <a:pt x="1921" y="1542"/>
                        <a:pt x="1046" y="1922"/>
                        <a:pt x="533" y="1389"/>
                      </a:cubicBezTo>
                      <a:cubicBezTo>
                        <a:pt x="0" y="876"/>
                        <a:pt x="381" y="1"/>
                        <a:pt x="1104" y="1"/>
                      </a:cubicBezTo>
                      <a:cubicBezTo>
                        <a:pt x="1560" y="1"/>
                        <a:pt x="1921" y="362"/>
                        <a:pt x="1921" y="8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9" name="Google Shape;25759;p72"/>
                <p:cNvSpPr/>
                <p:nvPr/>
              </p:nvSpPr>
              <p:spPr>
                <a:xfrm>
                  <a:off x="1173650" y="1827450"/>
                  <a:ext cx="104925" cy="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" h="2771" extrusionOk="0">
                      <a:moveTo>
                        <a:pt x="399" y="0"/>
                      </a:moveTo>
                      <a:cubicBezTo>
                        <a:pt x="201" y="0"/>
                        <a:pt x="0" y="145"/>
                        <a:pt x="31" y="411"/>
                      </a:cubicBezTo>
                      <a:cubicBezTo>
                        <a:pt x="31" y="564"/>
                        <a:pt x="221" y="1914"/>
                        <a:pt x="3645" y="2751"/>
                      </a:cubicBezTo>
                      <a:cubicBezTo>
                        <a:pt x="3654" y="2761"/>
                        <a:pt x="3669" y="2765"/>
                        <a:pt x="3683" y="2765"/>
                      </a:cubicBezTo>
                      <a:cubicBezTo>
                        <a:pt x="3697" y="2765"/>
                        <a:pt x="3712" y="2761"/>
                        <a:pt x="3721" y="2751"/>
                      </a:cubicBezTo>
                      <a:lnTo>
                        <a:pt x="3721" y="2770"/>
                      </a:lnTo>
                      <a:cubicBezTo>
                        <a:pt x="4121" y="2732"/>
                        <a:pt x="4197" y="2180"/>
                        <a:pt x="3816" y="2047"/>
                      </a:cubicBezTo>
                      <a:cubicBezTo>
                        <a:pt x="1001" y="1363"/>
                        <a:pt x="754" y="392"/>
                        <a:pt x="754" y="335"/>
                      </a:cubicBezTo>
                      <a:cubicBezTo>
                        <a:pt x="736" y="107"/>
                        <a:pt x="569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0" name="Google Shape;25760;p72"/>
                <p:cNvSpPr/>
                <p:nvPr/>
              </p:nvSpPr>
              <p:spPr>
                <a:xfrm>
                  <a:off x="1216725" y="1696500"/>
                  <a:ext cx="91325" cy="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4756" extrusionOk="0">
                      <a:moveTo>
                        <a:pt x="1427" y="0"/>
                      </a:moveTo>
                      <a:cubicBezTo>
                        <a:pt x="1427" y="0"/>
                        <a:pt x="3311" y="1978"/>
                        <a:pt x="3482" y="3367"/>
                      </a:cubicBezTo>
                      <a:cubicBezTo>
                        <a:pt x="3653" y="4755"/>
                        <a:pt x="1" y="1674"/>
                        <a:pt x="1" y="1674"/>
                      </a:cubicBezTo>
                      <a:cubicBezTo>
                        <a:pt x="1" y="1674"/>
                        <a:pt x="1" y="438"/>
                        <a:pt x="14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1" name="Google Shape;25761;p72"/>
                <p:cNvSpPr/>
                <p:nvPr/>
              </p:nvSpPr>
              <p:spPr>
                <a:xfrm>
                  <a:off x="1332800" y="1633800"/>
                  <a:ext cx="77500" cy="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" h="3251" extrusionOk="0">
                      <a:moveTo>
                        <a:pt x="513" y="0"/>
                      </a:moveTo>
                      <a:cubicBezTo>
                        <a:pt x="124" y="0"/>
                        <a:pt x="1" y="617"/>
                        <a:pt x="436" y="739"/>
                      </a:cubicBezTo>
                      <a:cubicBezTo>
                        <a:pt x="474" y="758"/>
                        <a:pt x="1768" y="1158"/>
                        <a:pt x="2339" y="2984"/>
                      </a:cubicBezTo>
                      <a:cubicBezTo>
                        <a:pt x="2377" y="3136"/>
                        <a:pt x="2510" y="3250"/>
                        <a:pt x="2681" y="3250"/>
                      </a:cubicBezTo>
                      <a:cubicBezTo>
                        <a:pt x="2719" y="3250"/>
                        <a:pt x="2757" y="3231"/>
                        <a:pt x="2795" y="3212"/>
                      </a:cubicBezTo>
                      <a:cubicBezTo>
                        <a:pt x="2985" y="3155"/>
                        <a:pt x="3099" y="2946"/>
                        <a:pt x="3042" y="2756"/>
                      </a:cubicBezTo>
                      <a:cubicBezTo>
                        <a:pt x="2358" y="530"/>
                        <a:pt x="703" y="36"/>
                        <a:pt x="627" y="17"/>
                      </a:cubicBezTo>
                      <a:cubicBezTo>
                        <a:pt x="587" y="5"/>
                        <a:pt x="549" y="0"/>
                        <a:pt x="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2" name="Google Shape;25762;p72"/>
                <p:cNvSpPr/>
                <p:nvPr/>
              </p:nvSpPr>
              <p:spPr>
                <a:xfrm>
                  <a:off x="1398775" y="1912200"/>
                  <a:ext cx="117800" cy="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2" h="1606" extrusionOk="0">
                      <a:moveTo>
                        <a:pt x="4203" y="1"/>
                      </a:moveTo>
                      <a:cubicBezTo>
                        <a:pt x="4130" y="1"/>
                        <a:pt x="4053" y="25"/>
                        <a:pt x="3979" y="84"/>
                      </a:cubicBezTo>
                      <a:cubicBezTo>
                        <a:pt x="3260" y="704"/>
                        <a:pt x="2566" y="882"/>
                        <a:pt x="2006" y="882"/>
                      </a:cubicBezTo>
                      <a:cubicBezTo>
                        <a:pt x="1278" y="882"/>
                        <a:pt x="778" y="581"/>
                        <a:pt x="746" y="559"/>
                      </a:cubicBezTo>
                      <a:cubicBezTo>
                        <a:pt x="673" y="513"/>
                        <a:pt x="601" y="493"/>
                        <a:pt x="534" y="493"/>
                      </a:cubicBezTo>
                      <a:cubicBezTo>
                        <a:pt x="213" y="493"/>
                        <a:pt x="0" y="948"/>
                        <a:pt x="346" y="1168"/>
                      </a:cubicBezTo>
                      <a:cubicBezTo>
                        <a:pt x="746" y="1396"/>
                        <a:pt x="1183" y="1529"/>
                        <a:pt x="1621" y="1586"/>
                      </a:cubicBezTo>
                      <a:cubicBezTo>
                        <a:pt x="1754" y="1605"/>
                        <a:pt x="1887" y="1605"/>
                        <a:pt x="2020" y="1605"/>
                      </a:cubicBezTo>
                      <a:cubicBezTo>
                        <a:pt x="2914" y="1586"/>
                        <a:pt x="3789" y="1244"/>
                        <a:pt x="4455" y="635"/>
                      </a:cubicBezTo>
                      <a:cubicBezTo>
                        <a:pt x="4712" y="378"/>
                        <a:pt x="4488" y="1"/>
                        <a:pt x="4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3" name="Google Shape;25763;p72"/>
                <p:cNvSpPr/>
                <p:nvPr/>
              </p:nvSpPr>
              <p:spPr>
                <a:xfrm>
                  <a:off x="1377450" y="1801575"/>
                  <a:ext cx="106075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3" h="2797" extrusionOk="0">
                      <a:moveTo>
                        <a:pt x="4166" y="1732"/>
                      </a:moveTo>
                      <a:cubicBezTo>
                        <a:pt x="2949" y="2797"/>
                        <a:pt x="267" y="2797"/>
                        <a:pt x="153" y="2188"/>
                      </a:cubicBezTo>
                      <a:cubicBezTo>
                        <a:pt x="39" y="1846"/>
                        <a:pt x="1" y="1485"/>
                        <a:pt x="20" y="1104"/>
                      </a:cubicBezTo>
                      <a:cubicBezTo>
                        <a:pt x="1922" y="1"/>
                        <a:pt x="4128" y="1085"/>
                        <a:pt x="4128" y="1085"/>
                      </a:cubicBezTo>
                      <a:cubicBezTo>
                        <a:pt x="4224" y="1294"/>
                        <a:pt x="4243" y="1523"/>
                        <a:pt x="4166" y="1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4" name="Google Shape;25764;p72"/>
                <p:cNvSpPr/>
                <p:nvPr/>
              </p:nvSpPr>
              <p:spPr>
                <a:xfrm>
                  <a:off x="1381275" y="1679375"/>
                  <a:ext cx="1683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" h="1713" extrusionOk="0">
                      <a:moveTo>
                        <a:pt x="3104" y="1"/>
                      </a:moveTo>
                      <a:cubicBezTo>
                        <a:pt x="2238" y="1"/>
                        <a:pt x="1284" y="224"/>
                        <a:pt x="342" y="876"/>
                      </a:cubicBezTo>
                      <a:cubicBezTo>
                        <a:pt x="0" y="1109"/>
                        <a:pt x="218" y="1558"/>
                        <a:pt x="537" y="1558"/>
                      </a:cubicBezTo>
                      <a:cubicBezTo>
                        <a:pt x="608" y="1558"/>
                        <a:pt x="685" y="1536"/>
                        <a:pt x="761" y="1484"/>
                      </a:cubicBezTo>
                      <a:cubicBezTo>
                        <a:pt x="1575" y="921"/>
                        <a:pt x="2397" y="728"/>
                        <a:pt x="3141" y="728"/>
                      </a:cubicBezTo>
                      <a:cubicBezTo>
                        <a:pt x="4710" y="728"/>
                        <a:pt x="5933" y="1585"/>
                        <a:pt x="6011" y="1636"/>
                      </a:cubicBezTo>
                      <a:cubicBezTo>
                        <a:pt x="6087" y="1693"/>
                        <a:pt x="6144" y="1712"/>
                        <a:pt x="6239" y="1712"/>
                      </a:cubicBezTo>
                      <a:cubicBezTo>
                        <a:pt x="6581" y="1712"/>
                        <a:pt x="6733" y="1256"/>
                        <a:pt x="6448" y="1047"/>
                      </a:cubicBezTo>
                      <a:cubicBezTo>
                        <a:pt x="6422" y="1034"/>
                        <a:pt x="4969" y="1"/>
                        <a:pt x="31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5" name="Google Shape;25765;p72"/>
                <p:cNvSpPr/>
                <p:nvPr/>
              </p:nvSpPr>
              <p:spPr>
                <a:xfrm>
                  <a:off x="1384600" y="1206225"/>
                  <a:ext cx="271075" cy="26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10691" extrusionOk="0">
                      <a:moveTo>
                        <a:pt x="5421" y="1"/>
                      </a:moveTo>
                      <a:cubicBezTo>
                        <a:pt x="2435" y="1"/>
                        <a:pt x="0" y="2397"/>
                        <a:pt x="0" y="5346"/>
                      </a:cubicBezTo>
                      <a:cubicBezTo>
                        <a:pt x="0" y="8294"/>
                        <a:pt x="2435" y="10691"/>
                        <a:pt x="5421" y="10691"/>
                      </a:cubicBezTo>
                      <a:cubicBezTo>
                        <a:pt x="8407" y="10691"/>
                        <a:pt x="10842" y="8294"/>
                        <a:pt x="10842" y="5346"/>
                      </a:cubicBezTo>
                      <a:cubicBezTo>
                        <a:pt x="10842" y="2397"/>
                        <a:pt x="8407" y="1"/>
                        <a:pt x="5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6" name="Google Shape;25766;p72"/>
                <p:cNvSpPr/>
                <p:nvPr/>
              </p:nvSpPr>
              <p:spPr>
                <a:xfrm>
                  <a:off x="1384600" y="1255700"/>
                  <a:ext cx="214950" cy="2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9016" extrusionOk="0">
                      <a:moveTo>
                        <a:pt x="6182" y="8293"/>
                      </a:moveTo>
                      <a:cubicBezTo>
                        <a:pt x="3044" y="9016"/>
                        <a:pt x="57" y="6657"/>
                        <a:pt x="0" y="3443"/>
                      </a:cubicBezTo>
                      <a:cubicBezTo>
                        <a:pt x="0" y="2244"/>
                        <a:pt x="457" y="1065"/>
                        <a:pt x="1256" y="171"/>
                      </a:cubicBezTo>
                      <a:lnTo>
                        <a:pt x="1294" y="114"/>
                      </a:lnTo>
                      <a:cubicBezTo>
                        <a:pt x="1427" y="0"/>
                        <a:pt x="1655" y="19"/>
                        <a:pt x="1731" y="190"/>
                      </a:cubicBezTo>
                      <a:cubicBezTo>
                        <a:pt x="2112" y="856"/>
                        <a:pt x="3443" y="2206"/>
                        <a:pt x="7894" y="1655"/>
                      </a:cubicBezTo>
                      <a:cubicBezTo>
                        <a:pt x="8160" y="1617"/>
                        <a:pt x="8407" y="1826"/>
                        <a:pt x="8426" y="2092"/>
                      </a:cubicBezTo>
                      <a:cubicBezTo>
                        <a:pt x="8541" y="3310"/>
                        <a:pt x="8598" y="6524"/>
                        <a:pt x="6429" y="82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7" name="Google Shape;25767;p72"/>
                <p:cNvSpPr/>
                <p:nvPr/>
              </p:nvSpPr>
              <p:spPr>
                <a:xfrm>
                  <a:off x="1514400" y="1754975"/>
                  <a:ext cx="121300" cy="1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490" extrusionOk="0">
                      <a:moveTo>
                        <a:pt x="4851" y="229"/>
                      </a:moveTo>
                      <a:cubicBezTo>
                        <a:pt x="4851" y="229"/>
                        <a:pt x="4452" y="3120"/>
                        <a:pt x="4052" y="3634"/>
                      </a:cubicBezTo>
                      <a:cubicBezTo>
                        <a:pt x="3672" y="4147"/>
                        <a:pt x="3729" y="2512"/>
                        <a:pt x="3729" y="2512"/>
                      </a:cubicBezTo>
                      <a:cubicBezTo>
                        <a:pt x="3729" y="2512"/>
                        <a:pt x="3120" y="4490"/>
                        <a:pt x="2740" y="4414"/>
                      </a:cubicBezTo>
                      <a:cubicBezTo>
                        <a:pt x="2379" y="4338"/>
                        <a:pt x="3025" y="2321"/>
                        <a:pt x="3025" y="2321"/>
                      </a:cubicBezTo>
                      <a:cubicBezTo>
                        <a:pt x="3025" y="2321"/>
                        <a:pt x="2493" y="4357"/>
                        <a:pt x="2131" y="4262"/>
                      </a:cubicBezTo>
                      <a:cubicBezTo>
                        <a:pt x="1751" y="4185"/>
                        <a:pt x="2360" y="2245"/>
                        <a:pt x="2360" y="2245"/>
                      </a:cubicBezTo>
                      <a:cubicBezTo>
                        <a:pt x="2360" y="2245"/>
                        <a:pt x="1561" y="3691"/>
                        <a:pt x="1199" y="3653"/>
                      </a:cubicBezTo>
                      <a:cubicBezTo>
                        <a:pt x="857" y="3615"/>
                        <a:pt x="1656" y="1808"/>
                        <a:pt x="1656" y="1808"/>
                      </a:cubicBezTo>
                      <a:cubicBezTo>
                        <a:pt x="1275" y="1846"/>
                        <a:pt x="914" y="1903"/>
                        <a:pt x="553" y="1998"/>
                      </a:cubicBezTo>
                      <a:cubicBezTo>
                        <a:pt x="1" y="2150"/>
                        <a:pt x="362" y="1009"/>
                        <a:pt x="1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8" name="Google Shape;25768;p72"/>
                <p:cNvSpPr/>
                <p:nvPr/>
              </p:nvSpPr>
              <p:spPr>
                <a:xfrm>
                  <a:off x="1520125" y="1449225"/>
                  <a:ext cx="151225" cy="3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13106" extrusionOk="0">
                      <a:moveTo>
                        <a:pt x="3291" y="210"/>
                      </a:moveTo>
                      <a:cubicBezTo>
                        <a:pt x="3291" y="210"/>
                        <a:pt x="590" y="0"/>
                        <a:pt x="0" y="2188"/>
                      </a:cubicBezTo>
                      <a:cubicBezTo>
                        <a:pt x="381" y="3862"/>
                        <a:pt x="1008" y="5478"/>
                        <a:pt x="1864" y="6981"/>
                      </a:cubicBezTo>
                      <a:cubicBezTo>
                        <a:pt x="2035" y="7647"/>
                        <a:pt x="2054" y="8351"/>
                        <a:pt x="1940" y="9035"/>
                      </a:cubicBezTo>
                      <a:cubicBezTo>
                        <a:pt x="1769" y="10348"/>
                        <a:pt x="1389" y="12174"/>
                        <a:pt x="1389" y="12174"/>
                      </a:cubicBezTo>
                      <a:cubicBezTo>
                        <a:pt x="1389" y="12174"/>
                        <a:pt x="2473" y="13106"/>
                        <a:pt x="4622" y="12459"/>
                      </a:cubicBezTo>
                      <a:cubicBezTo>
                        <a:pt x="4622" y="12459"/>
                        <a:pt x="6049" y="9473"/>
                        <a:pt x="5783" y="6677"/>
                      </a:cubicBezTo>
                      <a:cubicBezTo>
                        <a:pt x="5535" y="3881"/>
                        <a:pt x="3291" y="210"/>
                        <a:pt x="3291" y="2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9" name="Google Shape;25769;p72"/>
                <p:cNvSpPr/>
                <p:nvPr/>
              </p:nvSpPr>
              <p:spPr>
                <a:xfrm>
                  <a:off x="1545200" y="1745650"/>
                  <a:ext cx="104075" cy="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" h="1383" extrusionOk="0">
                      <a:moveTo>
                        <a:pt x="521" y="0"/>
                      </a:moveTo>
                      <a:cubicBezTo>
                        <a:pt x="247" y="0"/>
                        <a:pt x="0" y="344"/>
                        <a:pt x="234" y="621"/>
                      </a:cubicBezTo>
                      <a:cubicBezTo>
                        <a:pt x="713" y="1100"/>
                        <a:pt x="1370" y="1383"/>
                        <a:pt x="2068" y="1383"/>
                      </a:cubicBezTo>
                      <a:cubicBezTo>
                        <a:pt x="2090" y="1383"/>
                        <a:pt x="2113" y="1383"/>
                        <a:pt x="2136" y="1382"/>
                      </a:cubicBezTo>
                      <a:cubicBezTo>
                        <a:pt x="2725" y="1382"/>
                        <a:pt x="3296" y="1211"/>
                        <a:pt x="3809" y="906"/>
                      </a:cubicBezTo>
                      <a:cubicBezTo>
                        <a:pt x="4163" y="714"/>
                        <a:pt x="3960" y="223"/>
                        <a:pt x="3637" y="223"/>
                      </a:cubicBezTo>
                      <a:cubicBezTo>
                        <a:pt x="3577" y="223"/>
                        <a:pt x="3513" y="240"/>
                        <a:pt x="3448" y="279"/>
                      </a:cubicBezTo>
                      <a:cubicBezTo>
                        <a:pt x="2949" y="557"/>
                        <a:pt x="2508" y="655"/>
                        <a:pt x="2136" y="655"/>
                      </a:cubicBezTo>
                      <a:cubicBezTo>
                        <a:pt x="1287" y="655"/>
                        <a:pt x="793" y="147"/>
                        <a:pt x="766" y="108"/>
                      </a:cubicBezTo>
                      <a:cubicBezTo>
                        <a:pt x="691" y="32"/>
                        <a:pt x="605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0" name="Google Shape;25770;p72"/>
                <p:cNvSpPr/>
                <p:nvPr/>
              </p:nvSpPr>
              <p:spPr>
                <a:xfrm>
                  <a:off x="1566250" y="1616125"/>
                  <a:ext cx="10367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" h="2512" extrusionOk="0">
                      <a:moveTo>
                        <a:pt x="152" y="1237"/>
                      </a:moveTo>
                      <a:cubicBezTo>
                        <a:pt x="152" y="1237"/>
                        <a:pt x="3557" y="1180"/>
                        <a:pt x="3957" y="1"/>
                      </a:cubicBezTo>
                      <a:cubicBezTo>
                        <a:pt x="3957" y="1"/>
                        <a:pt x="4147" y="571"/>
                        <a:pt x="3899" y="1846"/>
                      </a:cubicBezTo>
                      <a:cubicBezTo>
                        <a:pt x="3899" y="1846"/>
                        <a:pt x="2016" y="2512"/>
                        <a:pt x="171" y="1751"/>
                      </a:cubicBezTo>
                      <a:cubicBezTo>
                        <a:pt x="152" y="1751"/>
                        <a:pt x="0" y="1713"/>
                        <a:pt x="152" y="12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1" name="Google Shape;25771;p72"/>
                <p:cNvSpPr/>
                <p:nvPr/>
              </p:nvSpPr>
              <p:spPr>
                <a:xfrm>
                  <a:off x="1508700" y="1441825"/>
                  <a:ext cx="110525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1" h="3283" extrusionOk="0">
                      <a:moveTo>
                        <a:pt x="3360" y="0"/>
                      </a:moveTo>
                      <a:cubicBezTo>
                        <a:pt x="2177" y="0"/>
                        <a:pt x="424" y="546"/>
                        <a:pt x="58" y="2712"/>
                      </a:cubicBezTo>
                      <a:cubicBezTo>
                        <a:pt x="1" y="2978"/>
                        <a:pt x="191" y="3226"/>
                        <a:pt x="457" y="3283"/>
                      </a:cubicBezTo>
                      <a:lnTo>
                        <a:pt x="533" y="3283"/>
                      </a:lnTo>
                      <a:cubicBezTo>
                        <a:pt x="762" y="3283"/>
                        <a:pt x="971" y="3112"/>
                        <a:pt x="1009" y="2883"/>
                      </a:cubicBezTo>
                      <a:cubicBezTo>
                        <a:pt x="1310" y="1198"/>
                        <a:pt x="2670" y="977"/>
                        <a:pt x="3338" y="977"/>
                      </a:cubicBezTo>
                      <a:cubicBezTo>
                        <a:pt x="3515" y="977"/>
                        <a:pt x="3643" y="992"/>
                        <a:pt x="3691" y="1000"/>
                      </a:cubicBezTo>
                      <a:cubicBezTo>
                        <a:pt x="3704" y="1001"/>
                        <a:pt x="3716" y="1001"/>
                        <a:pt x="3728" y="1001"/>
                      </a:cubicBezTo>
                      <a:cubicBezTo>
                        <a:pt x="4323" y="1001"/>
                        <a:pt x="4420" y="123"/>
                        <a:pt x="3824" y="30"/>
                      </a:cubicBezTo>
                      <a:cubicBezTo>
                        <a:pt x="3685" y="11"/>
                        <a:pt x="3528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72" name="Google Shape;25772;p72"/>
              <p:cNvGrpSpPr/>
              <p:nvPr/>
            </p:nvGrpSpPr>
            <p:grpSpPr>
              <a:xfrm>
                <a:off x="103591" y="148009"/>
                <a:ext cx="3114248" cy="1983396"/>
                <a:chOff x="961902" y="999722"/>
                <a:chExt cx="1680561" cy="1070313"/>
              </a:xfrm>
            </p:grpSpPr>
            <p:sp>
              <p:nvSpPr>
                <p:cNvPr id="25773" name="Google Shape;25773;p72"/>
                <p:cNvSpPr/>
                <p:nvPr/>
              </p:nvSpPr>
              <p:spPr>
                <a:xfrm>
                  <a:off x="1258302" y="999722"/>
                  <a:ext cx="1066864" cy="107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0241" extrusionOk="0">
                      <a:moveTo>
                        <a:pt x="5151" y="1"/>
                      </a:moveTo>
                      <a:cubicBezTo>
                        <a:pt x="2707" y="1"/>
                        <a:pt x="297" y="1732"/>
                        <a:pt x="34" y="4666"/>
                      </a:cubicBezTo>
                      <a:cubicBezTo>
                        <a:pt x="0" y="4732"/>
                        <a:pt x="0" y="4832"/>
                        <a:pt x="0" y="4932"/>
                      </a:cubicBezTo>
                      <a:lnTo>
                        <a:pt x="0" y="5133"/>
                      </a:lnTo>
                      <a:cubicBezTo>
                        <a:pt x="0" y="5433"/>
                        <a:pt x="34" y="5733"/>
                        <a:pt x="67" y="6033"/>
                      </a:cubicBezTo>
                      <a:cubicBezTo>
                        <a:pt x="167" y="6500"/>
                        <a:pt x="301" y="6967"/>
                        <a:pt x="534" y="7401"/>
                      </a:cubicBezTo>
                      <a:cubicBezTo>
                        <a:pt x="701" y="7734"/>
                        <a:pt x="901" y="8068"/>
                        <a:pt x="1168" y="8368"/>
                      </a:cubicBezTo>
                      <a:cubicBezTo>
                        <a:pt x="2223" y="9656"/>
                        <a:pt x="3657" y="10241"/>
                        <a:pt x="5071" y="10241"/>
                      </a:cubicBezTo>
                      <a:cubicBezTo>
                        <a:pt x="7504" y="10241"/>
                        <a:pt x="9879" y="8513"/>
                        <a:pt x="10174" y="5666"/>
                      </a:cubicBezTo>
                      <a:cubicBezTo>
                        <a:pt x="10208" y="5466"/>
                        <a:pt x="10208" y="5299"/>
                        <a:pt x="10208" y="5133"/>
                      </a:cubicBezTo>
                      <a:cubicBezTo>
                        <a:pt x="10208" y="5032"/>
                        <a:pt x="10208" y="4966"/>
                        <a:pt x="10208" y="4832"/>
                      </a:cubicBezTo>
                      <a:cubicBezTo>
                        <a:pt x="10208" y="4732"/>
                        <a:pt x="10208" y="4632"/>
                        <a:pt x="10174" y="4499"/>
                      </a:cubicBezTo>
                      <a:cubicBezTo>
                        <a:pt x="10174" y="4332"/>
                        <a:pt x="10141" y="4199"/>
                        <a:pt x="10108" y="4032"/>
                      </a:cubicBezTo>
                      <a:cubicBezTo>
                        <a:pt x="9974" y="3431"/>
                        <a:pt x="9707" y="2831"/>
                        <a:pt x="9374" y="2331"/>
                      </a:cubicBezTo>
                      <a:cubicBezTo>
                        <a:pt x="8337" y="729"/>
                        <a:pt x="6737" y="1"/>
                        <a:pt x="5151" y="1"/>
                      </a:cubicBezTo>
                      <a:close/>
                    </a:path>
                  </a:pathLst>
                </a:custGeom>
                <a:solidFill>
                  <a:srgbClr val="2E57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4" name="Google Shape;25774;p72"/>
                <p:cNvSpPr/>
                <p:nvPr/>
              </p:nvSpPr>
              <p:spPr>
                <a:xfrm>
                  <a:off x="1345466" y="1002648"/>
                  <a:ext cx="892537" cy="24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303" extrusionOk="0">
                      <a:moveTo>
                        <a:pt x="4270" y="1"/>
                      </a:moveTo>
                      <a:cubicBezTo>
                        <a:pt x="2635" y="1"/>
                        <a:pt x="1001" y="768"/>
                        <a:pt x="0" y="2303"/>
                      </a:cubicBezTo>
                      <a:cubicBezTo>
                        <a:pt x="167" y="2303"/>
                        <a:pt x="334" y="2303"/>
                        <a:pt x="501" y="2269"/>
                      </a:cubicBezTo>
                      <a:cubicBezTo>
                        <a:pt x="734" y="2169"/>
                        <a:pt x="968" y="2102"/>
                        <a:pt x="1234" y="2069"/>
                      </a:cubicBezTo>
                      <a:cubicBezTo>
                        <a:pt x="1735" y="1969"/>
                        <a:pt x="1802" y="1936"/>
                        <a:pt x="2335" y="1869"/>
                      </a:cubicBezTo>
                      <a:cubicBezTo>
                        <a:pt x="2869" y="1802"/>
                        <a:pt x="3203" y="1735"/>
                        <a:pt x="3703" y="1702"/>
                      </a:cubicBezTo>
                      <a:cubicBezTo>
                        <a:pt x="3870" y="1669"/>
                        <a:pt x="4045" y="1652"/>
                        <a:pt x="4220" y="1652"/>
                      </a:cubicBezTo>
                      <a:cubicBezTo>
                        <a:pt x="4395" y="1652"/>
                        <a:pt x="4570" y="1669"/>
                        <a:pt x="4737" y="1702"/>
                      </a:cubicBezTo>
                      <a:cubicBezTo>
                        <a:pt x="5104" y="1802"/>
                        <a:pt x="5404" y="1769"/>
                        <a:pt x="5738" y="1869"/>
                      </a:cubicBezTo>
                      <a:cubicBezTo>
                        <a:pt x="6005" y="2002"/>
                        <a:pt x="6271" y="2069"/>
                        <a:pt x="6538" y="2136"/>
                      </a:cubicBezTo>
                      <a:cubicBezTo>
                        <a:pt x="6972" y="2202"/>
                        <a:pt x="7406" y="2269"/>
                        <a:pt x="7839" y="2303"/>
                      </a:cubicBezTo>
                      <a:lnTo>
                        <a:pt x="8540" y="2303"/>
                      </a:lnTo>
                      <a:cubicBezTo>
                        <a:pt x="7539" y="768"/>
                        <a:pt x="5904" y="1"/>
                        <a:pt x="42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5" name="Google Shape;25775;p72"/>
                <p:cNvSpPr/>
                <p:nvPr/>
              </p:nvSpPr>
              <p:spPr>
                <a:xfrm>
                  <a:off x="1258302" y="1421017"/>
                  <a:ext cx="1063415" cy="9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902" extrusionOk="0">
                      <a:moveTo>
                        <a:pt x="10108" y="1"/>
                      </a:moveTo>
                      <a:lnTo>
                        <a:pt x="8773" y="134"/>
                      </a:lnTo>
                      <a:cubicBezTo>
                        <a:pt x="8206" y="201"/>
                        <a:pt x="7572" y="234"/>
                        <a:pt x="6605" y="268"/>
                      </a:cubicBezTo>
                      <a:cubicBezTo>
                        <a:pt x="6105" y="268"/>
                        <a:pt x="5604" y="268"/>
                        <a:pt x="5104" y="201"/>
                      </a:cubicBezTo>
                      <a:cubicBezTo>
                        <a:pt x="4618" y="137"/>
                        <a:pt x="4118" y="114"/>
                        <a:pt x="3622" y="114"/>
                      </a:cubicBezTo>
                      <a:cubicBezTo>
                        <a:pt x="3335" y="114"/>
                        <a:pt x="3050" y="122"/>
                        <a:pt x="2769" y="134"/>
                      </a:cubicBezTo>
                      <a:cubicBezTo>
                        <a:pt x="2169" y="201"/>
                        <a:pt x="868" y="468"/>
                        <a:pt x="34" y="635"/>
                      </a:cubicBezTo>
                      <a:cubicBezTo>
                        <a:pt x="0" y="735"/>
                        <a:pt x="0" y="801"/>
                        <a:pt x="0" y="901"/>
                      </a:cubicBezTo>
                      <a:cubicBezTo>
                        <a:pt x="1068" y="768"/>
                        <a:pt x="3670" y="401"/>
                        <a:pt x="4137" y="401"/>
                      </a:cubicBezTo>
                      <a:cubicBezTo>
                        <a:pt x="4704" y="434"/>
                        <a:pt x="4804" y="468"/>
                        <a:pt x="5304" y="501"/>
                      </a:cubicBezTo>
                      <a:cubicBezTo>
                        <a:pt x="5638" y="534"/>
                        <a:pt x="6005" y="568"/>
                        <a:pt x="6372" y="568"/>
                      </a:cubicBezTo>
                      <a:cubicBezTo>
                        <a:pt x="6738" y="534"/>
                        <a:pt x="7706" y="568"/>
                        <a:pt x="8373" y="501"/>
                      </a:cubicBezTo>
                      <a:cubicBezTo>
                        <a:pt x="8707" y="468"/>
                        <a:pt x="9507" y="468"/>
                        <a:pt x="10174" y="468"/>
                      </a:cubicBezTo>
                      <a:cubicBezTo>
                        <a:pt x="10174" y="301"/>
                        <a:pt x="10141" y="168"/>
                        <a:pt x="10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6" name="Google Shape;25776;p72"/>
                <p:cNvSpPr/>
                <p:nvPr/>
              </p:nvSpPr>
              <p:spPr>
                <a:xfrm>
                  <a:off x="1258302" y="1480276"/>
                  <a:ext cx="1066864" cy="163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569" extrusionOk="0">
                      <a:moveTo>
                        <a:pt x="4070" y="1"/>
                      </a:moveTo>
                      <a:cubicBezTo>
                        <a:pt x="3870" y="1"/>
                        <a:pt x="3670" y="1"/>
                        <a:pt x="3469" y="34"/>
                      </a:cubicBezTo>
                      <a:cubicBezTo>
                        <a:pt x="3169" y="101"/>
                        <a:pt x="2969" y="101"/>
                        <a:pt x="2836" y="134"/>
                      </a:cubicBezTo>
                      <a:cubicBezTo>
                        <a:pt x="2669" y="168"/>
                        <a:pt x="2369" y="168"/>
                        <a:pt x="2135" y="201"/>
                      </a:cubicBezTo>
                      <a:cubicBezTo>
                        <a:pt x="1902" y="234"/>
                        <a:pt x="1735" y="234"/>
                        <a:pt x="1535" y="268"/>
                      </a:cubicBezTo>
                      <a:cubicBezTo>
                        <a:pt x="1368" y="301"/>
                        <a:pt x="1401" y="301"/>
                        <a:pt x="1134" y="368"/>
                      </a:cubicBezTo>
                      <a:cubicBezTo>
                        <a:pt x="868" y="468"/>
                        <a:pt x="634" y="501"/>
                        <a:pt x="367" y="501"/>
                      </a:cubicBezTo>
                      <a:cubicBezTo>
                        <a:pt x="100" y="501"/>
                        <a:pt x="34" y="501"/>
                        <a:pt x="0" y="535"/>
                      </a:cubicBezTo>
                      <a:cubicBezTo>
                        <a:pt x="0" y="835"/>
                        <a:pt x="34" y="1135"/>
                        <a:pt x="67" y="1435"/>
                      </a:cubicBezTo>
                      <a:cubicBezTo>
                        <a:pt x="634" y="1235"/>
                        <a:pt x="1201" y="1102"/>
                        <a:pt x="1768" y="968"/>
                      </a:cubicBezTo>
                      <a:cubicBezTo>
                        <a:pt x="1935" y="952"/>
                        <a:pt x="2102" y="943"/>
                        <a:pt x="2269" y="943"/>
                      </a:cubicBezTo>
                      <a:cubicBezTo>
                        <a:pt x="2435" y="943"/>
                        <a:pt x="2602" y="952"/>
                        <a:pt x="2769" y="968"/>
                      </a:cubicBezTo>
                      <a:cubicBezTo>
                        <a:pt x="3069" y="1002"/>
                        <a:pt x="3369" y="1068"/>
                        <a:pt x="3670" y="1135"/>
                      </a:cubicBezTo>
                      <a:cubicBezTo>
                        <a:pt x="4070" y="1268"/>
                        <a:pt x="4470" y="1368"/>
                        <a:pt x="4904" y="1368"/>
                      </a:cubicBezTo>
                      <a:cubicBezTo>
                        <a:pt x="5771" y="1469"/>
                        <a:pt x="6071" y="1569"/>
                        <a:pt x="6672" y="1569"/>
                      </a:cubicBezTo>
                      <a:lnTo>
                        <a:pt x="7973" y="1569"/>
                      </a:lnTo>
                      <a:cubicBezTo>
                        <a:pt x="8133" y="1562"/>
                        <a:pt x="8267" y="1561"/>
                        <a:pt x="8382" y="1561"/>
                      </a:cubicBezTo>
                      <a:cubicBezTo>
                        <a:pt x="8509" y="1561"/>
                        <a:pt x="8613" y="1563"/>
                        <a:pt x="8704" y="1563"/>
                      </a:cubicBezTo>
                      <a:cubicBezTo>
                        <a:pt x="8982" y="1563"/>
                        <a:pt x="9146" y="1545"/>
                        <a:pt x="9474" y="1402"/>
                      </a:cubicBezTo>
                      <a:cubicBezTo>
                        <a:pt x="9807" y="1235"/>
                        <a:pt x="10041" y="1135"/>
                        <a:pt x="10174" y="1068"/>
                      </a:cubicBezTo>
                      <a:cubicBezTo>
                        <a:pt x="10208" y="868"/>
                        <a:pt x="10208" y="701"/>
                        <a:pt x="10208" y="535"/>
                      </a:cubicBezTo>
                      <a:cubicBezTo>
                        <a:pt x="10208" y="434"/>
                        <a:pt x="10208" y="368"/>
                        <a:pt x="10174" y="234"/>
                      </a:cubicBezTo>
                      <a:cubicBezTo>
                        <a:pt x="9774" y="334"/>
                        <a:pt x="9340" y="368"/>
                        <a:pt x="8907" y="368"/>
                      </a:cubicBezTo>
                      <a:cubicBezTo>
                        <a:pt x="8873" y="346"/>
                        <a:pt x="8829" y="338"/>
                        <a:pt x="8765" y="338"/>
                      </a:cubicBezTo>
                      <a:cubicBezTo>
                        <a:pt x="8636" y="338"/>
                        <a:pt x="8429" y="368"/>
                        <a:pt x="8073" y="368"/>
                      </a:cubicBezTo>
                      <a:cubicBezTo>
                        <a:pt x="7906" y="379"/>
                        <a:pt x="7728" y="383"/>
                        <a:pt x="7565" y="383"/>
                      </a:cubicBezTo>
                      <a:cubicBezTo>
                        <a:pt x="7239" y="383"/>
                        <a:pt x="6972" y="368"/>
                        <a:pt x="6972" y="368"/>
                      </a:cubicBezTo>
                      <a:cubicBezTo>
                        <a:pt x="6972" y="368"/>
                        <a:pt x="6271" y="301"/>
                        <a:pt x="6038" y="268"/>
                      </a:cubicBezTo>
                      <a:cubicBezTo>
                        <a:pt x="5771" y="268"/>
                        <a:pt x="4303" y="1"/>
                        <a:pt x="40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7" name="Google Shape;25777;p72"/>
                <p:cNvSpPr/>
                <p:nvPr/>
              </p:nvSpPr>
              <p:spPr>
                <a:xfrm>
                  <a:off x="1314112" y="1773123"/>
                  <a:ext cx="857630" cy="15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469" extrusionOk="0">
                      <a:moveTo>
                        <a:pt x="0" y="1"/>
                      </a:moveTo>
                      <a:cubicBezTo>
                        <a:pt x="167" y="334"/>
                        <a:pt x="400" y="668"/>
                        <a:pt x="634" y="968"/>
                      </a:cubicBezTo>
                      <a:cubicBezTo>
                        <a:pt x="1001" y="1002"/>
                        <a:pt x="1801" y="1135"/>
                        <a:pt x="2302" y="1202"/>
                      </a:cubicBezTo>
                      <a:cubicBezTo>
                        <a:pt x="2835" y="1302"/>
                        <a:pt x="3069" y="1369"/>
                        <a:pt x="3503" y="1435"/>
                      </a:cubicBezTo>
                      <a:cubicBezTo>
                        <a:pt x="3658" y="1457"/>
                        <a:pt x="3795" y="1469"/>
                        <a:pt x="3962" y="1469"/>
                      </a:cubicBezTo>
                      <a:cubicBezTo>
                        <a:pt x="4296" y="1469"/>
                        <a:pt x="4748" y="1424"/>
                        <a:pt x="5704" y="1335"/>
                      </a:cubicBezTo>
                      <a:cubicBezTo>
                        <a:pt x="6605" y="1235"/>
                        <a:pt x="7472" y="902"/>
                        <a:pt x="8206" y="368"/>
                      </a:cubicBezTo>
                      <a:lnTo>
                        <a:pt x="8206" y="368"/>
                      </a:lnTo>
                      <a:cubicBezTo>
                        <a:pt x="7447" y="874"/>
                        <a:pt x="6475" y="977"/>
                        <a:pt x="5669" y="977"/>
                      </a:cubicBezTo>
                      <a:cubicBezTo>
                        <a:pt x="5518" y="977"/>
                        <a:pt x="5374" y="973"/>
                        <a:pt x="5237" y="968"/>
                      </a:cubicBezTo>
                      <a:cubicBezTo>
                        <a:pt x="4603" y="935"/>
                        <a:pt x="3970" y="801"/>
                        <a:pt x="3402" y="568"/>
                      </a:cubicBezTo>
                      <a:cubicBezTo>
                        <a:pt x="2602" y="368"/>
                        <a:pt x="1801" y="201"/>
                        <a:pt x="1001" y="101"/>
                      </a:cubicBezTo>
                      <a:cubicBezTo>
                        <a:pt x="667" y="34"/>
                        <a:pt x="33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8" name="Google Shape;25778;p72"/>
                <p:cNvSpPr/>
                <p:nvPr/>
              </p:nvSpPr>
              <p:spPr>
                <a:xfrm>
                  <a:off x="961902" y="1042468"/>
                  <a:ext cx="1680561" cy="9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272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779" name="Google Shape;25779;p72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780" name="Google Shape;25780;p72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781" name="Google Shape;25781;p72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82" name="Google Shape;25782;p72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783" name="Google Shape;25783;p72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784" name="Google Shape;25784;p72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85" name="Google Shape;25785;p72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6" name="Google Shape;25786;p72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87" name="Google Shape;25787;p72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788" name="Google Shape;25788;p72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789" name="Google Shape;25789;p72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0" name="Google Shape;25790;p72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1" name="Google Shape;25791;p72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2" name="Google Shape;25792;p72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3" name="Google Shape;25793;p72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794" name="Google Shape;25794;p72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95" name="Google Shape;25795;p72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475;p69">
            <a:extLst>
              <a:ext uri="{FF2B5EF4-FFF2-40B4-BE49-F238E27FC236}">
                <a16:creationId xmlns:a16="http://schemas.microsoft.com/office/drawing/2014/main" id="{E458E6EB-8C63-AA0A-A2EE-BB483956DBB6}"/>
              </a:ext>
            </a:extLst>
          </p:cNvPr>
          <p:cNvGrpSpPr/>
          <p:nvPr/>
        </p:nvGrpSpPr>
        <p:grpSpPr>
          <a:xfrm>
            <a:off x="12421623" y="1715033"/>
            <a:ext cx="1056075" cy="590275"/>
            <a:chOff x="6537975" y="1590538"/>
            <a:chExt cx="1056075" cy="590275"/>
          </a:xfrm>
        </p:grpSpPr>
        <p:sp>
          <p:nvSpPr>
            <p:cNvPr id="3" name="Google Shape;25476;p69">
              <a:extLst>
                <a:ext uri="{FF2B5EF4-FFF2-40B4-BE49-F238E27FC236}">
                  <a16:creationId xmlns:a16="http://schemas.microsoft.com/office/drawing/2014/main" id="{1F689715-9A48-349B-C29A-45A963E550C0}"/>
                </a:ext>
              </a:extLst>
            </p:cNvPr>
            <p:cNvSpPr/>
            <p:nvPr/>
          </p:nvSpPr>
          <p:spPr>
            <a:xfrm>
              <a:off x="6697000" y="1713013"/>
              <a:ext cx="61875" cy="52950"/>
            </a:xfrm>
            <a:custGeom>
              <a:avLst/>
              <a:gdLst/>
              <a:ahLst/>
              <a:cxnLst/>
              <a:rect l="l" t="t" r="r" b="b"/>
              <a:pathLst>
                <a:path w="2475" h="2118" extrusionOk="0">
                  <a:moveTo>
                    <a:pt x="1063" y="1"/>
                  </a:moveTo>
                  <a:cubicBezTo>
                    <a:pt x="523" y="1"/>
                    <a:pt x="1" y="423"/>
                    <a:pt x="1" y="1060"/>
                  </a:cubicBezTo>
                  <a:cubicBezTo>
                    <a:pt x="1" y="1623"/>
                    <a:pt x="473" y="2095"/>
                    <a:pt x="1058" y="2117"/>
                  </a:cubicBezTo>
                  <a:cubicBezTo>
                    <a:pt x="2002" y="2117"/>
                    <a:pt x="2474" y="970"/>
                    <a:pt x="1800" y="318"/>
                  </a:cubicBezTo>
                  <a:cubicBezTo>
                    <a:pt x="1588" y="99"/>
                    <a:pt x="1323" y="1"/>
                    <a:pt x="1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77;p69">
              <a:extLst>
                <a:ext uri="{FF2B5EF4-FFF2-40B4-BE49-F238E27FC236}">
                  <a16:creationId xmlns:a16="http://schemas.microsoft.com/office/drawing/2014/main" id="{4C75D6A0-6BF5-5B45-1A61-80D5A9947445}"/>
                </a:ext>
              </a:extLst>
            </p:cNvPr>
            <p:cNvSpPr/>
            <p:nvPr/>
          </p:nvSpPr>
          <p:spPr>
            <a:xfrm>
              <a:off x="6738050" y="1945563"/>
              <a:ext cx="61850" cy="53125"/>
            </a:xfrm>
            <a:custGeom>
              <a:avLst/>
              <a:gdLst/>
              <a:ahLst/>
              <a:cxnLst/>
              <a:rect l="l" t="t" r="r" b="b"/>
              <a:pathLst>
                <a:path w="2474" h="2125" extrusionOk="0">
                  <a:moveTo>
                    <a:pt x="1076" y="1"/>
                  </a:moveTo>
                  <a:cubicBezTo>
                    <a:pt x="531" y="1"/>
                    <a:pt x="0" y="425"/>
                    <a:pt x="0" y="1067"/>
                  </a:cubicBezTo>
                  <a:cubicBezTo>
                    <a:pt x="0" y="1630"/>
                    <a:pt x="473" y="2102"/>
                    <a:pt x="1057" y="2124"/>
                  </a:cubicBezTo>
                  <a:cubicBezTo>
                    <a:pt x="2002" y="2124"/>
                    <a:pt x="2474" y="978"/>
                    <a:pt x="1799" y="303"/>
                  </a:cubicBezTo>
                  <a:cubicBezTo>
                    <a:pt x="1591" y="95"/>
                    <a:pt x="1332" y="1"/>
                    <a:pt x="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478;p69">
              <a:extLst>
                <a:ext uri="{FF2B5EF4-FFF2-40B4-BE49-F238E27FC236}">
                  <a16:creationId xmlns:a16="http://schemas.microsoft.com/office/drawing/2014/main" id="{738017C2-2E00-2D30-98D0-AECB8AEAA47E}"/>
                </a:ext>
              </a:extLst>
            </p:cNvPr>
            <p:cNvSpPr/>
            <p:nvPr/>
          </p:nvSpPr>
          <p:spPr>
            <a:xfrm>
              <a:off x="7034850" y="1763063"/>
              <a:ext cx="61300" cy="52925"/>
            </a:xfrm>
            <a:custGeom>
              <a:avLst/>
              <a:gdLst/>
              <a:ahLst/>
              <a:cxnLst/>
              <a:rect l="l" t="t" r="r" b="b"/>
              <a:pathLst>
                <a:path w="2452" h="2117" extrusionOk="0">
                  <a:moveTo>
                    <a:pt x="1053" y="0"/>
                  </a:moveTo>
                  <a:cubicBezTo>
                    <a:pt x="513" y="0"/>
                    <a:pt x="1" y="422"/>
                    <a:pt x="1" y="1060"/>
                  </a:cubicBezTo>
                  <a:cubicBezTo>
                    <a:pt x="1" y="1644"/>
                    <a:pt x="473" y="2116"/>
                    <a:pt x="1058" y="2116"/>
                  </a:cubicBezTo>
                  <a:cubicBezTo>
                    <a:pt x="1980" y="2116"/>
                    <a:pt x="2452" y="970"/>
                    <a:pt x="1800" y="318"/>
                  </a:cubicBezTo>
                  <a:cubicBezTo>
                    <a:pt x="1580" y="98"/>
                    <a:pt x="131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79;p69">
              <a:extLst>
                <a:ext uri="{FF2B5EF4-FFF2-40B4-BE49-F238E27FC236}">
                  <a16:creationId xmlns:a16="http://schemas.microsoft.com/office/drawing/2014/main" id="{4E78CD6F-7AA8-432A-92EE-3E592700E6F5}"/>
                </a:ext>
              </a:extLst>
            </p:cNvPr>
            <p:cNvSpPr/>
            <p:nvPr/>
          </p:nvSpPr>
          <p:spPr>
            <a:xfrm>
              <a:off x="7235550" y="1941088"/>
              <a:ext cx="61300" cy="52525"/>
            </a:xfrm>
            <a:custGeom>
              <a:avLst/>
              <a:gdLst/>
              <a:ahLst/>
              <a:cxnLst/>
              <a:rect l="l" t="t" r="r" b="b"/>
              <a:pathLst>
                <a:path w="2452" h="2101" extrusionOk="0">
                  <a:moveTo>
                    <a:pt x="1066" y="0"/>
                  </a:moveTo>
                  <a:cubicBezTo>
                    <a:pt x="521" y="0"/>
                    <a:pt x="0" y="424"/>
                    <a:pt x="0" y="1067"/>
                  </a:cubicBezTo>
                  <a:cubicBezTo>
                    <a:pt x="0" y="1629"/>
                    <a:pt x="473" y="2101"/>
                    <a:pt x="1057" y="2101"/>
                  </a:cubicBezTo>
                  <a:cubicBezTo>
                    <a:pt x="2002" y="2101"/>
                    <a:pt x="2451" y="977"/>
                    <a:pt x="1799" y="302"/>
                  </a:cubicBezTo>
                  <a:cubicBezTo>
                    <a:pt x="1584" y="94"/>
                    <a:pt x="1322" y="0"/>
                    <a:pt x="1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480;p69">
              <a:extLst>
                <a:ext uri="{FF2B5EF4-FFF2-40B4-BE49-F238E27FC236}">
                  <a16:creationId xmlns:a16="http://schemas.microsoft.com/office/drawing/2014/main" id="{4060FC14-BD06-2256-7B51-3E81488DBCFA}"/>
                </a:ext>
              </a:extLst>
            </p:cNvPr>
            <p:cNvSpPr/>
            <p:nvPr/>
          </p:nvSpPr>
          <p:spPr>
            <a:xfrm>
              <a:off x="7377200" y="1849863"/>
              <a:ext cx="61300" cy="52700"/>
            </a:xfrm>
            <a:custGeom>
              <a:avLst/>
              <a:gdLst/>
              <a:ahLst/>
              <a:cxnLst/>
              <a:rect l="l" t="t" r="r" b="b"/>
              <a:pathLst>
                <a:path w="2452" h="2108" extrusionOk="0">
                  <a:moveTo>
                    <a:pt x="1053" y="1"/>
                  </a:moveTo>
                  <a:cubicBezTo>
                    <a:pt x="513" y="1"/>
                    <a:pt x="1" y="413"/>
                    <a:pt x="1" y="1050"/>
                  </a:cubicBezTo>
                  <a:cubicBezTo>
                    <a:pt x="1" y="1635"/>
                    <a:pt x="473" y="2107"/>
                    <a:pt x="1035" y="2107"/>
                  </a:cubicBezTo>
                  <a:cubicBezTo>
                    <a:pt x="1979" y="2107"/>
                    <a:pt x="2452" y="983"/>
                    <a:pt x="1800" y="308"/>
                  </a:cubicBezTo>
                  <a:cubicBezTo>
                    <a:pt x="1580" y="96"/>
                    <a:pt x="1314" y="1"/>
                    <a:pt x="1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481;p69">
              <a:extLst>
                <a:ext uri="{FF2B5EF4-FFF2-40B4-BE49-F238E27FC236}">
                  <a16:creationId xmlns:a16="http://schemas.microsoft.com/office/drawing/2014/main" id="{E61BAA4F-728B-506B-C1C5-18470E511DA4}"/>
                </a:ext>
              </a:extLst>
            </p:cNvPr>
            <p:cNvSpPr/>
            <p:nvPr/>
          </p:nvSpPr>
          <p:spPr>
            <a:xfrm>
              <a:off x="6716025" y="1732888"/>
              <a:ext cx="53100" cy="243600"/>
            </a:xfrm>
            <a:custGeom>
              <a:avLst/>
              <a:gdLst/>
              <a:ahLst/>
              <a:cxnLst/>
              <a:rect l="l" t="t" r="r" b="b"/>
              <a:pathLst>
                <a:path w="2124" h="9744" extrusionOk="0">
                  <a:moveTo>
                    <a:pt x="211" y="0"/>
                  </a:moveTo>
                  <a:cubicBezTo>
                    <a:pt x="109" y="0"/>
                    <a:pt x="0" y="86"/>
                    <a:pt x="27" y="220"/>
                  </a:cubicBezTo>
                  <a:lnTo>
                    <a:pt x="1533" y="8450"/>
                  </a:lnTo>
                  <a:lnTo>
                    <a:pt x="1758" y="9619"/>
                  </a:lnTo>
                  <a:cubicBezTo>
                    <a:pt x="1776" y="9707"/>
                    <a:pt x="1837" y="9743"/>
                    <a:pt x="1904" y="9743"/>
                  </a:cubicBezTo>
                  <a:cubicBezTo>
                    <a:pt x="2008" y="9743"/>
                    <a:pt x="2123" y="9653"/>
                    <a:pt x="2096" y="9530"/>
                  </a:cubicBezTo>
                  <a:lnTo>
                    <a:pt x="589" y="1277"/>
                  </a:lnTo>
                  <a:lnTo>
                    <a:pt x="364" y="130"/>
                  </a:lnTo>
                  <a:cubicBezTo>
                    <a:pt x="346" y="40"/>
                    <a:pt x="280" y="0"/>
                    <a:pt x="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482;p69">
              <a:extLst>
                <a:ext uri="{FF2B5EF4-FFF2-40B4-BE49-F238E27FC236}">
                  <a16:creationId xmlns:a16="http://schemas.microsoft.com/office/drawing/2014/main" id="{32344AD7-4AEA-443D-FE52-F43B0AE09C65}"/>
                </a:ext>
              </a:extLst>
            </p:cNvPr>
            <p:cNvSpPr/>
            <p:nvPr/>
          </p:nvSpPr>
          <p:spPr>
            <a:xfrm>
              <a:off x="6761325" y="1780088"/>
              <a:ext cx="302725" cy="200450"/>
            </a:xfrm>
            <a:custGeom>
              <a:avLst/>
              <a:gdLst/>
              <a:ahLst/>
              <a:cxnLst/>
              <a:rect l="l" t="t" r="r" b="b"/>
              <a:pathLst>
                <a:path w="12109" h="8018" extrusionOk="0">
                  <a:moveTo>
                    <a:pt x="11869" y="1"/>
                  </a:moveTo>
                  <a:cubicBezTo>
                    <a:pt x="11846" y="1"/>
                    <a:pt x="11821" y="6"/>
                    <a:pt x="11796" y="19"/>
                  </a:cubicBezTo>
                  <a:cubicBezTo>
                    <a:pt x="8806" y="1728"/>
                    <a:pt x="5860" y="3549"/>
                    <a:pt x="3049" y="5528"/>
                  </a:cubicBezTo>
                  <a:cubicBezTo>
                    <a:pt x="2060" y="6225"/>
                    <a:pt x="1071" y="6922"/>
                    <a:pt x="126" y="7731"/>
                  </a:cubicBezTo>
                  <a:cubicBezTo>
                    <a:pt x="1" y="7839"/>
                    <a:pt x="132" y="8018"/>
                    <a:pt x="271" y="8018"/>
                  </a:cubicBezTo>
                  <a:cubicBezTo>
                    <a:pt x="306" y="8018"/>
                    <a:pt x="342" y="8006"/>
                    <a:pt x="374" y="7979"/>
                  </a:cubicBezTo>
                  <a:lnTo>
                    <a:pt x="374" y="7956"/>
                  </a:lnTo>
                  <a:cubicBezTo>
                    <a:pt x="2150" y="6540"/>
                    <a:pt x="3994" y="5213"/>
                    <a:pt x="5905" y="4021"/>
                  </a:cubicBezTo>
                  <a:cubicBezTo>
                    <a:pt x="7569" y="2942"/>
                    <a:pt x="9255" y="1908"/>
                    <a:pt x="10964" y="918"/>
                  </a:cubicBezTo>
                  <a:cubicBezTo>
                    <a:pt x="11279" y="716"/>
                    <a:pt x="11616" y="514"/>
                    <a:pt x="11954" y="311"/>
                  </a:cubicBezTo>
                  <a:cubicBezTo>
                    <a:pt x="12109" y="214"/>
                    <a:pt x="12013" y="1"/>
                    <a:pt x="11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483;p69">
              <a:extLst>
                <a:ext uri="{FF2B5EF4-FFF2-40B4-BE49-F238E27FC236}">
                  <a16:creationId xmlns:a16="http://schemas.microsoft.com/office/drawing/2014/main" id="{668A29B7-00D5-6DDF-81E4-4ED6878C9660}"/>
                </a:ext>
              </a:extLst>
            </p:cNvPr>
            <p:cNvSpPr/>
            <p:nvPr/>
          </p:nvSpPr>
          <p:spPr>
            <a:xfrm>
              <a:off x="7056975" y="1779288"/>
              <a:ext cx="204575" cy="203225"/>
            </a:xfrm>
            <a:custGeom>
              <a:avLst/>
              <a:gdLst/>
              <a:ahLst/>
              <a:cxnLst/>
              <a:rect l="l" t="t" r="r" b="b"/>
              <a:pathLst>
                <a:path w="8183" h="8129" extrusionOk="0">
                  <a:moveTo>
                    <a:pt x="250" y="0"/>
                  </a:moveTo>
                  <a:cubicBezTo>
                    <a:pt x="126" y="0"/>
                    <a:pt x="1" y="176"/>
                    <a:pt x="105" y="298"/>
                  </a:cubicBezTo>
                  <a:lnTo>
                    <a:pt x="105" y="321"/>
                  </a:lnTo>
                  <a:cubicBezTo>
                    <a:pt x="2511" y="3064"/>
                    <a:pt x="5075" y="5650"/>
                    <a:pt x="7795" y="8078"/>
                  </a:cubicBezTo>
                  <a:cubicBezTo>
                    <a:pt x="7831" y="8114"/>
                    <a:pt x="7872" y="8129"/>
                    <a:pt x="7913" y="8129"/>
                  </a:cubicBezTo>
                  <a:cubicBezTo>
                    <a:pt x="8052" y="8129"/>
                    <a:pt x="8182" y="7953"/>
                    <a:pt x="8043" y="7831"/>
                  </a:cubicBezTo>
                  <a:cubicBezTo>
                    <a:pt x="5322" y="5402"/>
                    <a:pt x="2759" y="2794"/>
                    <a:pt x="353" y="51"/>
                  </a:cubicBezTo>
                  <a:cubicBezTo>
                    <a:pt x="322" y="15"/>
                    <a:pt x="286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84;p69">
              <a:extLst>
                <a:ext uri="{FF2B5EF4-FFF2-40B4-BE49-F238E27FC236}">
                  <a16:creationId xmlns:a16="http://schemas.microsoft.com/office/drawing/2014/main" id="{CF3CE76B-BD5B-C765-FFA0-16B9D3039CD8}"/>
                </a:ext>
              </a:extLst>
            </p:cNvPr>
            <p:cNvSpPr/>
            <p:nvPr/>
          </p:nvSpPr>
          <p:spPr>
            <a:xfrm>
              <a:off x="7256475" y="1868363"/>
              <a:ext cx="159700" cy="114650"/>
            </a:xfrm>
            <a:custGeom>
              <a:avLst/>
              <a:gdLst/>
              <a:ahLst/>
              <a:cxnLst/>
              <a:rect l="l" t="t" r="r" b="b"/>
              <a:pathLst>
                <a:path w="6388" h="4586" extrusionOk="0">
                  <a:moveTo>
                    <a:pt x="6146" y="1"/>
                  </a:moveTo>
                  <a:cubicBezTo>
                    <a:pt x="6104" y="1"/>
                    <a:pt x="6060" y="19"/>
                    <a:pt x="6021" y="63"/>
                  </a:cubicBezTo>
                  <a:cubicBezTo>
                    <a:pt x="4290" y="1772"/>
                    <a:pt x="2109" y="2874"/>
                    <a:pt x="153" y="4245"/>
                  </a:cubicBezTo>
                  <a:cubicBezTo>
                    <a:pt x="1" y="4359"/>
                    <a:pt x="105" y="4585"/>
                    <a:pt x="250" y="4585"/>
                  </a:cubicBezTo>
                  <a:cubicBezTo>
                    <a:pt x="277" y="4585"/>
                    <a:pt x="305" y="4578"/>
                    <a:pt x="333" y="4560"/>
                  </a:cubicBezTo>
                  <a:cubicBezTo>
                    <a:pt x="2311" y="3166"/>
                    <a:pt x="4515" y="2019"/>
                    <a:pt x="6269" y="310"/>
                  </a:cubicBezTo>
                  <a:cubicBezTo>
                    <a:pt x="6388" y="175"/>
                    <a:pt x="6276" y="1"/>
                    <a:pt x="6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85;p69">
              <a:extLst>
                <a:ext uri="{FF2B5EF4-FFF2-40B4-BE49-F238E27FC236}">
                  <a16:creationId xmlns:a16="http://schemas.microsoft.com/office/drawing/2014/main" id="{EEA0653F-FA94-889B-49C3-72EA72C30E38}"/>
                </a:ext>
              </a:extLst>
            </p:cNvPr>
            <p:cNvSpPr/>
            <p:nvPr/>
          </p:nvSpPr>
          <p:spPr>
            <a:xfrm>
              <a:off x="6537975" y="1857538"/>
              <a:ext cx="30925" cy="36000"/>
            </a:xfrm>
            <a:custGeom>
              <a:avLst/>
              <a:gdLst/>
              <a:ahLst/>
              <a:cxnLst/>
              <a:rect l="l" t="t" r="r" b="b"/>
              <a:pathLst>
                <a:path w="1237" h="1440" extrusionOk="0">
                  <a:moveTo>
                    <a:pt x="1125" y="427"/>
                  </a:moveTo>
                  <a:cubicBezTo>
                    <a:pt x="1125" y="652"/>
                    <a:pt x="1237" y="1102"/>
                    <a:pt x="1012" y="1282"/>
                  </a:cubicBezTo>
                  <a:cubicBezTo>
                    <a:pt x="810" y="1439"/>
                    <a:pt x="428" y="1282"/>
                    <a:pt x="293" y="1057"/>
                  </a:cubicBezTo>
                  <a:cubicBezTo>
                    <a:pt x="135" y="832"/>
                    <a:pt x="0" y="472"/>
                    <a:pt x="315" y="292"/>
                  </a:cubicBezTo>
                  <a:cubicBezTo>
                    <a:pt x="540" y="158"/>
                    <a:pt x="1125" y="0"/>
                    <a:pt x="1125" y="427"/>
                  </a:cubicBezTo>
                  <a:cubicBezTo>
                    <a:pt x="1125" y="630"/>
                    <a:pt x="1125" y="248"/>
                    <a:pt x="1125" y="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486;p69">
              <a:extLst>
                <a:ext uri="{FF2B5EF4-FFF2-40B4-BE49-F238E27FC236}">
                  <a16:creationId xmlns:a16="http://schemas.microsoft.com/office/drawing/2014/main" id="{CCBC9D30-CBC9-36F6-C674-A1D635538E43}"/>
                </a:ext>
              </a:extLst>
            </p:cNvPr>
            <p:cNvSpPr/>
            <p:nvPr/>
          </p:nvSpPr>
          <p:spPr>
            <a:xfrm>
              <a:off x="7558600" y="1590538"/>
              <a:ext cx="35450" cy="26450"/>
            </a:xfrm>
            <a:custGeom>
              <a:avLst/>
              <a:gdLst/>
              <a:ahLst/>
              <a:cxnLst/>
              <a:rect l="l" t="t" r="r" b="b"/>
              <a:pathLst>
                <a:path w="1418" h="1058" extrusionOk="0">
                  <a:moveTo>
                    <a:pt x="720" y="1"/>
                  </a:moveTo>
                  <a:cubicBezTo>
                    <a:pt x="0" y="1"/>
                    <a:pt x="0" y="1057"/>
                    <a:pt x="720" y="1057"/>
                  </a:cubicBezTo>
                  <a:cubicBezTo>
                    <a:pt x="1417" y="1035"/>
                    <a:pt x="1417" y="1"/>
                    <a:pt x="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487;p69">
              <a:extLst>
                <a:ext uri="{FF2B5EF4-FFF2-40B4-BE49-F238E27FC236}">
                  <a16:creationId xmlns:a16="http://schemas.microsoft.com/office/drawing/2014/main" id="{86F1EAE1-C707-F238-4A7D-99140DE590DD}"/>
                </a:ext>
              </a:extLst>
            </p:cNvPr>
            <p:cNvSpPr/>
            <p:nvPr/>
          </p:nvSpPr>
          <p:spPr>
            <a:xfrm>
              <a:off x="7454225" y="2136938"/>
              <a:ext cx="56225" cy="43875"/>
            </a:xfrm>
            <a:custGeom>
              <a:avLst/>
              <a:gdLst/>
              <a:ahLst/>
              <a:cxnLst/>
              <a:rect l="l" t="t" r="r" b="b"/>
              <a:pathLst>
                <a:path w="2249" h="1755" extrusionOk="0">
                  <a:moveTo>
                    <a:pt x="1125" y="1"/>
                  </a:moveTo>
                  <a:cubicBezTo>
                    <a:pt x="0" y="1"/>
                    <a:pt x="0" y="1755"/>
                    <a:pt x="1125" y="1755"/>
                  </a:cubicBezTo>
                  <a:cubicBezTo>
                    <a:pt x="2249" y="1755"/>
                    <a:pt x="2249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488;p69">
              <a:extLst>
                <a:ext uri="{FF2B5EF4-FFF2-40B4-BE49-F238E27FC236}">
                  <a16:creationId xmlns:a16="http://schemas.microsoft.com/office/drawing/2014/main" id="{0267ECD7-131F-F889-2D0A-7E0E6AB1C43F}"/>
                </a:ext>
              </a:extLst>
            </p:cNvPr>
            <p:cNvSpPr/>
            <p:nvPr/>
          </p:nvSpPr>
          <p:spPr>
            <a:xfrm>
              <a:off x="7007200" y="2094112"/>
              <a:ext cx="56250" cy="43875"/>
            </a:xfrm>
            <a:custGeom>
              <a:avLst/>
              <a:gdLst/>
              <a:ahLst/>
              <a:cxnLst/>
              <a:rect l="l" t="t" r="r" b="b"/>
              <a:pathLst>
                <a:path w="2250" h="1755" extrusionOk="0">
                  <a:moveTo>
                    <a:pt x="1125" y="0"/>
                  </a:moveTo>
                  <a:cubicBezTo>
                    <a:pt x="1" y="0"/>
                    <a:pt x="1" y="1754"/>
                    <a:pt x="1125" y="1754"/>
                  </a:cubicBezTo>
                  <a:cubicBezTo>
                    <a:pt x="2249" y="1754"/>
                    <a:pt x="224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489;p69">
              <a:extLst>
                <a:ext uri="{FF2B5EF4-FFF2-40B4-BE49-F238E27FC236}">
                  <a16:creationId xmlns:a16="http://schemas.microsoft.com/office/drawing/2014/main" id="{6492610B-51DA-5FC7-5F92-A8B23E96F8C3}"/>
                </a:ext>
              </a:extLst>
            </p:cNvPr>
            <p:cNvSpPr/>
            <p:nvPr/>
          </p:nvSpPr>
          <p:spPr>
            <a:xfrm>
              <a:off x="7270588" y="1618463"/>
              <a:ext cx="20250" cy="28125"/>
            </a:xfrm>
            <a:custGeom>
              <a:avLst/>
              <a:gdLst/>
              <a:ahLst/>
              <a:cxnLst/>
              <a:rect l="l" t="t" r="r" b="b"/>
              <a:pathLst>
                <a:path w="810" h="1125" extrusionOk="0">
                  <a:moveTo>
                    <a:pt x="787" y="405"/>
                  </a:moveTo>
                  <a:cubicBezTo>
                    <a:pt x="787" y="652"/>
                    <a:pt x="675" y="855"/>
                    <a:pt x="472" y="967"/>
                  </a:cubicBezTo>
                  <a:cubicBezTo>
                    <a:pt x="225" y="1124"/>
                    <a:pt x="45" y="877"/>
                    <a:pt x="45" y="652"/>
                  </a:cubicBezTo>
                  <a:cubicBezTo>
                    <a:pt x="0" y="405"/>
                    <a:pt x="135" y="158"/>
                    <a:pt x="360" y="45"/>
                  </a:cubicBezTo>
                  <a:cubicBezTo>
                    <a:pt x="585" y="0"/>
                    <a:pt x="810" y="180"/>
                    <a:pt x="787" y="427"/>
                  </a:cubicBezTo>
                  <a:cubicBezTo>
                    <a:pt x="810" y="652"/>
                    <a:pt x="787" y="382"/>
                    <a:pt x="787" y="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5493;p69">
            <a:extLst>
              <a:ext uri="{FF2B5EF4-FFF2-40B4-BE49-F238E27FC236}">
                <a16:creationId xmlns:a16="http://schemas.microsoft.com/office/drawing/2014/main" id="{96F1B6E2-6996-67CC-CA0C-DE4CC977AC4B}"/>
              </a:ext>
            </a:extLst>
          </p:cNvPr>
          <p:cNvGrpSpPr/>
          <p:nvPr/>
        </p:nvGrpSpPr>
        <p:grpSpPr>
          <a:xfrm>
            <a:off x="3554440" y="-1939720"/>
            <a:ext cx="654673" cy="1140297"/>
            <a:chOff x="4250132" y="1261169"/>
            <a:chExt cx="654673" cy="1140297"/>
          </a:xfrm>
        </p:grpSpPr>
        <p:sp>
          <p:nvSpPr>
            <p:cNvPr id="18" name="Google Shape;25494;p69">
              <a:extLst>
                <a:ext uri="{FF2B5EF4-FFF2-40B4-BE49-F238E27FC236}">
                  <a16:creationId xmlns:a16="http://schemas.microsoft.com/office/drawing/2014/main" id="{5F2F0D62-6936-8DD7-57A3-9A6921E8E639}"/>
                </a:ext>
              </a:extLst>
            </p:cNvPr>
            <p:cNvSpPr/>
            <p:nvPr/>
          </p:nvSpPr>
          <p:spPr>
            <a:xfrm>
              <a:off x="4780783" y="2170936"/>
              <a:ext cx="60375" cy="51710"/>
            </a:xfrm>
            <a:custGeom>
              <a:avLst/>
              <a:gdLst/>
              <a:ahLst/>
              <a:cxnLst/>
              <a:rect l="l" t="t" r="r" b="b"/>
              <a:pathLst>
                <a:path w="1310" h="1122" extrusionOk="0">
                  <a:moveTo>
                    <a:pt x="750" y="1"/>
                  </a:moveTo>
                  <a:cubicBezTo>
                    <a:pt x="250" y="1"/>
                    <a:pt x="0" y="596"/>
                    <a:pt x="345" y="953"/>
                  </a:cubicBezTo>
                  <a:cubicBezTo>
                    <a:pt x="462" y="1069"/>
                    <a:pt x="604" y="1121"/>
                    <a:pt x="744" y="1121"/>
                  </a:cubicBezTo>
                  <a:cubicBezTo>
                    <a:pt x="1033" y="1121"/>
                    <a:pt x="1310" y="898"/>
                    <a:pt x="1310" y="560"/>
                  </a:cubicBezTo>
                  <a:cubicBezTo>
                    <a:pt x="1298" y="251"/>
                    <a:pt x="1048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495;p69">
              <a:extLst>
                <a:ext uri="{FF2B5EF4-FFF2-40B4-BE49-F238E27FC236}">
                  <a16:creationId xmlns:a16="http://schemas.microsoft.com/office/drawing/2014/main" id="{20722912-FEE8-707F-1489-175F63A129D0}"/>
                </a:ext>
              </a:extLst>
            </p:cNvPr>
            <p:cNvSpPr/>
            <p:nvPr/>
          </p:nvSpPr>
          <p:spPr>
            <a:xfrm>
              <a:off x="4584312" y="2243939"/>
              <a:ext cx="59868" cy="51664"/>
            </a:xfrm>
            <a:custGeom>
              <a:avLst/>
              <a:gdLst/>
              <a:ahLst/>
              <a:cxnLst/>
              <a:rect l="l" t="t" r="r" b="b"/>
              <a:pathLst>
                <a:path w="1299" h="1121" extrusionOk="0">
                  <a:moveTo>
                    <a:pt x="739" y="0"/>
                  </a:moveTo>
                  <a:cubicBezTo>
                    <a:pt x="239" y="0"/>
                    <a:pt x="1" y="607"/>
                    <a:pt x="346" y="953"/>
                  </a:cubicBezTo>
                  <a:cubicBezTo>
                    <a:pt x="462" y="1069"/>
                    <a:pt x="603" y="1121"/>
                    <a:pt x="741" y="1121"/>
                  </a:cubicBezTo>
                  <a:cubicBezTo>
                    <a:pt x="1027" y="1121"/>
                    <a:pt x="1298" y="897"/>
                    <a:pt x="1298" y="560"/>
                  </a:cubicBezTo>
                  <a:cubicBezTo>
                    <a:pt x="1298" y="250"/>
                    <a:pt x="1048" y="12"/>
                    <a:pt x="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496;p69">
              <a:extLst>
                <a:ext uri="{FF2B5EF4-FFF2-40B4-BE49-F238E27FC236}">
                  <a16:creationId xmlns:a16="http://schemas.microsoft.com/office/drawing/2014/main" id="{F5E936AC-1D0A-4DFE-4B08-08D417D77F50}"/>
                </a:ext>
              </a:extLst>
            </p:cNvPr>
            <p:cNvSpPr/>
            <p:nvPr/>
          </p:nvSpPr>
          <p:spPr>
            <a:xfrm>
              <a:off x="4671003" y="1992624"/>
              <a:ext cx="60421" cy="51664"/>
            </a:xfrm>
            <a:custGeom>
              <a:avLst/>
              <a:gdLst/>
              <a:ahLst/>
              <a:cxnLst/>
              <a:rect l="l" t="t" r="r" b="b"/>
              <a:pathLst>
                <a:path w="1311" h="1121" extrusionOk="0">
                  <a:moveTo>
                    <a:pt x="751" y="0"/>
                  </a:moveTo>
                  <a:cubicBezTo>
                    <a:pt x="251" y="0"/>
                    <a:pt x="1" y="596"/>
                    <a:pt x="346" y="953"/>
                  </a:cubicBezTo>
                  <a:cubicBezTo>
                    <a:pt x="462" y="1069"/>
                    <a:pt x="605" y="1121"/>
                    <a:pt x="744" y="1121"/>
                  </a:cubicBezTo>
                  <a:cubicBezTo>
                    <a:pt x="1034" y="1121"/>
                    <a:pt x="1311" y="897"/>
                    <a:pt x="1311" y="560"/>
                  </a:cubicBezTo>
                  <a:cubicBezTo>
                    <a:pt x="1299" y="250"/>
                    <a:pt x="1049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497;p69">
              <a:extLst>
                <a:ext uri="{FF2B5EF4-FFF2-40B4-BE49-F238E27FC236}">
                  <a16:creationId xmlns:a16="http://schemas.microsoft.com/office/drawing/2014/main" id="{49A21FC6-FE9B-2CB5-BDBB-54F6132C75CB}"/>
                </a:ext>
              </a:extLst>
            </p:cNvPr>
            <p:cNvSpPr/>
            <p:nvPr/>
          </p:nvSpPr>
          <p:spPr>
            <a:xfrm>
              <a:off x="4465222" y="2056824"/>
              <a:ext cx="60421" cy="51341"/>
            </a:xfrm>
            <a:custGeom>
              <a:avLst/>
              <a:gdLst/>
              <a:ahLst/>
              <a:cxnLst/>
              <a:rect l="l" t="t" r="r" b="b"/>
              <a:pathLst>
                <a:path w="1311" h="1114" extrusionOk="0">
                  <a:moveTo>
                    <a:pt x="751" y="0"/>
                  </a:moveTo>
                  <a:cubicBezTo>
                    <a:pt x="251" y="0"/>
                    <a:pt x="1" y="596"/>
                    <a:pt x="346" y="953"/>
                  </a:cubicBezTo>
                  <a:cubicBezTo>
                    <a:pt x="461" y="1064"/>
                    <a:pt x="601" y="1113"/>
                    <a:pt x="739" y="1113"/>
                  </a:cubicBezTo>
                  <a:cubicBezTo>
                    <a:pt x="1031" y="1113"/>
                    <a:pt x="1311" y="891"/>
                    <a:pt x="1311" y="560"/>
                  </a:cubicBezTo>
                  <a:cubicBezTo>
                    <a:pt x="1299" y="250"/>
                    <a:pt x="1049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498;p69">
              <a:extLst>
                <a:ext uri="{FF2B5EF4-FFF2-40B4-BE49-F238E27FC236}">
                  <a16:creationId xmlns:a16="http://schemas.microsoft.com/office/drawing/2014/main" id="{FC6325BF-5941-96BC-BEB4-75B7513B6622}"/>
                </a:ext>
              </a:extLst>
            </p:cNvPr>
            <p:cNvSpPr/>
            <p:nvPr/>
          </p:nvSpPr>
          <p:spPr>
            <a:xfrm>
              <a:off x="4492690" y="1851043"/>
              <a:ext cx="60375" cy="51341"/>
            </a:xfrm>
            <a:custGeom>
              <a:avLst/>
              <a:gdLst/>
              <a:ahLst/>
              <a:cxnLst/>
              <a:rect l="l" t="t" r="r" b="b"/>
              <a:pathLst>
                <a:path w="1310" h="1114" extrusionOk="0">
                  <a:moveTo>
                    <a:pt x="750" y="0"/>
                  </a:moveTo>
                  <a:cubicBezTo>
                    <a:pt x="250" y="0"/>
                    <a:pt x="0" y="596"/>
                    <a:pt x="346" y="953"/>
                  </a:cubicBezTo>
                  <a:cubicBezTo>
                    <a:pt x="460" y="1064"/>
                    <a:pt x="601" y="1113"/>
                    <a:pt x="738" y="1113"/>
                  </a:cubicBezTo>
                  <a:cubicBezTo>
                    <a:pt x="1030" y="1113"/>
                    <a:pt x="1310" y="892"/>
                    <a:pt x="1310" y="560"/>
                  </a:cubicBezTo>
                  <a:cubicBezTo>
                    <a:pt x="1298" y="250"/>
                    <a:pt x="1048" y="0"/>
                    <a:pt x="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499;p69">
              <a:extLst>
                <a:ext uri="{FF2B5EF4-FFF2-40B4-BE49-F238E27FC236}">
                  <a16:creationId xmlns:a16="http://schemas.microsoft.com/office/drawing/2014/main" id="{92073677-EED1-1F92-C0BD-ACA72F30D284}"/>
                </a:ext>
              </a:extLst>
            </p:cNvPr>
            <p:cNvSpPr/>
            <p:nvPr/>
          </p:nvSpPr>
          <p:spPr>
            <a:xfrm>
              <a:off x="4351110" y="1608484"/>
              <a:ext cx="59868" cy="51710"/>
            </a:xfrm>
            <a:custGeom>
              <a:avLst/>
              <a:gdLst/>
              <a:ahLst/>
              <a:cxnLst/>
              <a:rect l="l" t="t" r="r" b="b"/>
              <a:pathLst>
                <a:path w="1299" h="1122" extrusionOk="0">
                  <a:moveTo>
                    <a:pt x="739" y="1"/>
                  </a:moveTo>
                  <a:cubicBezTo>
                    <a:pt x="239" y="1"/>
                    <a:pt x="0" y="596"/>
                    <a:pt x="346" y="953"/>
                  </a:cubicBezTo>
                  <a:cubicBezTo>
                    <a:pt x="462" y="1070"/>
                    <a:pt x="603" y="1121"/>
                    <a:pt x="741" y="1121"/>
                  </a:cubicBezTo>
                  <a:cubicBezTo>
                    <a:pt x="1027" y="1121"/>
                    <a:pt x="1298" y="898"/>
                    <a:pt x="1298" y="560"/>
                  </a:cubicBezTo>
                  <a:cubicBezTo>
                    <a:pt x="1298" y="251"/>
                    <a:pt x="1048" y="1"/>
                    <a:pt x="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500;p69">
              <a:extLst>
                <a:ext uri="{FF2B5EF4-FFF2-40B4-BE49-F238E27FC236}">
                  <a16:creationId xmlns:a16="http://schemas.microsoft.com/office/drawing/2014/main" id="{13E419CA-7934-34F2-3E8B-352E8774D388}"/>
                </a:ext>
              </a:extLst>
            </p:cNvPr>
            <p:cNvSpPr/>
            <p:nvPr/>
          </p:nvSpPr>
          <p:spPr>
            <a:xfrm>
              <a:off x="4396644" y="1361594"/>
              <a:ext cx="60421" cy="51664"/>
            </a:xfrm>
            <a:custGeom>
              <a:avLst/>
              <a:gdLst/>
              <a:ahLst/>
              <a:cxnLst/>
              <a:rect l="l" t="t" r="r" b="b"/>
              <a:pathLst>
                <a:path w="1311" h="1121" extrusionOk="0">
                  <a:moveTo>
                    <a:pt x="751" y="0"/>
                  </a:moveTo>
                  <a:cubicBezTo>
                    <a:pt x="251" y="0"/>
                    <a:pt x="1" y="595"/>
                    <a:pt x="346" y="953"/>
                  </a:cubicBezTo>
                  <a:cubicBezTo>
                    <a:pt x="462" y="1069"/>
                    <a:pt x="605" y="1121"/>
                    <a:pt x="744" y="1121"/>
                  </a:cubicBezTo>
                  <a:cubicBezTo>
                    <a:pt x="1034" y="1121"/>
                    <a:pt x="1310" y="897"/>
                    <a:pt x="1310" y="560"/>
                  </a:cubicBezTo>
                  <a:cubicBezTo>
                    <a:pt x="1298" y="250"/>
                    <a:pt x="1048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501;p69">
              <a:extLst>
                <a:ext uri="{FF2B5EF4-FFF2-40B4-BE49-F238E27FC236}">
                  <a16:creationId xmlns:a16="http://schemas.microsoft.com/office/drawing/2014/main" id="{ACB00C1A-5404-048B-6FAA-DC6AD0128558}"/>
                </a:ext>
              </a:extLst>
            </p:cNvPr>
            <p:cNvSpPr/>
            <p:nvPr/>
          </p:nvSpPr>
          <p:spPr>
            <a:xfrm>
              <a:off x="4584312" y="1261169"/>
              <a:ext cx="59868" cy="51295"/>
            </a:xfrm>
            <a:custGeom>
              <a:avLst/>
              <a:gdLst/>
              <a:ahLst/>
              <a:cxnLst/>
              <a:rect l="l" t="t" r="r" b="b"/>
              <a:pathLst>
                <a:path w="1299" h="1113" extrusionOk="0">
                  <a:moveTo>
                    <a:pt x="739" y="0"/>
                  </a:moveTo>
                  <a:cubicBezTo>
                    <a:pt x="239" y="0"/>
                    <a:pt x="1" y="596"/>
                    <a:pt x="346" y="953"/>
                  </a:cubicBezTo>
                  <a:cubicBezTo>
                    <a:pt x="461" y="1064"/>
                    <a:pt x="600" y="1113"/>
                    <a:pt x="736" y="1113"/>
                  </a:cubicBezTo>
                  <a:cubicBezTo>
                    <a:pt x="1024" y="1113"/>
                    <a:pt x="1298" y="891"/>
                    <a:pt x="1298" y="560"/>
                  </a:cubicBezTo>
                  <a:cubicBezTo>
                    <a:pt x="1298" y="250"/>
                    <a:pt x="1048" y="0"/>
                    <a:pt x="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502;p69">
              <a:extLst>
                <a:ext uri="{FF2B5EF4-FFF2-40B4-BE49-F238E27FC236}">
                  <a16:creationId xmlns:a16="http://schemas.microsoft.com/office/drawing/2014/main" id="{BCFAD0C6-2B65-5AED-A578-4FEB903DA992}"/>
                </a:ext>
              </a:extLst>
            </p:cNvPr>
            <p:cNvSpPr/>
            <p:nvPr/>
          </p:nvSpPr>
          <p:spPr>
            <a:xfrm>
              <a:off x="4612840" y="2195824"/>
              <a:ext cx="208546" cy="80884"/>
            </a:xfrm>
            <a:custGeom>
              <a:avLst/>
              <a:gdLst/>
              <a:ahLst/>
              <a:cxnLst/>
              <a:rect l="l" t="t" r="r" b="b"/>
              <a:pathLst>
                <a:path w="4525" h="1755" extrusionOk="0">
                  <a:moveTo>
                    <a:pt x="4417" y="0"/>
                  </a:moveTo>
                  <a:cubicBezTo>
                    <a:pt x="4406" y="0"/>
                    <a:pt x="4395" y="3"/>
                    <a:pt x="4382" y="8"/>
                  </a:cubicBezTo>
                  <a:cubicBezTo>
                    <a:pt x="2942" y="508"/>
                    <a:pt x="1525" y="1032"/>
                    <a:pt x="96" y="1568"/>
                  </a:cubicBezTo>
                  <a:cubicBezTo>
                    <a:pt x="1" y="1600"/>
                    <a:pt x="28" y="1754"/>
                    <a:pt x="111" y="1754"/>
                  </a:cubicBezTo>
                  <a:cubicBezTo>
                    <a:pt x="121" y="1754"/>
                    <a:pt x="132" y="1752"/>
                    <a:pt x="144" y="1747"/>
                  </a:cubicBezTo>
                  <a:cubicBezTo>
                    <a:pt x="1572" y="1211"/>
                    <a:pt x="3001" y="687"/>
                    <a:pt x="4430" y="187"/>
                  </a:cubicBezTo>
                  <a:cubicBezTo>
                    <a:pt x="4525" y="145"/>
                    <a:pt x="4498" y="0"/>
                    <a:pt x="4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503;p69">
              <a:extLst>
                <a:ext uri="{FF2B5EF4-FFF2-40B4-BE49-F238E27FC236}">
                  <a16:creationId xmlns:a16="http://schemas.microsoft.com/office/drawing/2014/main" id="{EEE6E5C9-5830-CB27-11EC-7DA098A1BE56}"/>
                </a:ext>
              </a:extLst>
            </p:cNvPr>
            <p:cNvSpPr/>
            <p:nvPr/>
          </p:nvSpPr>
          <p:spPr>
            <a:xfrm>
              <a:off x="4691604" y="2010874"/>
              <a:ext cx="129967" cy="192369"/>
            </a:xfrm>
            <a:custGeom>
              <a:avLst/>
              <a:gdLst/>
              <a:ahLst/>
              <a:cxnLst/>
              <a:rect l="l" t="t" r="r" b="b"/>
              <a:pathLst>
                <a:path w="2820" h="4174" extrusionOk="0">
                  <a:moveTo>
                    <a:pt x="131" y="0"/>
                  </a:moveTo>
                  <a:cubicBezTo>
                    <a:pt x="64" y="0"/>
                    <a:pt x="0" y="73"/>
                    <a:pt x="42" y="140"/>
                  </a:cubicBezTo>
                  <a:cubicBezTo>
                    <a:pt x="506" y="831"/>
                    <a:pt x="1006" y="1497"/>
                    <a:pt x="1435" y="2200"/>
                  </a:cubicBezTo>
                  <a:cubicBezTo>
                    <a:pt x="1840" y="2843"/>
                    <a:pt x="2149" y="3545"/>
                    <a:pt x="2626" y="4140"/>
                  </a:cubicBezTo>
                  <a:cubicBezTo>
                    <a:pt x="2646" y="4164"/>
                    <a:pt x="2669" y="4174"/>
                    <a:pt x="2692" y="4174"/>
                  </a:cubicBezTo>
                  <a:cubicBezTo>
                    <a:pt x="2760" y="4174"/>
                    <a:pt x="2819" y="4081"/>
                    <a:pt x="2757" y="4010"/>
                  </a:cubicBezTo>
                  <a:cubicBezTo>
                    <a:pt x="2280" y="3414"/>
                    <a:pt x="1971" y="2700"/>
                    <a:pt x="1566" y="2057"/>
                  </a:cubicBezTo>
                  <a:cubicBezTo>
                    <a:pt x="1137" y="1378"/>
                    <a:pt x="661" y="723"/>
                    <a:pt x="209" y="45"/>
                  </a:cubicBezTo>
                  <a:cubicBezTo>
                    <a:pt x="187" y="13"/>
                    <a:pt x="159" y="0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504;p69">
              <a:extLst>
                <a:ext uri="{FF2B5EF4-FFF2-40B4-BE49-F238E27FC236}">
                  <a16:creationId xmlns:a16="http://schemas.microsoft.com/office/drawing/2014/main" id="{E751D6CD-1FD6-8037-C9F8-6AC6F2A9DE47}"/>
                </a:ext>
              </a:extLst>
            </p:cNvPr>
            <p:cNvSpPr/>
            <p:nvPr/>
          </p:nvSpPr>
          <p:spPr>
            <a:xfrm>
              <a:off x="4491676" y="2079360"/>
              <a:ext cx="131211" cy="191678"/>
            </a:xfrm>
            <a:custGeom>
              <a:avLst/>
              <a:gdLst/>
              <a:ahLst/>
              <a:cxnLst/>
              <a:rect l="l" t="t" r="r" b="b"/>
              <a:pathLst>
                <a:path w="2847" h="4159" extrusionOk="0">
                  <a:moveTo>
                    <a:pt x="118" y="1"/>
                  </a:moveTo>
                  <a:cubicBezTo>
                    <a:pt x="57" y="1"/>
                    <a:pt x="0" y="63"/>
                    <a:pt x="34" y="130"/>
                  </a:cubicBezTo>
                  <a:cubicBezTo>
                    <a:pt x="784" y="1369"/>
                    <a:pt x="1594" y="2571"/>
                    <a:pt x="2404" y="3774"/>
                  </a:cubicBezTo>
                  <a:lnTo>
                    <a:pt x="2630" y="4119"/>
                  </a:lnTo>
                  <a:cubicBezTo>
                    <a:pt x="2651" y="4147"/>
                    <a:pt x="2680" y="4158"/>
                    <a:pt x="2709" y="4158"/>
                  </a:cubicBezTo>
                  <a:cubicBezTo>
                    <a:pt x="2778" y="4158"/>
                    <a:pt x="2847" y="4091"/>
                    <a:pt x="2796" y="4024"/>
                  </a:cubicBezTo>
                  <a:cubicBezTo>
                    <a:pt x="2142" y="3047"/>
                    <a:pt x="1487" y="2071"/>
                    <a:pt x="844" y="1083"/>
                  </a:cubicBezTo>
                  <a:cubicBezTo>
                    <a:pt x="630" y="738"/>
                    <a:pt x="403" y="392"/>
                    <a:pt x="189" y="35"/>
                  </a:cubicBezTo>
                  <a:cubicBezTo>
                    <a:pt x="168" y="11"/>
                    <a:pt x="143" y="1"/>
                    <a:pt x="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505;p69">
              <a:extLst>
                <a:ext uri="{FF2B5EF4-FFF2-40B4-BE49-F238E27FC236}">
                  <a16:creationId xmlns:a16="http://schemas.microsoft.com/office/drawing/2014/main" id="{A206A131-7CB6-9098-732B-ECF8FE15236F}"/>
                </a:ext>
              </a:extLst>
            </p:cNvPr>
            <p:cNvSpPr/>
            <p:nvPr/>
          </p:nvSpPr>
          <p:spPr>
            <a:xfrm>
              <a:off x="4520481" y="1872566"/>
              <a:ext cx="188544" cy="149877"/>
            </a:xfrm>
            <a:custGeom>
              <a:avLst/>
              <a:gdLst/>
              <a:ahLst/>
              <a:cxnLst/>
              <a:rect l="l" t="t" r="r" b="b"/>
              <a:pathLst>
                <a:path w="4091" h="3252" extrusionOk="0">
                  <a:moveTo>
                    <a:pt x="147" y="1"/>
                  </a:moveTo>
                  <a:cubicBezTo>
                    <a:pt x="68" y="1"/>
                    <a:pt x="0" y="96"/>
                    <a:pt x="76" y="153"/>
                  </a:cubicBezTo>
                  <a:lnTo>
                    <a:pt x="3410" y="2843"/>
                  </a:lnTo>
                  <a:lnTo>
                    <a:pt x="3886" y="3224"/>
                  </a:lnTo>
                  <a:cubicBezTo>
                    <a:pt x="3907" y="3243"/>
                    <a:pt x="3931" y="3251"/>
                    <a:pt x="3953" y="3251"/>
                  </a:cubicBezTo>
                  <a:cubicBezTo>
                    <a:pt x="4029" y="3251"/>
                    <a:pt x="4091" y="3158"/>
                    <a:pt x="4017" y="3093"/>
                  </a:cubicBezTo>
                  <a:lnTo>
                    <a:pt x="695" y="414"/>
                  </a:lnTo>
                  <a:lnTo>
                    <a:pt x="207" y="22"/>
                  </a:lnTo>
                  <a:cubicBezTo>
                    <a:pt x="188" y="7"/>
                    <a:pt x="167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506;p69">
              <a:extLst>
                <a:ext uri="{FF2B5EF4-FFF2-40B4-BE49-F238E27FC236}">
                  <a16:creationId xmlns:a16="http://schemas.microsoft.com/office/drawing/2014/main" id="{ED849582-3543-B320-EBE0-118A90A544F6}"/>
                </a:ext>
              </a:extLst>
            </p:cNvPr>
            <p:cNvSpPr/>
            <p:nvPr/>
          </p:nvSpPr>
          <p:spPr>
            <a:xfrm>
              <a:off x="4508544" y="2018018"/>
              <a:ext cx="200895" cy="65951"/>
            </a:xfrm>
            <a:custGeom>
              <a:avLst/>
              <a:gdLst/>
              <a:ahLst/>
              <a:cxnLst/>
              <a:rect l="l" t="t" r="r" b="b"/>
              <a:pathLst>
                <a:path w="4359" h="1431" extrusionOk="0">
                  <a:moveTo>
                    <a:pt x="4220" y="1"/>
                  </a:moveTo>
                  <a:cubicBezTo>
                    <a:pt x="4208" y="1"/>
                    <a:pt x="4195" y="3"/>
                    <a:pt x="4181" y="9"/>
                  </a:cubicBezTo>
                  <a:cubicBezTo>
                    <a:pt x="2847" y="461"/>
                    <a:pt x="1466" y="854"/>
                    <a:pt x="109" y="1259"/>
                  </a:cubicBezTo>
                  <a:cubicBezTo>
                    <a:pt x="0" y="1281"/>
                    <a:pt x="50" y="1430"/>
                    <a:pt x="149" y="1430"/>
                  </a:cubicBezTo>
                  <a:cubicBezTo>
                    <a:pt x="159" y="1430"/>
                    <a:pt x="169" y="1429"/>
                    <a:pt x="180" y="1426"/>
                  </a:cubicBezTo>
                  <a:cubicBezTo>
                    <a:pt x="1549" y="1033"/>
                    <a:pt x="2919" y="640"/>
                    <a:pt x="4264" y="175"/>
                  </a:cubicBezTo>
                  <a:cubicBezTo>
                    <a:pt x="4359" y="144"/>
                    <a:pt x="4314" y="1"/>
                    <a:pt x="4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507;p69">
              <a:extLst>
                <a:ext uri="{FF2B5EF4-FFF2-40B4-BE49-F238E27FC236}">
                  <a16:creationId xmlns:a16="http://schemas.microsoft.com/office/drawing/2014/main" id="{F52A837F-7519-EF56-B828-9508276E0825}"/>
                </a:ext>
              </a:extLst>
            </p:cNvPr>
            <p:cNvSpPr/>
            <p:nvPr/>
          </p:nvSpPr>
          <p:spPr>
            <a:xfrm>
              <a:off x="4374845" y="1623555"/>
              <a:ext cx="161998" cy="254956"/>
            </a:xfrm>
            <a:custGeom>
              <a:avLst/>
              <a:gdLst/>
              <a:ahLst/>
              <a:cxnLst/>
              <a:rect l="l" t="t" r="r" b="b"/>
              <a:pathLst>
                <a:path w="3515" h="5532" extrusionOk="0">
                  <a:moveTo>
                    <a:pt x="120" y="1"/>
                  </a:moveTo>
                  <a:cubicBezTo>
                    <a:pt x="58" y="1"/>
                    <a:pt x="0" y="61"/>
                    <a:pt x="33" y="126"/>
                  </a:cubicBezTo>
                  <a:cubicBezTo>
                    <a:pt x="1093" y="1936"/>
                    <a:pt x="2224" y="3698"/>
                    <a:pt x="3307" y="5484"/>
                  </a:cubicBezTo>
                  <a:cubicBezTo>
                    <a:pt x="3326" y="5518"/>
                    <a:pt x="3355" y="5531"/>
                    <a:pt x="3385" y="5531"/>
                  </a:cubicBezTo>
                  <a:cubicBezTo>
                    <a:pt x="3449" y="5531"/>
                    <a:pt x="3515" y="5466"/>
                    <a:pt x="3474" y="5401"/>
                  </a:cubicBezTo>
                  <a:cubicBezTo>
                    <a:pt x="2391" y="3615"/>
                    <a:pt x="1248" y="1841"/>
                    <a:pt x="200" y="43"/>
                  </a:cubicBezTo>
                  <a:cubicBezTo>
                    <a:pt x="178" y="13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508;p69">
              <a:extLst>
                <a:ext uri="{FF2B5EF4-FFF2-40B4-BE49-F238E27FC236}">
                  <a16:creationId xmlns:a16="http://schemas.microsoft.com/office/drawing/2014/main" id="{6F01DC17-BC69-591B-B123-530B096FABED}"/>
                </a:ext>
              </a:extLst>
            </p:cNvPr>
            <p:cNvSpPr/>
            <p:nvPr/>
          </p:nvSpPr>
          <p:spPr>
            <a:xfrm>
              <a:off x="4383924" y="1389845"/>
              <a:ext cx="45258" cy="248780"/>
            </a:xfrm>
            <a:custGeom>
              <a:avLst/>
              <a:gdLst/>
              <a:ahLst/>
              <a:cxnLst/>
              <a:rect l="l" t="t" r="r" b="b"/>
              <a:pathLst>
                <a:path w="982" h="5398" extrusionOk="0">
                  <a:moveTo>
                    <a:pt x="864" y="1"/>
                  </a:moveTo>
                  <a:cubicBezTo>
                    <a:pt x="829" y="1"/>
                    <a:pt x="798" y="20"/>
                    <a:pt x="789" y="66"/>
                  </a:cubicBezTo>
                  <a:lnTo>
                    <a:pt x="110" y="4626"/>
                  </a:lnTo>
                  <a:lnTo>
                    <a:pt x="15" y="5281"/>
                  </a:lnTo>
                  <a:cubicBezTo>
                    <a:pt x="1" y="5352"/>
                    <a:pt x="58" y="5397"/>
                    <a:pt x="112" y="5397"/>
                  </a:cubicBezTo>
                  <a:cubicBezTo>
                    <a:pt x="149" y="5397"/>
                    <a:pt x="184" y="5376"/>
                    <a:pt x="193" y="5328"/>
                  </a:cubicBezTo>
                  <a:lnTo>
                    <a:pt x="872" y="768"/>
                  </a:lnTo>
                  <a:lnTo>
                    <a:pt x="967" y="125"/>
                  </a:lnTo>
                  <a:cubicBezTo>
                    <a:pt x="982" y="52"/>
                    <a:pt x="919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509;p69">
              <a:extLst>
                <a:ext uri="{FF2B5EF4-FFF2-40B4-BE49-F238E27FC236}">
                  <a16:creationId xmlns:a16="http://schemas.microsoft.com/office/drawing/2014/main" id="{E45415D9-C5C4-D7F8-4F2D-CB912B5147F9}"/>
                </a:ext>
              </a:extLst>
            </p:cNvPr>
            <p:cNvSpPr/>
            <p:nvPr/>
          </p:nvSpPr>
          <p:spPr>
            <a:xfrm>
              <a:off x="4425403" y="1281954"/>
              <a:ext cx="197715" cy="106093"/>
            </a:xfrm>
            <a:custGeom>
              <a:avLst/>
              <a:gdLst/>
              <a:ahLst/>
              <a:cxnLst/>
              <a:rect l="l" t="t" r="r" b="b"/>
              <a:pathLst>
                <a:path w="4290" h="2302" extrusionOk="0">
                  <a:moveTo>
                    <a:pt x="4150" y="1"/>
                  </a:moveTo>
                  <a:cubicBezTo>
                    <a:pt x="4135" y="1"/>
                    <a:pt x="4119" y="5"/>
                    <a:pt x="4103" y="14"/>
                  </a:cubicBezTo>
                  <a:lnTo>
                    <a:pt x="591" y="1871"/>
                  </a:lnTo>
                  <a:lnTo>
                    <a:pt x="91" y="2133"/>
                  </a:lnTo>
                  <a:cubicBezTo>
                    <a:pt x="1" y="2183"/>
                    <a:pt x="54" y="2301"/>
                    <a:pt x="138" y="2301"/>
                  </a:cubicBezTo>
                  <a:cubicBezTo>
                    <a:pt x="153" y="2301"/>
                    <a:pt x="170" y="2297"/>
                    <a:pt x="186" y="2288"/>
                  </a:cubicBezTo>
                  <a:lnTo>
                    <a:pt x="3699" y="430"/>
                  </a:lnTo>
                  <a:lnTo>
                    <a:pt x="4199" y="168"/>
                  </a:lnTo>
                  <a:cubicBezTo>
                    <a:pt x="4290" y="128"/>
                    <a:pt x="4234" y="1"/>
                    <a:pt x="4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510;p69">
              <a:extLst>
                <a:ext uri="{FF2B5EF4-FFF2-40B4-BE49-F238E27FC236}">
                  <a16:creationId xmlns:a16="http://schemas.microsoft.com/office/drawing/2014/main" id="{D4E8094A-787D-74D8-E373-48B77F61FCA3}"/>
                </a:ext>
              </a:extLst>
            </p:cNvPr>
            <p:cNvSpPr/>
            <p:nvPr/>
          </p:nvSpPr>
          <p:spPr>
            <a:xfrm>
              <a:off x="4260548" y="1370350"/>
              <a:ext cx="43967" cy="34059"/>
            </a:xfrm>
            <a:custGeom>
              <a:avLst/>
              <a:gdLst/>
              <a:ahLst/>
              <a:cxnLst/>
              <a:rect l="l" t="t" r="r" b="b"/>
              <a:pathLst>
                <a:path w="954" h="739" extrusionOk="0">
                  <a:moveTo>
                    <a:pt x="477" y="1"/>
                  </a:moveTo>
                  <a:cubicBezTo>
                    <a:pt x="1" y="1"/>
                    <a:pt x="1" y="739"/>
                    <a:pt x="477" y="739"/>
                  </a:cubicBezTo>
                  <a:cubicBezTo>
                    <a:pt x="953" y="739"/>
                    <a:pt x="953" y="1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511;p69">
              <a:extLst>
                <a:ext uri="{FF2B5EF4-FFF2-40B4-BE49-F238E27FC236}">
                  <a16:creationId xmlns:a16="http://schemas.microsoft.com/office/drawing/2014/main" id="{C9E3AC38-8A1B-7869-B795-50FFEEDBD2A1}"/>
                </a:ext>
              </a:extLst>
            </p:cNvPr>
            <p:cNvSpPr/>
            <p:nvPr/>
          </p:nvSpPr>
          <p:spPr>
            <a:xfrm>
              <a:off x="4533846" y="2376164"/>
              <a:ext cx="31846" cy="25302"/>
            </a:xfrm>
            <a:custGeom>
              <a:avLst/>
              <a:gdLst/>
              <a:ahLst/>
              <a:cxnLst/>
              <a:rect l="l" t="t" r="r" b="b"/>
              <a:pathLst>
                <a:path w="691" h="549" extrusionOk="0">
                  <a:moveTo>
                    <a:pt x="346" y="1"/>
                  </a:moveTo>
                  <a:cubicBezTo>
                    <a:pt x="0" y="24"/>
                    <a:pt x="0" y="525"/>
                    <a:pt x="346" y="548"/>
                  </a:cubicBezTo>
                  <a:cubicBezTo>
                    <a:pt x="691" y="525"/>
                    <a:pt x="691" y="24"/>
                    <a:pt x="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512;p69">
              <a:extLst>
                <a:ext uri="{FF2B5EF4-FFF2-40B4-BE49-F238E27FC236}">
                  <a16:creationId xmlns:a16="http://schemas.microsoft.com/office/drawing/2014/main" id="{D9439CC9-9612-9ECE-FF09-80582FEEDC6E}"/>
                </a:ext>
              </a:extLst>
            </p:cNvPr>
            <p:cNvSpPr/>
            <p:nvPr/>
          </p:nvSpPr>
          <p:spPr>
            <a:xfrm>
              <a:off x="4867474" y="1955846"/>
              <a:ext cx="37331" cy="29127"/>
            </a:xfrm>
            <a:custGeom>
              <a:avLst/>
              <a:gdLst/>
              <a:ahLst/>
              <a:cxnLst/>
              <a:rect l="l" t="t" r="r" b="b"/>
              <a:pathLst>
                <a:path w="810" h="632" extrusionOk="0">
                  <a:moveTo>
                    <a:pt x="405" y="0"/>
                  </a:moveTo>
                  <a:cubicBezTo>
                    <a:pt x="0" y="0"/>
                    <a:pt x="0" y="632"/>
                    <a:pt x="405" y="632"/>
                  </a:cubicBezTo>
                  <a:cubicBezTo>
                    <a:pt x="810" y="632"/>
                    <a:pt x="810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513;p69">
              <a:extLst>
                <a:ext uri="{FF2B5EF4-FFF2-40B4-BE49-F238E27FC236}">
                  <a16:creationId xmlns:a16="http://schemas.microsoft.com/office/drawing/2014/main" id="{4759876E-C6E3-A1B7-F6A9-AAB3E692FB02}"/>
                </a:ext>
              </a:extLst>
            </p:cNvPr>
            <p:cNvSpPr/>
            <p:nvPr/>
          </p:nvSpPr>
          <p:spPr>
            <a:xfrm>
              <a:off x="4250132" y="1921280"/>
              <a:ext cx="37377" cy="29680"/>
            </a:xfrm>
            <a:custGeom>
              <a:avLst/>
              <a:gdLst/>
              <a:ahLst/>
              <a:cxnLst/>
              <a:rect l="l" t="t" r="r" b="b"/>
              <a:pathLst>
                <a:path w="811" h="644" extrusionOk="0">
                  <a:moveTo>
                    <a:pt x="406" y="0"/>
                  </a:moveTo>
                  <a:cubicBezTo>
                    <a:pt x="1" y="0"/>
                    <a:pt x="1" y="643"/>
                    <a:pt x="406" y="643"/>
                  </a:cubicBezTo>
                  <a:cubicBezTo>
                    <a:pt x="810" y="643"/>
                    <a:pt x="810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514;p69">
              <a:extLst>
                <a:ext uri="{FF2B5EF4-FFF2-40B4-BE49-F238E27FC236}">
                  <a16:creationId xmlns:a16="http://schemas.microsoft.com/office/drawing/2014/main" id="{347DFB68-BC49-0D48-42D4-A364704C02F3}"/>
                </a:ext>
              </a:extLst>
            </p:cNvPr>
            <p:cNvSpPr/>
            <p:nvPr/>
          </p:nvSpPr>
          <p:spPr>
            <a:xfrm>
              <a:off x="4556890" y="1592031"/>
              <a:ext cx="54890" cy="43414"/>
            </a:xfrm>
            <a:custGeom>
              <a:avLst/>
              <a:gdLst/>
              <a:ahLst/>
              <a:cxnLst/>
              <a:rect l="l" t="t" r="r" b="b"/>
              <a:pathLst>
                <a:path w="1191" h="942" extrusionOk="0">
                  <a:moveTo>
                    <a:pt x="596" y="1"/>
                  </a:moveTo>
                  <a:cubicBezTo>
                    <a:pt x="0" y="1"/>
                    <a:pt x="0" y="941"/>
                    <a:pt x="596" y="941"/>
                  </a:cubicBezTo>
                  <a:cubicBezTo>
                    <a:pt x="1191" y="941"/>
                    <a:pt x="1191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515;p69">
            <a:extLst>
              <a:ext uri="{FF2B5EF4-FFF2-40B4-BE49-F238E27FC236}">
                <a16:creationId xmlns:a16="http://schemas.microsoft.com/office/drawing/2014/main" id="{20F148C6-F5CE-E45C-EDA4-66D5DBB85F0F}"/>
              </a:ext>
            </a:extLst>
          </p:cNvPr>
          <p:cNvGrpSpPr/>
          <p:nvPr/>
        </p:nvGrpSpPr>
        <p:grpSpPr>
          <a:xfrm>
            <a:off x="-2539553" y="2052132"/>
            <a:ext cx="1138480" cy="684213"/>
            <a:chOff x="1536620" y="2202550"/>
            <a:chExt cx="1138480" cy="684213"/>
          </a:xfrm>
        </p:grpSpPr>
        <p:sp>
          <p:nvSpPr>
            <p:cNvPr id="40" name="Google Shape;25516;p69">
              <a:extLst>
                <a:ext uri="{FF2B5EF4-FFF2-40B4-BE49-F238E27FC236}">
                  <a16:creationId xmlns:a16="http://schemas.microsoft.com/office/drawing/2014/main" id="{C71354F0-89E6-853D-DA85-B9BDB8CB8F5B}"/>
                </a:ext>
              </a:extLst>
            </p:cNvPr>
            <p:cNvSpPr/>
            <p:nvPr/>
          </p:nvSpPr>
          <p:spPr>
            <a:xfrm flipH="1">
              <a:off x="2481927" y="2780750"/>
              <a:ext cx="66684" cy="57341"/>
            </a:xfrm>
            <a:custGeom>
              <a:avLst/>
              <a:gdLst/>
              <a:ahLst/>
              <a:cxnLst/>
              <a:rect l="l" t="t" r="r" b="b"/>
              <a:pathLst>
                <a:path w="1299" h="1117" extrusionOk="0">
                  <a:moveTo>
                    <a:pt x="558" y="1"/>
                  </a:moveTo>
                  <a:cubicBezTo>
                    <a:pt x="272" y="1"/>
                    <a:pt x="1" y="219"/>
                    <a:pt x="1" y="557"/>
                  </a:cubicBezTo>
                  <a:cubicBezTo>
                    <a:pt x="1" y="866"/>
                    <a:pt x="251" y="1116"/>
                    <a:pt x="560" y="1116"/>
                  </a:cubicBezTo>
                  <a:cubicBezTo>
                    <a:pt x="1060" y="1116"/>
                    <a:pt x="1299" y="521"/>
                    <a:pt x="953" y="164"/>
                  </a:cubicBezTo>
                  <a:cubicBezTo>
                    <a:pt x="837" y="52"/>
                    <a:pt x="696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517;p69">
              <a:extLst>
                <a:ext uri="{FF2B5EF4-FFF2-40B4-BE49-F238E27FC236}">
                  <a16:creationId xmlns:a16="http://schemas.microsoft.com/office/drawing/2014/main" id="{1D126402-C272-42A0-27A9-DA3779266AF1}"/>
                </a:ext>
              </a:extLst>
            </p:cNvPr>
            <p:cNvSpPr/>
            <p:nvPr/>
          </p:nvSpPr>
          <p:spPr>
            <a:xfrm flipH="1">
              <a:off x="2387163" y="2587373"/>
              <a:ext cx="67300" cy="57547"/>
            </a:xfrm>
            <a:custGeom>
              <a:avLst/>
              <a:gdLst/>
              <a:ahLst/>
              <a:cxnLst/>
              <a:rect l="l" t="t" r="r" b="b"/>
              <a:pathLst>
                <a:path w="1311" h="1121" extrusionOk="0">
                  <a:moveTo>
                    <a:pt x="557" y="0"/>
                  </a:moveTo>
                  <a:cubicBezTo>
                    <a:pt x="271" y="0"/>
                    <a:pt x="0" y="224"/>
                    <a:pt x="0" y="561"/>
                  </a:cubicBezTo>
                  <a:cubicBezTo>
                    <a:pt x="0" y="859"/>
                    <a:pt x="250" y="1109"/>
                    <a:pt x="560" y="1121"/>
                  </a:cubicBezTo>
                  <a:cubicBezTo>
                    <a:pt x="1060" y="1121"/>
                    <a:pt x="1310" y="514"/>
                    <a:pt x="953" y="168"/>
                  </a:cubicBezTo>
                  <a:cubicBezTo>
                    <a:pt x="837" y="52"/>
                    <a:pt x="695" y="0"/>
                    <a:pt x="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518;p69">
              <a:extLst>
                <a:ext uri="{FF2B5EF4-FFF2-40B4-BE49-F238E27FC236}">
                  <a16:creationId xmlns:a16="http://schemas.microsoft.com/office/drawing/2014/main" id="{88B7A5A8-0BFB-E950-ACE6-FB754E49D989}"/>
                </a:ext>
              </a:extLst>
            </p:cNvPr>
            <p:cNvSpPr/>
            <p:nvPr/>
          </p:nvSpPr>
          <p:spPr>
            <a:xfrm flipH="1">
              <a:off x="2089110" y="2455726"/>
              <a:ext cx="67300" cy="57598"/>
            </a:xfrm>
            <a:custGeom>
              <a:avLst/>
              <a:gdLst/>
              <a:ahLst/>
              <a:cxnLst/>
              <a:rect l="l" t="t" r="r" b="b"/>
              <a:pathLst>
                <a:path w="1311" h="1122" extrusionOk="0">
                  <a:moveTo>
                    <a:pt x="563" y="1"/>
                  </a:moveTo>
                  <a:cubicBezTo>
                    <a:pt x="277" y="1"/>
                    <a:pt x="0" y="224"/>
                    <a:pt x="0" y="562"/>
                  </a:cubicBezTo>
                  <a:cubicBezTo>
                    <a:pt x="0" y="871"/>
                    <a:pt x="251" y="1109"/>
                    <a:pt x="560" y="1121"/>
                  </a:cubicBezTo>
                  <a:cubicBezTo>
                    <a:pt x="1060" y="1121"/>
                    <a:pt x="1310" y="514"/>
                    <a:pt x="953" y="169"/>
                  </a:cubicBezTo>
                  <a:cubicBezTo>
                    <a:pt x="841" y="53"/>
                    <a:pt x="701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519;p69">
              <a:extLst>
                <a:ext uri="{FF2B5EF4-FFF2-40B4-BE49-F238E27FC236}">
                  <a16:creationId xmlns:a16="http://schemas.microsoft.com/office/drawing/2014/main" id="{22E15DAE-76DB-4315-9093-AE32780B7357}"/>
                </a:ext>
              </a:extLst>
            </p:cNvPr>
            <p:cNvSpPr/>
            <p:nvPr/>
          </p:nvSpPr>
          <p:spPr>
            <a:xfrm flipH="1">
              <a:off x="1536620" y="2328477"/>
              <a:ext cx="67249" cy="57598"/>
            </a:xfrm>
            <a:custGeom>
              <a:avLst/>
              <a:gdLst/>
              <a:ahLst/>
              <a:cxnLst/>
              <a:rect l="l" t="t" r="r" b="b"/>
              <a:pathLst>
                <a:path w="1310" h="1122" extrusionOk="0">
                  <a:moveTo>
                    <a:pt x="563" y="1"/>
                  </a:moveTo>
                  <a:cubicBezTo>
                    <a:pt x="277" y="1"/>
                    <a:pt x="0" y="224"/>
                    <a:pt x="0" y="562"/>
                  </a:cubicBezTo>
                  <a:cubicBezTo>
                    <a:pt x="12" y="871"/>
                    <a:pt x="250" y="1109"/>
                    <a:pt x="560" y="1121"/>
                  </a:cubicBezTo>
                  <a:cubicBezTo>
                    <a:pt x="1060" y="1121"/>
                    <a:pt x="1310" y="514"/>
                    <a:pt x="953" y="169"/>
                  </a:cubicBezTo>
                  <a:cubicBezTo>
                    <a:pt x="840" y="53"/>
                    <a:pt x="700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520;p69">
              <a:extLst>
                <a:ext uri="{FF2B5EF4-FFF2-40B4-BE49-F238E27FC236}">
                  <a16:creationId xmlns:a16="http://schemas.microsoft.com/office/drawing/2014/main" id="{D372102A-DB76-1E58-4795-73177E80E6CF}"/>
                </a:ext>
              </a:extLst>
            </p:cNvPr>
            <p:cNvSpPr/>
            <p:nvPr/>
          </p:nvSpPr>
          <p:spPr>
            <a:xfrm flipH="1">
              <a:off x="2419453" y="2612937"/>
              <a:ext cx="112372" cy="203030"/>
            </a:xfrm>
            <a:custGeom>
              <a:avLst/>
              <a:gdLst/>
              <a:ahLst/>
              <a:cxnLst/>
              <a:rect l="l" t="t" r="r" b="b"/>
              <a:pathLst>
                <a:path w="2189" h="3955" extrusionOk="0">
                  <a:moveTo>
                    <a:pt x="2060" y="0"/>
                  </a:moveTo>
                  <a:cubicBezTo>
                    <a:pt x="2033" y="0"/>
                    <a:pt x="2005" y="12"/>
                    <a:pt x="1984" y="40"/>
                  </a:cubicBezTo>
                  <a:cubicBezTo>
                    <a:pt x="1114" y="1183"/>
                    <a:pt x="1031" y="2718"/>
                    <a:pt x="55" y="3790"/>
                  </a:cubicBezTo>
                  <a:cubicBezTo>
                    <a:pt x="1" y="3862"/>
                    <a:pt x="62" y="3954"/>
                    <a:pt x="126" y="3954"/>
                  </a:cubicBezTo>
                  <a:cubicBezTo>
                    <a:pt x="147" y="3954"/>
                    <a:pt x="168" y="3944"/>
                    <a:pt x="186" y="3921"/>
                  </a:cubicBezTo>
                  <a:cubicBezTo>
                    <a:pt x="674" y="3385"/>
                    <a:pt x="972" y="2730"/>
                    <a:pt x="1222" y="2064"/>
                  </a:cubicBezTo>
                  <a:cubicBezTo>
                    <a:pt x="1484" y="1385"/>
                    <a:pt x="1698" y="706"/>
                    <a:pt x="2138" y="135"/>
                  </a:cubicBezTo>
                  <a:cubicBezTo>
                    <a:pt x="2189" y="67"/>
                    <a:pt x="2126" y="0"/>
                    <a:pt x="2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521;p69">
              <a:extLst>
                <a:ext uri="{FF2B5EF4-FFF2-40B4-BE49-F238E27FC236}">
                  <a16:creationId xmlns:a16="http://schemas.microsoft.com/office/drawing/2014/main" id="{D2687194-893B-00A7-FE13-97C43650872E}"/>
                </a:ext>
              </a:extLst>
            </p:cNvPr>
            <p:cNvSpPr/>
            <p:nvPr/>
          </p:nvSpPr>
          <p:spPr>
            <a:xfrm rot="2520091" flipH="1">
              <a:off x="2124336" y="2495982"/>
              <a:ext cx="305693" cy="104567"/>
            </a:xfrm>
            <a:custGeom>
              <a:avLst/>
              <a:gdLst/>
              <a:ahLst/>
              <a:cxnLst/>
              <a:rect l="l" t="t" r="r" b="b"/>
              <a:pathLst>
                <a:path w="5955" h="2037" extrusionOk="0">
                  <a:moveTo>
                    <a:pt x="110" y="0"/>
                  </a:moveTo>
                  <a:cubicBezTo>
                    <a:pt x="28" y="0"/>
                    <a:pt x="1" y="154"/>
                    <a:pt x="96" y="186"/>
                  </a:cubicBezTo>
                  <a:cubicBezTo>
                    <a:pt x="1941" y="960"/>
                    <a:pt x="3906" y="1377"/>
                    <a:pt x="5799" y="2032"/>
                  </a:cubicBezTo>
                  <a:cubicBezTo>
                    <a:pt x="5810" y="2035"/>
                    <a:pt x="5820" y="2036"/>
                    <a:pt x="5829" y="2036"/>
                  </a:cubicBezTo>
                  <a:cubicBezTo>
                    <a:pt x="5925" y="2036"/>
                    <a:pt x="5955" y="1886"/>
                    <a:pt x="5847" y="1853"/>
                  </a:cubicBezTo>
                  <a:cubicBezTo>
                    <a:pt x="3954" y="1198"/>
                    <a:pt x="1989" y="782"/>
                    <a:pt x="144" y="8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522;p69">
              <a:extLst>
                <a:ext uri="{FF2B5EF4-FFF2-40B4-BE49-F238E27FC236}">
                  <a16:creationId xmlns:a16="http://schemas.microsoft.com/office/drawing/2014/main" id="{88461FD9-1F63-579E-94A3-2B218BF02B32}"/>
                </a:ext>
              </a:extLst>
            </p:cNvPr>
            <p:cNvSpPr/>
            <p:nvPr/>
          </p:nvSpPr>
          <p:spPr>
            <a:xfrm flipH="1">
              <a:off x="2633519" y="2481675"/>
              <a:ext cx="41581" cy="39785"/>
            </a:xfrm>
            <a:custGeom>
              <a:avLst/>
              <a:gdLst/>
              <a:ahLst/>
              <a:cxnLst/>
              <a:rect l="l" t="t" r="r" b="b"/>
              <a:pathLst>
                <a:path w="810" h="775" extrusionOk="0">
                  <a:moveTo>
                    <a:pt x="810" y="406"/>
                  </a:moveTo>
                  <a:cubicBezTo>
                    <a:pt x="774" y="572"/>
                    <a:pt x="750" y="775"/>
                    <a:pt x="524" y="763"/>
                  </a:cubicBezTo>
                  <a:cubicBezTo>
                    <a:pt x="357" y="751"/>
                    <a:pt x="0" y="715"/>
                    <a:pt x="24" y="465"/>
                  </a:cubicBezTo>
                  <a:cubicBezTo>
                    <a:pt x="48" y="275"/>
                    <a:pt x="191" y="49"/>
                    <a:pt x="393" y="25"/>
                  </a:cubicBezTo>
                  <a:cubicBezTo>
                    <a:pt x="619" y="1"/>
                    <a:pt x="798" y="180"/>
                    <a:pt x="798" y="394"/>
                  </a:cubicBezTo>
                  <a:cubicBezTo>
                    <a:pt x="798" y="442"/>
                    <a:pt x="810" y="156"/>
                    <a:pt x="81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523;p69">
              <a:extLst>
                <a:ext uri="{FF2B5EF4-FFF2-40B4-BE49-F238E27FC236}">
                  <a16:creationId xmlns:a16="http://schemas.microsoft.com/office/drawing/2014/main" id="{B002336B-BCC3-6109-0BE5-86443C76B279}"/>
                </a:ext>
              </a:extLst>
            </p:cNvPr>
            <p:cNvSpPr/>
            <p:nvPr/>
          </p:nvSpPr>
          <p:spPr>
            <a:xfrm flipH="1">
              <a:off x="1777029" y="2605982"/>
              <a:ext cx="66684" cy="57187"/>
            </a:xfrm>
            <a:custGeom>
              <a:avLst/>
              <a:gdLst/>
              <a:ahLst/>
              <a:cxnLst/>
              <a:rect l="l" t="t" r="r" b="b"/>
              <a:pathLst>
                <a:path w="1299" h="1114" extrusionOk="0">
                  <a:moveTo>
                    <a:pt x="563" y="1"/>
                  </a:moveTo>
                  <a:cubicBezTo>
                    <a:pt x="275" y="1"/>
                    <a:pt x="1" y="222"/>
                    <a:pt x="1" y="554"/>
                  </a:cubicBezTo>
                  <a:cubicBezTo>
                    <a:pt x="1" y="863"/>
                    <a:pt x="251" y="1113"/>
                    <a:pt x="560" y="1113"/>
                  </a:cubicBezTo>
                  <a:cubicBezTo>
                    <a:pt x="1048" y="1113"/>
                    <a:pt x="1299" y="518"/>
                    <a:pt x="953" y="161"/>
                  </a:cubicBezTo>
                  <a:cubicBezTo>
                    <a:pt x="839" y="50"/>
                    <a:pt x="699" y="1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524;p69">
              <a:extLst>
                <a:ext uri="{FF2B5EF4-FFF2-40B4-BE49-F238E27FC236}">
                  <a16:creationId xmlns:a16="http://schemas.microsoft.com/office/drawing/2014/main" id="{3E363290-354E-4F68-954B-B2FFC25ECD39}"/>
                </a:ext>
              </a:extLst>
            </p:cNvPr>
            <p:cNvSpPr/>
            <p:nvPr/>
          </p:nvSpPr>
          <p:spPr>
            <a:xfrm>
              <a:off x="2094618" y="2842888"/>
              <a:ext cx="56250" cy="43875"/>
            </a:xfrm>
            <a:custGeom>
              <a:avLst/>
              <a:gdLst/>
              <a:ahLst/>
              <a:cxnLst/>
              <a:rect l="l" t="t" r="r" b="b"/>
              <a:pathLst>
                <a:path w="2250" h="1755" extrusionOk="0">
                  <a:moveTo>
                    <a:pt x="1125" y="0"/>
                  </a:moveTo>
                  <a:cubicBezTo>
                    <a:pt x="1" y="0"/>
                    <a:pt x="1" y="1754"/>
                    <a:pt x="1125" y="1754"/>
                  </a:cubicBezTo>
                  <a:cubicBezTo>
                    <a:pt x="2249" y="1754"/>
                    <a:pt x="224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25525;p69">
              <a:extLst>
                <a:ext uri="{FF2B5EF4-FFF2-40B4-BE49-F238E27FC236}">
                  <a16:creationId xmlns:a16="http://schemas.microsoft.com/office/drawing/2014/main" id="{E6146D7A-CF3D-F72D-F7E1-C2C9E8679847}"/>
                </a:ext>
              </a:extLst>
            </p:cNvPr>
            <p:cNvCxnSpPr/>
            <p:nvPr/>
          </p:nvCxnSpPr>
          <p:spPr>
            <a:xfrm>
              <a:off x="1579325" y="2353850"/>
              <a:ext cx="522000" cy="128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25526;p69">
              <a:extLst>
                <a:ext uri="{FF2B5EF4-FFF2-40B4-BE49-F238E27FC236}">
                  <a16:creationId xmlns:a16="http://schemas.microsoft.com/office/drawing/2014/main" id="{D37D03CC-8337-26EB-1012-D587D1E0C039}"/>
                </a:ext>
              </a:extLst>
            </p:cNvPr>
            <p:cNvSpPr/>
            <p:nvPr/>
          </p:nvSpPr>
          <p:spPr>
            <a:xfrm>
              <a:off x="1955493" y="2202550"/>
              <a:ext cx="56250" cy="43875"/>
            </a:xfrm>
            <a:custGeom>
              <a:avLst/>
              <a:gdLst/>
              <a:ahLst/>
              <a:cxnLst/>
              <a:rect l="l" t="t" r="r" b="b"/>
              <a:pathLst>
                <a:path w="2250" h="1755" extrusionOk="0">
                  <a:moveTo>
                    <a:pt x="1125" y="0"/>
                  </a:moveTo>
                  <a:cubicBezTo>
                    <a:pt x="1" y="0"/>
                    <a:pt x="1" y="1754"/>
                    <a:pt x="1125" y="1754"/>
                  </a:cubicBezTo>
                  <a:cubicBezTo>
                    <a:pt x="2249" y="1754"/>
                    <a:pt x="224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27;p69">
              <a:extLst>
                <a:ext uri="{FF2B5EF4-FFF2-40B4-BE49-F238E27FC236}">
                  <a16:creationId xmlns:a16="http://schemas.microsoft.com/office/drawing/2014/main" id="{2A950051-1BC6-A15B-EF7C-D020EDCA87F1}"/>
                </a:ext>
              </a:extLst>
            </p:cNvPr>
            <p:cNvSpPr/>
            <p:nvPr/>
          </p:nvSpPr>
          <p:spPr>
            <a:xfrm flipH="1">
              <a:off x="2494469" y="2341900"/>
              <a:ext cx="41581" cy="39785"/>
            </a:xfrm>
            <a:custGeom>
              <a:avLst/>
              <a:gdLst/>
              <a:ahLst/>
              <a:cxnLst/>
              <a:rect l="l" t="t" r="r" b="b"/>
              <a:pathLst>
                <a:path w="810" h="775" extrusionOk="0">
                  <a:moveTo>
                    <a:pt x="810" y="406"/>
                  </a:moveTo>
                  <a:cubicBezTo>
                    <a:pt x="774" y="572"/>
                    <a:pt x="750" y="775"/>
                    <a:pt x="524" y="763"/>
                  </a:cubicBezTo>
                  <a:cubicBezTo>
                    <a:pt x="357" y="751"/>
                    <a:pt x="0" y="715"/>
                    <a:pt x="24" y="465"/>
                  </a:cubicBezTo>
                  <a:cubicBezTo>
                    <a:pt x="48" y="275"/>
                    <a:pt x="191" y="49"/>
                    <a:pt x="393" y="25"/>
                  </a:cubicBezTo>
                  <a:cubicBezTo>
                    <a:pt x="619" y="1"/>
                    <a:pt x="798" y="180"/>
                    <a:pt x="798" y="394"/>
                  </a:cubicBezTo>
                  <a:cubicBezTo>
                    <a:pt x="798" y="442"/>
                    <a:pt x="810" y="156"/>
                    <a:pt x="81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5545;p69">
            <a:extLst>
              <a:ext uri="{FF2B5EF4-FFF2-40B4-BE49-F238E27FC236}">
                <a16:creationId xmlns:a16="http://schemas.microsoft.com/office/drawing/2014/main" id="{48E64DF8-6768-33CC-316F-0166BD22834F}"/>
              </a:ext>
            </a:extLst>
          </p:cNvPr>
          <p:cNvGrpSpPr/>
          <p:nvPr/>
        </p:nvGrpSpPr>
        <p:grpSpPr>
          <a:xfrm>
            <a:off x="-2545800" y="-1229517"/>
            <a:ext cx="823401" cy="694393"/>
            <a:chOff x="713213" y="903659"/>
            <a:chExt cx="823401" cy="694393"/>
          </a:xfrm>
        </p:grpSpPr>
        <p:grpSp>
          <p:nvGrpSpPr>
            <p:cNvPr id="53" name="Google Shape;25546;p69">
              <a:extLst>
                <a:ext uri="{FF2B5EF4-FFF2-40B4-BE49-F238E27FC236}">
                  <a16:creationId xmlns:a16="http://schemas.microsoft.com/office/drawing/2014/main" id="{2827A13B-B246-B029-14F3-149139FF7AFD}"/>
                </a:ext>
              </a:extLst>
            </p:cNvPr>
            <p:cNvGrpSpPr/>
            <p:nvPr/>
          </p:nvGrpSpPr>
          <p:grpSpPr>
            <a:xfrm>
              <a:off x="943050" y="1019525"/>
              <a:ext cx="410425" cy="405025"/>
              <a:chOff x="943050" y="1019525"/>
              <a:chExt cx="410425" cy="405025"/>
            </a:xfrm>
          </p:grpSpPr>
          <p:sp>
            <p:nvSpPr>
              <p:cNvPr id="59" name="Google Shape;25547;p69">
                <a:extLst>
                  <a:ext uri="{FF2B5EF4-FFF2-40B4-BE49-F238E27FC236}">
                    <a16:creationId xmlns:a16="http://schemas.microsoft.com/office/drawing/2014/main" id="{0D3B6E83-6E06-5957-9FE4-BC8090808B12}"/>
                  </a:ext>
                </a:extLst>
              </p:cNvPr>
              <p:cNvSpPr/>
              <p:nvPr/>
            </p:nvSpPr>
            <p:spPr>
              <a:xfrm>
                <a:off x="945125" y="1019525"/>
                <a:ext cx="40500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6200" h="16201" extrusionOk="0">
                    <a:moveTo>
                      <a:pt x="8100" y="1"/>
                    </a:moveTo>
                    <a:cubicBezTo>
                      <a:pt x="5952" y="1"/>
                      <a:pt x="3892" y="854"/>
                      <a:pt x="2373" y="2373"/>
                    </a:cubicBezTo>
                    <a:cubicBezTo>
                      <a:pt x="854" y="3892"/>
                      <a:pt x="0" y="5952"/>
                      <a:pt x="0" y="8100"/>
                    </a:cubicBezTo>
                    <a:cubicBezTo>
                      <a:pt x="0" y="10248"/>
                      <a:pt x="854" y="12309"/>
                      <a:pt x="2373" y="13828"/>
                    </a:cubicBezTo>
                    <a:cubicBezTo>
                      <a:pt x="3892" y="15347"/>
                      <a:pt x="5952" y="16201"/>
                      <a:pt x="8100" y="16201"/>
                    </a:cubicBezTo>
                    <a:cubicBezTo>
                      <a:pt x="10248" y="16201"/>
                      <a:pt x="12308" y="15347"/>
                      <a:pt x="13827" y="13828"/>
                    </a:cubicBezTo>
                    <a:cubicBezTo>
                      <a:pt x="15346" y="12309"/>
                      <a:pt x="16199" y="10248"/>
                      <a:pt x="16199" y="8100"/>
                    </a:cubicBezTo>
                    <a:cubicBezTo>
                      <a:pt x="16199" y="5952"/>
                      <a:pt x="15346" y="3892"/>
                      <a:pt x="13827" y="2373"/>
                    </a:cubicBezTo>
                    <a:cubicBezTo>
                      <a:pt x="12308" y="854"/>
                      <a:pt x="10248" y="1"/>
                      <a:pt x="8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548;p69">
                <a:extLst>
                  <a:ext uri="{FF2B5EF4-FFF2-40B4-BE49-F238E27FC236}">
                    <a16:creationId xmlns:a16="http://schemas.microsoft.com/office/drawing/2014/main" id="{1FD5AA95-CA03-16C3-AA5E-E7FB1B130AAC}"/>
                  </a:ext>
                </a:extLst>
              </p:cNvPr>
              <p:cNvSpPr/>
              <p:nvPr/>
            </p:nvSpPr>
            <p:spPr>
              <a:xfrm>
                <a:off x="966125" y="1019625"/>
                <a:ext cx="283750" cy="367125"/>
              </a:xfrm>
              <a:custGeom>
                <a:avLst/>
                <a:gdLst/>
                <a:ahLst/>
                <a:cxnLst/>
                <a:rect l="l" t="t" r="r" b="b"/>
                <a:pathLst>
                  <a:path w="11350" h="14685" extrusionOk="0">
                    <a:moveTo>
                      <a:pt x="7015" y="1"/>
                    </a:moveTo>
                    <a:cubicBezTo>
                      <a:pt x="6335" y="22"/>
                      <a:pt x="5681" y="135"/>
                      <a:pt x="5054" y="312"/>
                    </a:cubicBezTo>
                    <a:cubicBezTo>
                      <a:pt x="5105" y="1295"/>
                      <a:pt x="5054" y="2265"/>
                      <a:pt x="4875" y="3223"/>
                    </a:cubicBezTo>
                    <a:cubicBezTo>
                      <a:pt x="5539" y="3287"/>
                      <a:pt x="6178" y="3850"/>
                      <a:pt x="5966" y="4686"/>
                    </a:cubicBezTo>
                    <a:cubicBezTo>
                      <a:pt x="5458" y="6693"/>
                      <a:pt x="4334" y="8463"/>
                      <a:pt x="2783" y="9832"/>
                    </a:cubicBezTo>
                    <a:cubicBezTo>
                      <a:pt x="1975" y="10546"/>
                      <a:pt x="1028" y="11281"/>
                      <a:pt x="0" y="11668"/>
                    </a:cubicBezTo>
                    <a:cubicBezTo>
                      <a:pt x="373" y="12426"/>
                      <a:pt x="864" y="13112"/>
                      <a:pt x="1442" y="13712"/>
                    </a:cubicBezTo>
                    <a:cubicBezTo>
                      <a:pt x="2444" y="13287"/>
                      <a:pt x="3222" y="12494"/>
                      <a:pt x="3946" y="11675"/>
                    </a:cubicBezTo>
                    <a:cubicBezTo>
                      <a:pt x="4184" y="11406"/>
                      <a:pt x="4459" y="11293"/>
                      <a:pt x="4726" y="11293"/>
                    </a:cubicBezTo>
                    <a:cubicBezTo>
                      <a:pt x="5593" y="11293"/>
                      <a:pt x="6385" y="12479"/>
                      <a:pt x="5618" y="13347"/>
                    </a:cubicBezTo>
                    <a:cubicBezTo>
                      <a:pt x="5195" y="13825"/>
                      <a:pt x="4742" y="14277"/>
                      <a:pt x="4255" y="14685"/>
                    </a:cubicBezTo>
                    <a:cubicBezTo>
                      <a:pt x="6412" y="13500"/>
                      <a:pt x="8445" y="10893"/>
                      <a:pt x="9445" y="9025"/>
                    </a:cubicBezTo>
                    <a:cubicBezTo>
                      <a:pt x="10731" y="6618"/>
                      <a:pt x="11127" y="3830"/>
                      <a:pt x="11349" y="1120"/>
                    </a:cubicBezTo>
                    <a:cubicBezTo>
                      <a:pt x="10783" y="787"/>
                      <a:pt x="10180" y="513"/>
                      <a:pt x="9538" y="326"/>
                    </a:cubicBezTo>
                    <a:lnTo>
                      <a:pt x="9538" y="326"/>
                    </a:lnTo>
                    <a:cubicBezTo>
                      <a:pt x="10088" y="3248"/>
                      <a:pt x="9346" y="6044"/>
                      <a:pt x="7572" y="8596"/>
                    </a:cubicBezTo>
                    <a:cubicBezTo>
                      <a:pt x="7313" y="8968"/>
                      <a:pt x="6948" y="9123"/>
                      <a:pt x="6587" y="9123"/>
                    </a:cubicBezTo>
                    <a:cubicBezTo>
                      <a:pt x="5743" y="9123"/>
                      <a:pt x="4921" y="8279"/>
                      <a:pt x="5530" y="7402"/>
                    </a:cubicBezTo>
                    <a:cubicBezTo>
                      <a:pt x="7163" y="5053"/>
                      <a:pt x="7769" y="2692"/>
                      <a:pt x="70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5549;p69">
                <a:extLst>
                  <a:ext uri="{FF2B5EF4-FFF2-40B4-BE49-F238E27FC236}">
                    <a16:creationId xmlns:a16="http://schemas.microsoft.com/office/drawing/2014/main" id="{1D0CEAD6-9143-6F9E-6CA2-1DFB21AC2C53}"/>
                  </a:ext>
                </a:extLst>
              </p:cNvPr>
              <p:cNvSpPr/>
              <p:nvPr/>
            </p:nvSpPr>
            <p:spPr>
              <a:xfrm>
                <a:off x="1224675" y="1137525"/>
                <a:ext cx="128050" cy="271575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0863" extrusionOk="0">
                    <a:moveTo>
                      <a:pt x="4281" y="0"/>
                    </a:moveTo>
                    <a:cubicBezTo>
                      <a:pt x="4226" y="594"/>
                      <a:pt x="4141" y="1189"/>
                      <a:pt x="4029" y="1783"/>
                    </a:cubicBezTo>
                    <a:cubicBezTo>
                      <a:pt x="3915" y="2378"/>
                      <a:pt x="3489" y="2634"/>
                      <a:pt x="3033" y="2634"/>
                    </a:cubicBezTo>
                    <a:cubicBezTo>
                      <a:pt x="2808" y="2634"/>
                      <a:pt x="2575" y="2571"/>
                      <a:pt x="2369" y="2456"/>
                    </a:cubicBezTo>
                    <a:cubicBezTo>
                      <a:pt x="2055" y="3533"/>
                      <a:pt x="1647" y="4579"/>
                      <a:pt x="1110" y="5568"/>
                    </a:cubicBezTo>
                    <a:cubicBezTo>
                      <a:pt x="1339" y="5403"/>
                      <a:pt x="1614" y="5327"/>
                      <a:pt x="1884" y="5327"/>
                    </a:cubicBezTo>
                    <a:cubicBezTo>
                      <a:pt x="2616" y="5327"/>
                      <a:pt x="3315" y="5885"/>
                      <a:pt x="2967" y="6737"/>
                    </a:cubicBezTo>
                    <a:cubicBezTo>
                      <a:pt x="2306" y="8353"/>
                      <a:pt x="1274" y="9750"/>
                      <a:pt x="0" y="10862"/>
                    </a:cubicBezTo>
                    <a:cubicBezTo>
                      <a:pt x="3029" y="9615"/>
                      <a:pt x="5121" y="6599"/>
                      <a:pt x="5016" y="3133"/>
                    </a:cubicBezTo>
                    <a:cubicBezTo>
                      <a:pt x="4981" y="2014"/>
                      <a:pt x="4721" y="955"/>
                      <a:pt x="4281" y="0"/>
                    </a:cubicBezTo>
                    <a:close/>
                  </a:path>
                </a:pathLst>
              </a:custGeom>
              <a:solidFill>
                <a:srgbClr val="E29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5550;p69">
                <a:extLst>
                  <a:ext uri="{FF2B5EF4-FFF2-40B4-BE49-F238E27FC236}">
                    <a16:creationId xmlns:a16="http://schemas.microsoft.com/office/drawing/2014/main" id="{38BFDA3F-8495-3D5D-B974-9D70FC10D57F}"/>
                  </a:ext>
                </a:extLst>
              </p:cNvPr>
              <p:cNvSpPr/>
              <p:nvPr/>
            </p:nvSpPr>
            <p:spPr>
              <a:xfrm>
                <a:off x="943050" y="1054375"/>
                <a:ext cx="91350" cy="175575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7023" extrusionOk="0">
                    <a:moveTo>
                      <a:pt x="3653" y="1"/>
                    </a:moveTo>
                    <a:lnTo>
                      <a:pt x="3653" y="1"/>
                    </a:lnTo>
                    <a:cubicBezTo>
                      <a:pt x="1432" y="1505"/>
                      <a:pt x="1" y="4074"/>
                      <a:pt x="89" y="6952"/>
                    </a:cubicBezTo>
                    <a:cubicBezTo>
                      <a:pt x="90" y="6975"/>
                      <a:pt x="92" y="7000"/>
                      <a:pt x="94" y="7023"/>
                    </a:cubicBezTo>
                    <a:cubicBezTo>
                      <a:pt x="1431" y="6244"/>
                      <a:pt x="2488" y="4181"/>
                      <a:pt x="2992" y="3039"/>
                    </a:cubicBezTo>
                    <a:cubicBezTo>
                      <a:pt x="3435" y="2033"/>
                      <a:pt x="3621" y="1020"/>
                      <a:pt x="36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5551;p69">
                <a:extLst>
                  <a:ext uri="{FF2B5EF4-FFF2-40B4-BE49-F238E27FC236}">
                    <a16:creationId xmlns:a16="http://schemas.microsoft.com/office/drawing/2014/main" id="{D7A0C412-1159-605E-C341-92B4ADB9AED7}"/>
                  </a:ext>
                </a:extLst>
              </p:cNvPr>
              <p:cNvSpPr/>
              <p:nvPr/>
            </p:nvSpPr>
            <p:spPr>
              <a:xfrm>
                <a:off x="1026025" y="1069250"/>
                <a:ext cx="327450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13098" h="14211" extrusionOk="0">
                    <a:moveTo>
                      <a:pt x="10167" y="0"/>
                    </a:moveTo>
                    <a:cubicBezTo>
                      <a:pt x="11758" y="6025"/>
                      <a:pt x="6750" y="12795"/>
                      <a:pt x="1565" y="12795"/>
                    </a:cubicBezTo>
                    <a:cubicBezTo>
                      <a:pt x="1043" y="12795"/>
                      <a:pt x="519" y="12726"/>
                      <a:pt x="1" y="12581"/>
                    </a:cubicBezTo>
                    <a:lnTo>
                      <a:pt x="1" y="12581"/>
                    </a:lnTo>
                    <a:cubicBezTo>
                      <a:pt x="1358" y="13603"/>
                      <a:pt x="3040" y="14210"/>
                      <a:pt x="4858" y="14210"/>
                    </a:cubicBezTo>
                    <a:cubicBezTo>
                      <a:pt x="4943" y="14210"/>
                      <a:pt x="5028" y="14209"/>
                      <a:pt x="5113" y="14206"/>
                    </a:cubicBezTo>
                    <a:cubicBezTo>
                      <a:pt x="9585" y="14070"/>
                      <a:pt x="13098" y="10335"/>
                      <a:pt x="12961" y="5864"/>
                    </a:cubicBezTo>
                    <a:cubicBezTo>
                      <a:pt x="12889" y="3511"/>
                      <a:pt x="11814" y="1430"/>
                      <a:pt x="10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25552;p69">
              <a:extLst>
                <a:ext uri="{FF2B5EF4-FFF2-40B4-BE49-F238E27FC236}">
                  <a16:creationId xmlns:a16="http://schemas.microsoft.com/office/drawing/2014/main" id="{52FCB2BE-7EBF-112D-8718-9FC275512A75}"/>
                </a:ext>
              </a:extLst>
            </p:cNvPr>
            <p:cNvSpPr/>
            <p:nvPr/>
          </p:nvSpPr>
          <p:spPr>
            <a:xfrm flipH="1">
              <a:off x="878380" y="90365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53;p69">
              <a:extLst>
                <a:ext uri="{FF2B5EF4-FFF2-40B4-BE49-F238E27FC236}">
                  <a16:creationId xmlns:a16="http://schemas.microsoft.com/office/drawing/2014/main" id="{7CB5E867-0DEE-F316-1700-9AE085841A75}"/>
                </a:ext>
              </a:extLst>
            </p:cNvPr>
            <p:cNvSpPr/>
            <p:nvPr/>
          </p:nvSpPr>
          <p:spPr>
            <a:xfrm flipH="1">
              <a:off x="1044661" y="1537797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554;p69">
              <a:extLst>
                <a:ext uri="{FF2B5EF4-FFF2-40B4-BE49-F238E27FC236}">
                  <a16:creationId xmlns:a16="http://schemas.microsoft.com/office/drawing/2014/main" id="{EA9273CA-8078-33BF-F068-0E7099109C98}"/>
                </a:ext>
              </a:extLst>
            </p:cNvPr>
            <p:cNvSpPr/>
            <p:nvPr/>
          </p:nvSpPr>
          <p:spPr>
            <a:xfrm flipH="1">
              <a:off x="713213" y="1288729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555;p69">
              <a:extLst>
                <a:ext uri="{FF2B5EF4-FFF2-40B4-BE49-F238E27FC236}">
                  <a16:creationId xmlns:a16="http://schemas.microsoft.com/office/drawing/2014/main" id="{EAB15CE8-77EB-3406-C0C3-96A5169847BF}"/>
                </a:ext>
              </a:extLst>
            </p:cNvPr>
            <p:cNvSpPr/>
            <p:nvPr/>
          </p:nvSpPr>
          <p:spPr>
            <a:xfrm flipH="1">
              <a:off x="1353463" y="963911"/>
              <a:ext cx="91962" cy="55606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556;p69">
              <a:extLst>
                <a:ext uri="{FF2B5EF4-FFF2-40B4-BE49-F238E27FC236}">
                  <a16:creationId xmlns:a16="http://schemas.microsoft.com/office/drawing/2014/main" id="{281AC198-CB84-3411-FEEF-A5E6EAF351D3}"/>
                </a:ext>
              </a:extLst>
            </p:cNvPr>
            <p:cNvSpPr/>
            <p:nvPr/>
          </p:nvSpPr>
          <p:spPr>
            <a:xfrm flipH="1">
              <a:off x="1476536" y="1360422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8" name="Google Shape;2546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Astronomy Picture</a:t>
            </a:r>
            <a:endParaRPr dirty="0"/>
          </a:p>
        </p:txBody>
      </p:sp>
      <p:sp>
        <p:nvSpPr>
          <p:cNvPr id="25472" name="Google Shape;25472;p69"/>
          <p:cNvSpPr txBox="1">
            <a:spLocks noGrp="1"/>
          </p:cNvSpPr>
          <p:nvPr>
            <p:ph type="subTitle" idx="4"/>
          </p:nvPr>
        </p:nvSpPr>
        <p:spPr>
          <a:xfrm>
            <a:off x="2718615" y="2669526"/>
            <a:ext cx="3876776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Fetches NASA’s Astronomy Picture of the Day (APOD) and displays it with a short description.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NASA APOD API</a:t>
            </a:r>
            <a:endParaRPr dirty="0"/>
          </a:p>
        </p:txBody>
      </p:sp>
      <p:grpSp>
        <p:nvGrpSpPr>
          <p:cNvPr id="25475" name="Google Shape;25475;p69"/>
          <p:cNvGrpSpPr/>
          <p:nvPr/>
        </p:nvGrpSpPr>
        <p:grpSpPr>
          <a:xfrm>
            <a:off x="6551876" y="2388550"/>
            <a:ext cx="1056075" cy="590275"/>
            <a:chOff x="6537975" y="1590538"/>
            <a:chExt cx="1056075" cy="590275"/>
          </a:xfrm>
        </p:grpSpPr>
        <p:sp>
          <p:nvSpPr>
            <p:cNvPr id="25476" name="Google Shape;25476;p69"/>
            <p:cNvSpPr/>
            <p:nvPr/>
          </p:nvSpPr>
          <p:spPr>
            <a:xfrm>
              <a:off x="6697000" y="1713013"/>
              <a:ext cx="61875" cy="52950"/>
            </a:xfrm>
            <a:custGeom>
              <a:avLst/>
              <a:gdLst/>
              <a:ahLst/>
              <a:cxnLst/>
              <a:rect l="l" t="t" r="r" b="b"/>
              <a:pathLst>
                <a:path w="2475" h="2118" extrusionOk="0">
                  <a:moveTo>
                    <a:pt x="1063" y="1"/>
                  </a:moveTo>
                  <a:cubicBezTo>
                    <a:pt x="523" y="1"/>
                    <a:pt x="1" y="423"/>
                    <a:pt x="1" y="1060"/>
                  </a:cubicBezTo>
                  <a:cubicBezTo>
                    <a:pt x="1" y="1623"/>
                    <a:pt x="473" y="2095"/>
                    <a:pt x="1058" y="2117"/>
                  </a:cubicBezTo>
                  <a:cubicBezTo>
                    <a:pt x="2002" y="2117"/>
                    <a:pt x="2474" y="970"/>
                    <a:pt x="1800" y="318"/>
                  </a:cubicBezTo>
                  <a:cubicBezTo>
                    <a:pt x="1588" y="99"/>
                    <a:pt x="1323" y="1"/>
                    <a:pt x="1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7" name="Google Shape;25477;p69"/>
            <p:cNvSpPr/>
            <p:nvPr/>
          </p:nvSpPr>
          <p:spPr>
            <a:xfrm>
              <a:off x="6738050" y="1945563"/>
              <a:ext cx="61850" cy="53125"/>
            </a:xfrm>
            <a:custGeom>
              <a:avLst/>
              <a:gdLst/>
              <a:ahLst/>
              <a:cxnLst/>
              <a:rect l="l" t="t" r="r" b="b"/>
              <a:pathLst>
                <a:path w="2474" h="2125" extrusionOk="0">
                  <a:moveTo>
                    <a:pt x="1076" y="1"/>
                  </a:moveTo>
                  <a:cubicBezTo>
                    <a:pt x="531" y="1"/>
                    <a:pt x="0" y="425"/>
                    <a:pt x="0" y="1067"/>
                  </a:cubicBezTo>
                  <a:cubicBezTo>
                    <a:pt x="0" y="1630"/>
                    <a:pt x="473" y="2102"/>
                    <a:pt x="1057" y="2124"/>
                  </a:cubicBezTo>
                  <a:cubicBezTo>
                    <a:pt x="2002" y="2124"/>
                    <a:pt x="2474" y="978"/>
                    <a:pt x="1799" y="303"/>
                  </a:cubicBezTo>
                  <a:cubicBezTo>
                    <a:pt x="1591" y="95"/>
                    <a:pt x="1332" y="1"/>
                    <a:pt x="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8" name="Google Shape;25478;p69"/>
            <p:cNvSpPr/>
            <p:nvPr/>
          </p:nvSpPr>
          <p:spPr>
            <a:xfrm>
              <a:off x="7034850" y="1763063"/>
              <a:ext cx="61300" cy="52925"/>
            </a:xfrm>
            <a:custGeom>
              <a:avLst/>
              <a:gdLst/>
              <a:ahLst/>
              <a:cxnLst/>
              <a:rect l="l" t="t" r="r" b="b"/>
              <a:pathLst>
                <a:path w="2452" h="2117" extrusionOk="0">
                  <a:moveTo>
                    <a:pt x="1053" y="0"/>
                  </a:moveTo>
                  <a:cubicBezTo>
                    <a:pt x="513" y="0"/>
                    <a:pt x="1" y="422"/>
                    <a:pt x="1" y="1060"/>
                  </a:cubicBezTo>
                  <a:cubicBezTo>
                    <a:pt x="1" y="1644"/>
                    <a:pt x="473" y="2116"/>
                    <a:pt x="1058" y="2116"/>
                  </a:cubicBezTo>
                  <a:cubicBezTo>
                    <a:pt x="1980" y="2116"/>
                    <a:pt x="2452" y="970"/>
                    <a:pt x="1800" y="318"/>
                  </a:cubicBezTo>
                  <a:cubicBezTo>
                    <a:pt x="1580" y="98"/>
                    <a:pt x="131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9" name="Google Shape;25479;p69"/>
            <p:cNvSpPr/>
            <p:nvPr/>
          </p:nvSpPr>
          <p:spPr>
            <a:xfrm>
              <a:off x="7235550" y="1941088"/>
              <a:ext cx="61300" cy="52525"/>
            </a:xfrm>
            <a:custGeom>
              <a:avLst/>
              <a:gdLst/>
              <a:ahLst/>
              <a:cxnLst/>
              <a:rect l="l" t="t" r="r" b="b"/>
              <a:pathLst>
                <a:path w="2452" h="2101" extrusionOk="0">
                  <a:moveTo>
                    <a:pt x="1066" y="0"/>
                  </a:moveTo>
                  <a:cubicBezTo>
                    <a:pt x="521" y="0"/>
                    <a:pt x="0" y="424"/>
                    <a:pt x="0" y="1067"/>
                  </a:cubicBezTo>
                  <a:cubicBezTo>
                    <a:pt x="0" y="1629"/>
                    <a:pt x="473" y="2101"/>
                    <a:pt x="1057" y="2101"/>
                  </a:cubicBezTo>
                  <a:cubicBezTo>
                    <a:pt x="2002" y="2101"/>
                    <a:pt x="2451" y="977"/>
                    <a:pt x="1799" y="302"/>
                  </a:cubicBezTo>
                  <a:cubicBezTo>
                    <a:pt x="1584" y="94"/>
                    <a:pt x="1322" y="0"/>
                    <a:pt x="1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0" name="Google Shape;25480;p69"/>
            <p:cNvSpPr/>
            <p:nvPr/>
          </p:nvSpPr>
          <p:spPr>
            <a:xfrm>
              <a:off x="7377200" y="1849863"/>
              <a:ext cx="61300" cy="52700"/>
            </a:xfrm>
            <a:custGeom>
              <a:avLst/>
              <a:gdLst/>
              <a:ahLst/>
              <a:cxnLst/>
              <a:rect l="l" t="t" r="r" b="b"/>
              <a:pathLst>
                <a:path w="2452" h="2108" extrusionOk="0">
                  <a:moveTo>
                    <a:pt x="1053" y="1"/>
                  </a:moveTo>
                  <a:cubicBezTo>
                    <a:pt x="513" y="1"/>
                    <a:pt x="1" y="413"/>
                    <a:pt x="1" y="1050"/>
                  </a:cubicBezTo>
                  <a:cubicBezTo>
                    <a:pt x="1" y="1635"/>
                    <a:pt x="473" y="2107"/>
                    <a:pt x="1035" y="2107"/>
                  </a:cubicBezTo>
                  <a:cubicBezTo>
                    <a:pt x="1979" y="2107"/>
                    <a:pt x="2452" y="983"/>
                    <a:pt x="1800" y="308"/>
                  </a:cubicBezTo>
                  <a:cubicBezTo>
                    <a:pt x="1580" y="96"/>
                    <a:pt x="1314" y="1"/>
                    <a:pt x="1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1" name="Google Shape;25481;p69"/>
            <p:cNvSpPr/>
            <p:nvPr/>
          </p:nvSpPr>
          <p:spPr>
            <a:xfrm>
              <a:off x="6716025" y="1732888"/>
              <a:ext cx="53100" cy="243600"/>
            </a:xfrm>
            <a:custGeom>
              <a:avLst/>
              <a:gdLst/>
              <a:ahLst/>
              <a:cxnLst/>
              <a:rect l="l" t="t" r="r" b="b"/>
              <a:pathLst>
                <a:path w="2124" h="9744" extrusionOk="0">
                  <a:moveTo>
                    <a:pt x="211" y="0"/>
                  </a:moveTo>
                  <a:cubicBezTo>
                    <a:pt x="109" y="0"/>
                    <a:pt x="0" y="86"/>
                    <a:pt x="27" y="220"/>
                  </a:cubicBezTo>
                  <a:lnTo>
                    <a:pt x="1533" y="8450"/>
                  </a:lnTo>
                  <a:lnTo>
                    <a:pt x="1758" y="9619"/>
                  </a:lnTo>
                  <a:cubicBezTo>
                    <a:pt x="1776" y="9707"/>
                    <a:pt x="1837" y="9743"/>
                    <a:pt x="1904" y="9743"/>
                  </a:cubicBezTo>
                  <a:cubicBezTo>
                    <a:pt x="2008" y="9743"/>
                    <a:pt x="2123" y="9653"/>
                    <a:pt x="2096" y="9530"/>
                  </a:cubicBezTo>
                  <a:lnTo>
                    <a:pt x="589" y="1277"/>
                  </a:lnTo>
                  <a:lnTo>
                    <a:pt x="364" y="130"/>
                  </a:lnTo>
                  <a:cubicBezTo>
                    <a:pt x="346" y="40"/>
                    <a:pt x="280" y="0"/>
                    <a:pt x="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2" name="Google Shape;25482;p69"/>
            <p:cNvSpPr/>
            <p:nvPr/>
          </p:nvSpPr>
          <p:spPr>
            <a:xfrm>
              <a:off x="6761325" y="1780088"/>
              <a:ext cx="302725" cy="200450"/>
            </a:xfrm>
            <a:custGeom>
              <a:avLst/>
              <a:gdLst/>
              <a:ahLst/>
              <a:cxnLst/>
              <a:rect l="l" t="t" r="r" b="b"/>
              <a:pathLst>
                <a:path w="12109" h="8018" extrusionOk="0">
                  <a:moveTo>
                    <a:pt x="11869" y="1"/>
                  </a:moveTo>
                  <a:cubicBezTo>
                    <a:pt x="11846" y="1"/>
                    <a:pt x="11821" y="6"/>
                    <a:pt x="11796" y="19"/>
                  </a:cubicBezTo>
                  <a:cubicBezTo>
                    <a:pt x="8806" y="1728"/>
                    <a:pt x="5860" y="3549"/>
                    <a:pt x="3049" y="5528"/>
                  </a:cubicBezTo>
                  <a:cubicBezTo>
                    <a:pt x="2060" y="6225"/>
                    <a:pt x="1071" y="6922"/>
                    <a:pt x="126" y="7731"/>
                  </a:cubicBezTo>
                  <a:cubicBezTo>
                    <a:pt x="1" y="7839"/>
                    <a:pt x="132" y="8018"/>
                    <a:pt x="271" y="8018"/>
                  </a:cubicBezTo>
                  <a:cubicBezTo>
                    <a:pt x="306" y="8018"/>
                    <a:pt x="342" y="8006"/>
                    <a:pt x="374" y="7979"/>
                  </a:cubicBezTo>
                  <a:lnTo>
                    <a:pt x="374" y="7956"/>
                  </a:lnTo>
                  <a:cubicBezTo>
                    <a:pt x="2150" y="6540"/>
                    <a:pt x="3994" y="5213"/>
                    <a:pt x="5905" y="4021"/>
                  </a:cubicBezTo>
                  <a:cubicBezTo>
                    <a:pt x="7569" y="2942"/>
                    <a:pt x="9255" y="1908"/>
                    <a:pt x="10964" y="918"/>
                  </a:cubicBezTo>
                  <a:cubicBezTo>
                    <a:pt x="11279" y="716"/>
                    <a:pt x="11616" y="514"/>
                    <a:pt x="11954" y="311"/>
                  </a:cubicBezTo>
                  <a:cubicBezTo>
                    <a:pt x="12109" y="214"/>
                    <a:pt x="12013" y="1"/>
                    <a:pt x="11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3" name="Google Shape;25483;p69"/>
            <p:cNvSpPr/>
            <p:nvPr/>
          </p:nvSpPr>
          <p:spPr>
            <a:xfrm>
              <a:off x="7056975" y="1779288"/>
              <a:ext cx="204575" cy="203225"/>
            </a:xfrm>
            <a:custGeom>
              <a:avLst/>
              <a:gdLst/>
              <a:ahLst/>
              <a:cxnLst/>
              <a:rect l="l" t="t" r="r" b="b"/>
              <a:pathLst>
                <a:path w="8183" h="8129" extrusionOk="0">
                  <a:moveTo>
                    <a:pt x="250" y="0"/>
                  </a:moveTo>
                  <a:cubicBezTo>
                    <a:pt x="126" y="0"/>
                    <a:pt x="1" y="176"/>
                    <a:pt x="105" y="298"/>
                  </a:cubicBezTo>
                  <a:lnTo>
                    <a:pt x="105" y="321"/>
                  </a:lnTo>
                  <a:cubicBezTo>
                    <a:pt x="2511" y="3064"/>
                    <a:pt x="5075" y="5650"/>
                    <a:pt x="7795" y="8078"/>
                  </a:cubicBezTo>
                  <a:cubicBezTo>
                    <a:pt x="7831" y="8114"/>
                    <a:pt x="7872" y="8129"/>
                    <a:pt x="7913" y="8129"/>
                  </a:cubicBezTo>
                  <a:cubicBezTo>
                    <a:pt x="8052" y="8129"/>
                    <a:pt x="8182" y="7953"/>
                    <a:pt x="8043" y="7831"/>
                  </a:cubicBezTo>
                  <a:cubicBezTo>
                    <a:pt x="5322" y="5402"/>
                    <a:pt x="2759" y="2794"/>
                    <a:pt x="353" y="51"/>
                  </a:cubicBezTo>
                  <a:cubicBezTo>
                    <a:pt x="322" y="15"/>
                    <a:pt x="286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4" name="Google Shape;25484;p69"/>
            <p:cNvSpPr/>
            <p:nvPr/>
          </p:nvSpPr>
          <p:spPr>
            <a:xfrm>
              <a:off x="7256475" y="1868363"/>
              <a:ext cx="159700" cy="114650"/>
            </a:xfrm>
            <a:custGeom>
              <a:avLst/>
              <a:gdLst/>
              <a:ahLst/>
              <a:cxnLst/>
              <a:rect l="l" t="t" r="r" b="b"/>
              <a:pathLst>
                <a:path w="6388" h="4586" extrusionOk="0">
                  <a:moveTo>
                    <a:pt x="6146" y="1"/>
                  </a:moveTo>
                  <a:cubicBezTo>
                    <a:pt x="6104" y="1"/>
                    <a:pt x="6060" y="19"/>
                    <a:pt x="6021" y="63"/>
                  </a:cubicBezTo>
                  <a:cubicBezTo>
                    <a:pt x="4290" y="1772"/>
                    <a:pt x="2109" y="2874"/>
                    <a:pt x="153" y="4245"/>
                  </a:cubicBezTo>
                  <a:cubicBezTo>
                    <a:pt x="1" y="4359"/>
                    <a:pt x="105" y="4585"/>
                    <a:pt x="250" y="4585"/>
                  </a:cubicBezTo>
                  <a:cubicBezTo>
                    <a:pt x="277" y="4585"/>
                    <a:pt x="305" y="4578"/>
                    <a:pt x="333" y="4560"/>
                  </a:cubicBezTo>
                  <a:cubicBezTo>
                    <a:pt x="2311" y="3166"/>
                    <a:pt x="4515" y="2019"/>
                    <a:pt x="6269" y="310"/>
                  </a:cubicBezTo>
                  <a:cubicBezTo>
                    <a:pt x="6388" y="175"/>
                    <a:pt x="6276" y="1"/>
                    <a:pt x="6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5" name="Google Shape;25485;p69"/>
            <p:cNvSpPr/>
            <p:nvPr/>
          </p:nvSpPr>
          <p:spPr>
            <a:xfrm>
              <a:off x="6537975" y="1857538"/>
              <a:ext cx="30925" cy="36000"/>
            </a:xfrm>
            <a:custGeom>
              <a:avLst/>
              <a:gdLst/>
              <a:ahLst/>
              <a:cxnLst/>
              <a:rect l="l" t="t" r="r" b="b"/>
              <a:pathLst>
                <a:path w="1237" h="1440" extrusionOk="0">
                  <a:moveTo>
                    <a:pt x="1125" y="427"/>
                  </a:moveTo>
                  <a:cubicBezTo>
                    <a:pt x="1125" y="652"/>
                    <a:pt x="1237" y="1102"/>
                    <a:pt x="1012" y="1282"/>
                  </a:cubicBezTo>
                  <a:cubicBezTo>
                    <a:pt x="810" y="1439"/>
                    <a:pt x="428" y="1282"/>
                    <a:pt x="293" y="1057"/>
                  </a:cubicBezTo>
                  <a:cubicBezTo>
                    <a:pt x="135" y="832"/>
                    <a:pt x="0" y="472"/>
                    <a:pt x="315" y="292"/>
                  </a:cubicBezTo>
                  <a:cubicBezTo>
                    <a:pt x="540" y="158"/>
                    <a:pt x="1125" y="0"/>
                    <a:pt x="1125" y="427"/>
                  </a:cubicBezTo>
                  <a:cubicBezTo>
                    <a:pt x="1125" y="630"/>
                    <a:pt x="1125" y="248"/>
                    <a:pt x="1125" y="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6" name="Google Shape;25486;p69"/>
            <p:cNvSpPr/>
            <p:nvPr/>
          </p:nvSpPr>
          <p:spPr>
            <a:xfrm>
              <a:off x="7558600" y="1590538"/>
              <a:ext cx="35450" cy="26450"/>
            </a:xfrm>
            <a:custGeom>
              <a:avLst/>
              <a:gdLst/>
              <a:ahLst/>
              <a:cxnLst/>
              <a:rect l="l" t="t" r="r" b="b"/>
              <a:pathLst>
                <a:path w="1418" h="1058" extrusionOk="0">
                  <a:moveTo>
                    <a:pt x="720" y="1"/>
                  </a:moveTo>
                  <a:cubicBezTo>
                    <a:pt x="0" y="1"/>
                    <a:pt x="0" y="1057"/>
                    <a:pt x="720" y="1057"/>
                  </a:cubicBezTo>
                  <a:cubicBezTo>
                    <a:pt x="1417" y="1035"/>
                    <a:pt x="1417" y="1"/>
                    <a:pt x="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7" name="Google Shape;25487;p69"/>
            <p:cNvSpPr/>
            <p:nvPr/>
          </p:nvSpPr>
          <p:spPr>
            <a:xfrm>
              <a:off x="7454225" y="2136938"/>
              <a:ext cx="56225" cy="43875"/>
            </a:xfrm>
            <a:custGeom>
              <a:avLst/>
              <a:gdLst/>
              <a:ahLst/>
              <a:cxnLst/>
              <a:rect l="l" t="t" r="r" b="b"/>
              <a:pathLst>
                <a:path w="2249" h="1755" extrusionOk="0">
                  <a:moveTo>
                    <a:pt x="1125" y="1"/>
                  </a:moveTo>
                  <a:cubicBezTo>
                    <a:pt x="0" y="1"/>
                    <a:pt x="0" y="1755"/>
                    <a:pt x="1125" y="1755"/>
                  </a:cubicBezTo>
                  <a:cubicBezTo>
                    <a:pt x="2249" y="1755"/>
                    <a:pt x="2249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8" name="Google Shape;25488;p69"/>
            <p:cNvSpPr/>
            <p:nvPr/>
          </p:nvSpPr>
          <p:spPr>
            <a:xfrm>
              <a:off x="7007200" y="2094112"/>
              <a:ext cx="56250" cy="43875"/>
            </a:xfrm>
            <a:custGeom>
              <a:avLst/>
              <a:gdLst/>
              <a:ahLst/>
              <a:cxnLst/>
              <a:rect l="l" t="t" r="r" b="b"/>
              <a:pathLst>
                <a:path w="2250" h="1755" extrusionOk="0">
                  <a:moveTo>
                    <a:pt x="1125" y="0"/>
                  </a:moveTo>
                  <a:cubicBezTo>
                    <a:pt x="1" y="0"/>
                    <a:pt x="1" y="1754"/>
                    <a:pt x="1125" y="1754"/>
                  </a:cubicBezTo>
                  <a:cubicBezTo>
                    <a:pt x="2249" y="1754"/>
                    <a:pt x="224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9" name="Google Shape;25489;p69"/>
            <p:cNvSpPr/>
            <p:nvPr/>
          </p:nvSpPr>
          <p:spPr>
            <a:xfrm>
              <a:off x="7270588" y="1618463"/>
              <a:ext cx="20250" cy="28125"/>
            </a:xfrm>
            <a:custGeom>
              <a:avLst/>
              <a:gdLst/>
              <a:ahLst/>
              <a:cxnLst/>
              <a:rect l="l" t="t" r="r" b="b"/>
              <a:pathLst>
                <a:path w="810" h="1125" extrusionOk="0">
                  <a:moveTo>
                    <a:pt x="787" y="405"/>
                  </a:moveTo>
                  <a:cubicBezTo>
                    <a:pt x="787" y="652"/>
                    <a:pt x="675" y="855"/>
                    <a:pt x="472" y="967"/>
                  </a:cubicBezTo>
                  <a:cubicBezTo>
                    <a:pt x="225" y="1124"/>
                    <a:pt x="45" y="877"/>
                    <a:pt x="45" y="652"/>
                  </a:cubicBezTo>
                  <a:cubicBezTo>
                    <a:pt x="0" y="405"/>
                    <a:pt x="135" y="158"/>
                    <a:pt x="360" y="45"/>
                  </a:cubicBezTo>
                  <a:cubicBezTo>
                    <a:pt x="585" y="0"/>
                    <a:pt x="810" y="180"/>
                    <a:pt x="787" y="427"/>
                  </a:cubicBezTo>
                  <a:cubicBezTo>
                    <a:pt x="810" y="652"/>
                    <a:pt x="787" y="382"/>
                    <a:pt x="787" y="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492" name="Google Shape;25492;p69"/>
          <p:cNvCxnSpPr/>
          <p:nvPr/>
        </p:nvCxnSpPr>
        <p:spPr>
          <a:xfrm>
            <a:off x="3898037" y="2589524"/>
            <a:ext cx="1482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93" name="Google Shape;25493;p69"/>
          <p:cNvGrpSpPr/>
          <p:nvPr/>
        </p:nvGrpSpPr>
        <p:grpSpPr>
          <a:xfrm>
            <a:off x="4250132" y="1261169"/>
            <a:ext cx="654673" cy="1140297"/>
            <a:chOff x="4250132" y="1261169"/>
            <a:chExt cx="654673" cy="1140297"/>
          </a:xfrm>
        </p:grpSpPr>
        <p:sp>
          <p:nvSpPr>
            <p:cNvPr id="25494" name="Google Shape;25494;p69"/>
            <p:cNvSpPr/>
            <p:nvPr/>
          </p:nvSpPr>
          <p:spPr>
            <a:xfrm>
              <a:off x="4780783" y="2170936"/>
              <a:ext cx="60375" cy="51710"/>
            </a:xfrm>
            <a:custGeom>
              <a:avLst/>
              <a:gdLst/>
              <a:ahLst/>
              <a:cxnLst/>
              <a:rect l="l" t="t" r="r" b="b"/>
              <a:pathLst>
                <a:path w="1310" h="1122" extrusionOk="0">
                  <a:moveTo>
                    <a:pt x="750" y="1"/>
                  </a:moveTo>
                  <a:cubicBezTo>
                    <a:pt x="250" y="1"/>
                    <a:pt x="0" y="596"/>
                    <a:pt x="345" y="953"/>
                  </a:cubicBezTo>
                  <a:cubicBezTo>
                    <a:pt x="462" y="1069"/>
                    <a:pt x="604" y="1121"/>
                    <a:pt x="744" y="1121"/>
                  </a:cubicBezTo>
                  <a:cubicBezTo>
                    <a:pt x="1033" y="1121"/>
                    <a:pt x="1310" y="898"/>
                    <a:pt x="1310" y="560"/>
                  </a:cubicBezTo>
                  <a:cubicBezTo>
                    <a:pt x="1298" y="251"/>
                    <a:pt x="1048" y="1"/>
                    <a:pt x="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5" name="Google Shape;25495;p69"/>
            <p:cNvSpPr/>
            <p:nvPr/>
          </p:nvSpPr>
          <p:spPr>
            <a:xfrm>
              <a:off x="4584312" y="2243939"/>
              <a:ext cx="59868" cy="51664"/>
            </a:xfrm>
            <a:custGeom>
              <a:avLst/>
              <a:gdLst/>
              <a:ahLst/>
              <a:cxnLst/>
              <a:rect l="l" t="t" r="r" b="b"/>
              <a:pathLst>
                <a:path w="1299" h="1121" extrusionOk="0">
                  <a:moveTo>
                    <a:pt x="739" y="0"/>
                  </a:moveTo>
                  <a:cubicBezTo>
                    <a:pt x="239" y="0"/>
                    <a:pt x="1" y="607"/>
                    <a:pt x="346" y="953"/>
                  </a:cubicBezTo>
                  <a:cubicBezTo>
                    <a:pt x="462" y="1069"/>
                    <a:pt x="603" y="1121"/>
                    <a:pt x="741" y="1121"/>
                  </a:cubicBezTo>
                  <a:cubicBezTo>
                    <a:pt x="1027" y="1121"/>
                    <a:pt x="1298" y="897"/>
                    <a:pt x="1298" y="560"/>
                  </a:cubicBezTo>
                  <a:cubicBezTo>
                    <a:pt x="1298" y="250"/>
                    <a:pt x="1048" y="12"/>
                    <a:pt x="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6" name="Google Shape;25496;p69"/>
            <p:cNvSpPr/>
            <p:nvPr/>
          </p:nvSpPr>
          <p:spPr>
            <a:xfrm>
              <a:off x="4671003" y="1992624"/>
              <a:ext cx="60421" cy="51664"/>
            </a:xfrm>
            <a:custGeom>
              <a:avLst/>
              <a:gdLst/>
              <a:ahLst/>
              <a:cxnLst/>
              <a:rect l="l" t="t" r="r" b="b"/>
              <a:pathLst>
                <a:path w="1311" h="1121" extrusionOk="0">
                  <a:moveTo>
                    <a:pt x="751" y="0"/>
                  </a:moveTo>
                  <a:cubicBezTo>
                    <a:pt x="251" y="0"/>
                    <a:pt x="1" y="596"/>
                    <a:pt x="346" y="953"/>
                  </a:cubicBezTo>
                  <a:cubicBezTo>
                    <a:pt x="462" y="1069"/>
                    <a:pt x="605" y="1121"/>
                    <a:pt x="744" y="1121"/>
                  </a:cubicBezTo>
                  <a:cubicBezTo>
                    <a:pt x="1034" y="1121"/>
                    <a:pt x="1311" y="897"/>
                    <a:pt x="1311" y="560"/>
                  </a:cubicBezTo>
                  <a:cubicBezTo>
                    <a:pt x="1299" y="250"/>
                    <a:pt x="1049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7" name="Google Shape;25497;p69"/>
            <p:cNvSpPr/>
            <p:nvPr/>
          </p:nvSpPr>
          <p:spPr>
            <a:xfrm>
              <a:off x="4465222" y="2056824"/>
              <a:ext cx="60421" cy="51341"/>
            </a:xfrm>
            <a:custGeom>
              <a:avLst/>
              <a:gdLst/>
              <a:ahLst/>
              <a:cxnLst/>
              <a:rect l="l" t="t" r="r" b="b"/>
              <a:pathLst>
                <a:path w="1311" h="1114" extrusionOk="0">
                  <a:moveTo>
                    <a:pt x="751" y="0"/>
                  </a:moveTo>
                  <a:cubicBezTo>
                    <a:pt x="251" y="0"/>
                    <a:pt x="1" y="596"/>
                    <a:pt x="346" y="953"/>
                  </a:cubicBezTo>
                  <a:cubicBezTo>
                    <a:pt x="461" y="1064"/>
                    <a:pt x="601" y="1113"/>
                    <a:pt x="739" y="1113"/>
                  </a:cubicBezTo>
                  <a:cubicBezTo>
                    <a:pt x="1031" y="1113"/>
                    <a:pt x="1311" y="891"/>
                    <a:pt x="1311" y="560"/>
                  </a:cubicBezTo>
                  <a:cubicBezTo>
                    <a:pt x="1299" y="250"/>
                    <a:pt x="1049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8" name="Google Shape;25498;p69"/>
            <p:cNvSpPr/>
            <p:nvPr/>
          </p:nvSpPr>
          <p:spPr>
            <a:xfrm>
              <a:off x="4492690" y="1851043"/>
              <a:ext cx="60375" cy="51341"/>
            </a:xfrm>
            <a:custGeom>
              <a:avLst/>
              <a:gdLst/>
              <a:ahLst/>
              <a:cxnLst/>
              <a:rect l="l" t="t" r="r" b="b"/>
              <a:pathLst>
                <a:path w="1310" h="1114" extrusionOk="0">
                  <a:moveTo>
                    <a:pt x="750" y="0"/>
                  </a:moveTo>
                  <a:cubicBezTo>
                    <a:pt x="250" y="0"/>
                    <a:pt x="0" y="596"/>
                    <a:pt x="346" y="953"/>
                  </a:cubicBezTo>
                  <a:cubicBezTo>
                    <a:pt x="460" y="1064"/>
                    <a:pt x="601" y="1113"/>
                    <a:pt x="738" y="1113"/>
                  </a:cubicBezTo>
                  <a:cubicBezTo>
                    <a:pt x="1030" y="1113"/>
                    <a:pt x="1310" y="892"/>
                    <a:pt x="1310" y="560"/>
                  </a:cubicBezTo>
                  <a:cubicBezTo>
                    <a:pt x="1298" y="250"/>
                    <a:pt x="1048" y="0"/>
                    <a:pt x="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9" name="Google Shape;25499;p69"/>
            <p:cNvSpPr/>
            <p:nvPr/>
          </p:nvSpPr>
          <p:spPr>
            <a:xfrm>
              <a:off x="4351110" y="1608484"/>
              <a:ext cx="59868" cy="51710"/>
            </a:xfrm>
            <a:custGeom>
              <a:avLst/>
              <a:gdLst/>
              <a:ahLst/>
              <a:cxnLst/>
              <a:rect l="l" t="t" r="r" b="b"/>
              <a:pathLst>
                <a:path w="1299" h="1122" extrusionOk="0">
                  <a:moveTo>
                    <a:pt x="739" y="1"/>
                  </a:moveTo>
                  <a:cubicBezTo>
                    <a:pt x="239" y="1"/>
                    <a:pt x="0" y="596"/>
                    <a:pt x="346" y="953"/>
                  </a:cubicBezTo>
                  <a:cubicBezTo>
                    <a:pt x="462" y="1070"/>
                    <a:pt x="603" y="1121"/>
                    <a:pt x="741" y="1121"/>
                  </a:cubicBezTo>
                  <a:cubicBezTo>
                    <a:pt x="1027" y="1121"/>
                    <a:pt x="1298" y="898"/>
                    <a:pt x="1298" y="560"/>
                  </a:cubicBezTo>
                  <a:cubicBezTo>
                    <a:pt x="1298" y="251"/>
                    <a:pt x="1048" y="1"/>
                    <a:pt x="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0" name="Google Shape;25500;p69"/>
            <p:cNvSpPr/>
            <p:nvPr/>
          </p:nvSpPr>
          <p:spPr>
            <a:xfrm>
              <a:off x="4396644" y="1361594"/>
              <a:ext cx="60421" cy="51664"/>
            </a:xfrm>
            <a:custGeom>
              <a:avLst/>
              <a:gdLst/>
              <a:ahLst/>
              <a:cxnLst/>
              <a:rect l="l" t="t" r="r" b="b"/>
              <a:pathLst>
                <a:path w="1311" h="1121" extrusionOk="0">
                  <a:moveTo>
                    <a:pt x="751" y="0"/>
                  </a:moveTo>
                  <a:cubicBezTo>
                    <a:pt x="251" y="0"/>
                    <a:pt x="1" y="595"/>
                    <a:pt x="346" y="953"/>
                  </a:cubicBezTo>
                  <a:cubicBezTo>
                    <a:pt x="462" y="1069"/>
                    <a:pt x="605" y="1121"/>
                    <a:pt x="744" y="1121"/>
                  </a:cubicBezTo>
                  <a:cubicBezTo>
                    <a:pt x="1034" y="1121"/>
                    <a:pt x="1310" y="897"/>
                    <a:pt x="1310" y="560"/>
                  </a:cubicBezTo>
                  <a:cubicBezTo>
                    <a:pt x="1298" y="250"/>
                    <a:pt x="1048" y="0"/>
                    <a:pt x="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1" name="Google Shape;25501;p69"/>
            <p:cNvSpPr/>
            <p:nvPr/>
          </p:nvSpPr>
          <p:spPr>
            <a:xfrm>
              <a:off x="4584312" y="1261169"/>
              <a:ext cx="59868" cy="51295"/>
            </a:xfrm>
            <a:custGeom>
              <a:avLst/>
              <a:gdLst/>
              <a:ahLst/>
              <a:cxnLst/>
              <a:rect l="l" t="t" r="r" b="b"/>
              <a:pathLst>
                <a:path w="1299" h="1113" extrusionOk="0">
                  <a:moveTo>
                    <a:pt x="739" y="0"/>
                  </a:moveTo>
                  <a:cubicBezTo>
                    <a:pt x="239" y="0"/>
                    <a:pt x="1" y="596"/>
                    <a:pt x="346" y="953"/>
                  </a:cubicBezTo>
                  <a:cubicBezTo>
                    <a:pt x="461" y="1064"/>
                    <a:pt x="600" y="1113"/>
                    <a:pt x="736" y="1113"/>
                  </a:cubicBezTo>
                  <a:cubicBezTo>
                    <a:pt x="1024" y="1113"/>
                    <a:pt x="1298" y="891"/>
                    <a:pt x="1298" y="560"/>
                  </a:cubicBezTo>
                  <a:cubicBezTo>
                    <a:pt x="1298" y="250"/>
                    <a:pt x="1048" y="0"/>
                    <a:pt x="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2" name="Google Shape;25502;p69"/>
            <p:cNvSpPr/>
            <p:nvPr/>
          </p:nvSpPr>
          <p:spPr>
            <a:xfrm>
              <a:off x="4612840" y="2195824"/>
              <a:ext cx="208546" cy="80884"/>
            </a:xfrm>
            <a:custGeom>
              <a:avLst/>
              <a:gdLst/>
              <a:ahLst/>
              <a:cxnLst/>
              <a:rect l="l" t="t" r="r" b="b"/>
              <a:pathLst>
                <a:path w="4525" h="1755" extrusionOk="0">
                  <a:moveTo>
                    <a:pt x="4417" y="0"/>
                  </a:moveTo>
                  <a:cubicBezTo>
                    <a:pt x="4406" y="0"/>
                    <a:pt x="4395" y="3"/>
                    <a:pt x="4382" y="8"/>
                  </a:cubicBezTo>
                  <a:cubicBezTo>
                    <a:pt x="2942" y="508"/>
                    <a:pt x="1525" y="1032"/>
                    <a:pt x="96" y="1568"/>
                  </a:cubicBezTo>
                  <a:cubicBezTo>
                    <a:pt x="1" y="1600"/>
                    <a:pt x="28" y="1754"/>
                    <a:pt x="111" y="1754"/>
                  </a:cubicBezTo>
                  <a:cubicBezTo>
                    <a:pt x="121" y="1754"/>
                    <a:pt x="132" y="1752"/>
                    <a:pt x="144" y="1747"/>
                  </a:cubicBezTo>
                  <a:cubicBezTo>
                    <a:pt x="1572" y="1211"/>
                    <a:pt x="3001" y="687"/>
                    <a:pt x="4430" y="187"/>
                  </a:cubicBezTo>
                  <a:cubicBezTo>
                    <a:pt x="4525" y="145"/>
                    <a:pt x="4498" y="0"/>
                    <a:pt x="4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3" name="Google Shape;25503;p69"/>
            <p:cNvSpPr/>
            <p:nvPr/>
          </p:nvSpPr>
          <p:spPr>
            <a:xfrm>
              <a:off x="4691604" y="2010874"/>
              <a:ext cx="129967" cy="192369"/>
            </a:xfrm>
            <a:custGeom>
              <a:avLst/>
              <a:gdLst/>
              <a:ahLst/>
              <a:cxnLst/>
              <a:rect l="l" t="t" r="r" b="b"/>
              <a:pathLst>
                <a:path w="2820" h="4174" extrusionOk="0">
                  <a:moveTo>
                    <a:pt x="131" y="0"/>
                  </a:moveTo>
                  <a:cubicBezTo>
                    <a:pt x="64" y="0"/>
                    <a:pt x="0" y="73"/>
                    <a:pt x="42" y="140"/>
                  </a:cubicBezTo>
                  <a:cubicBezTo>
                    <a:pt x="506" y="831"/>
                    <a:pt x="1006" y="1497"/>
                    <a:pt x="1435" y="2200"/>
                  </a:cubicBezTo>
                  <a:cubicBezTo>
                    <a:pt x="1840" y="2843"/>
                    <a:pt x="2149" y="3545"/>
                    <a:pt x="2626" y="4140"/>
                  </a:cubicBezTo>
                  <a:cubicBezTo>
                    <a:pt x="2646" y="4164"/>
                    <a:pt x="2669" y="4174"/>
                    <a:pt x="2692" y="4174"/>
                  </a:cubicBezTo>
                  <a:cubicBezTo>
                    <a:pt x="2760" y="4174"/>
                    <a:pt x="2819" y="4081"/>
                    <a:pt x="2757" y="4010"/>
                  </a:cubicBezTo>
                  <a:cubicBezTo>
                    <a:pt x="2280" y="3414"/>
                    <a:pt x="1971" y="2700"/>
                    <a:pt x="1566" y="2057"/>
                  </a:cubicBezTo>
                  <a:cubicBezTo>
                    <a:pt x="1137" y="1378"/>
                    <a:pt x="661" y="723"/>
                    <a:pt x="209" y="45"/>
                  </a:cubicBezTo>
                  <a:cubicBezTo>
                    <a:pt x="187" y="13"/>
                    <a:pt x="159" y="0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4" name="Google Shape;25504;p69"/>
            <p:cNvSpPr/>
            <p:nvPr/>
          </p:nvSpPr>
          <p:spPr>
            <a:xfrm>
              <a:off x="4491676" y="2079360"/>
              <a:ext cx="131211" cy="191678"/>
            </a:xfrm>
            <a:custGeom>
              <a:avLst/>
              <a:gdLst/>
              <a:ahLst/>
              <a:cxnLst/>
              <a:rect l="l" t="t" r="r" b="b"/>
              <a:pathLst>
                <a:path w="2847" h="4159" extrusionOk="0">
                  <a:moveTo>
                    <a:pt x="118" y="1"/>
                  </a:moveTo>
                  <a:cubicBezTo>
                    <a:pt x="57" y="1"/>
                    <a:pt x="0" y="63"/>
                    <a:pt x="34" y="130"/>
                  </a:cubicBezTo>
                  <a:cubicBezTo>
                    <a:pt x="784" y="1369"/>
                    <a:pt x="1594" y="2571"/>
                    <a:pt x="2404" y="3774"/>
                  </a:cubicBezTo>
                  <a:lnTo>
                    <a:pt x="2630" y="4119"/>
                  </a:lnTo>
                  <a:cubicBezTo>
                    <a:pt x="2651" y="4147"/>
                    <a:pt x="2680" y="4158"/>
                    <a:pt x="2709" y="4158"/>
                  </a:cubicBezTo>
                  <a:cubicBezTo>
                    <a:pt x="2778" y="4158"/>
                    <a:pt x="2847" y="4091"/>
                    <a:pt x="2796" y="4024"/>
                  </a:cubicBezTo>
                  <a:cubicBezTo>
                    <a:pt x="2142" y="3047"/>
                    <a:pt x="1487" y="2071"/>
                    <a:pt x="844" y="1083"/>
                  </a:cubicBezTo>
                  <a:cubicBezTo>
                    <a:pt x="630" y="738"/>
                    <a:pt x="403" y="392"/>
                    <a:pt x="189" y="35"/>
                  </a:cubicBezTo>
                  <a:cubicBezTo>
                    <a:pt x="168" y="11"/>
                    <a:pt x="143" y="1"/>
                    <a:pt x="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5" name="Google Shape;25505;p69"/>
            <p:cNvSpPr/>
            <p:nvPr/>
          </p:nvSpPr>
          <p:spPr>
            <a:xfrm>
              <a:off x="4520481" y="1872566"/>
              <a:ext cx="188544" cy="149877"/>
            </a:xfrm>
            <a:custGeom>
              <a:avLst/>
              <a:gdLst/>
              <a:ahLst/>
              <a:cxnLst/>
              <a:rect l="l" t="t" r="r" b="b"/>
              <a:pathLst>
                <a:path w="4091" h="3252" extrusionOk="0">
                  <a:moveTo>
                    <a:pt x="147" y="1"/>
                  </a:moveTo>
                  <a:cubicBezTo>
                    <a:pt x="68" y="1"/>
                    <a:pt x="0" y="96"/>
                    <a:pt x="76" y="153"/>
                  </a:cubicBezTo>
                  <a:lnTo>
                    <a:pt x="3410" y="2843"/>
                  </a:lnTo>
                  <a:lnTo>
                    <a:pt x="3886" y="3224"/>
                  </a:lnTo>
                  <a:cubicBezTo>
                    <a:pt x="3907" y="3243"/>
                    <a:pt x="3931" y="3251"/>
                    <a:pt x="3953" y="3251"/>
                  </a:cubicBezTo>
                  <a:cubicBezTo>
                    <a:pt x="4029" y="3251"/>
                    <a:pt x="4091" y="3158"/>
                    <a:pt x="4017" y="3093"/>
                  </a:cubicBezTo>
                  <a:lnTo>
                    <a:pt x="695" y="414"/>
                  </a:lnTo>
                  <a:lnTo>
                    <a:pt x="207" y="22"/>
                  </a:lnTo>
                  <a:cubicBezTo>
                    <a:pt x="188" y="7"/>
                    <a:pt x="167" y="1"/>
                    <a:pt x="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6" name="Google Shape;25506;p69"/>
            <p:cNvSpPr/>
            <p:nvPr/>
          </p:nvSpPr>
          <p:spPr>
            <a:xfrm>
              <a:off x="4508544" y="2018018"/>
              <a:ext cx="200895" cy="65951"/>
            </a:xfrm>
            <a:custGeom>
              <a:avLst/>
              <a:gdLst/>
              <a:ahLst/>
              <a:cxnLst/>
              <a:rect l="l" t="t" r="r" b="b"/>
              <a:pathLst>
                <a:path w="4359" h="1431" extrusionOk="0">
                  <a:moveTo>
                    <a:pt x="4220" y="1"/>
                  </a:moveTo>
                  <a:cubicBezTo>
                    <a:pt x="4208" y="1"/>
                    <a:pt x="4195" y="3"/>
                    <a:pt x="4181" y="9"/>
                  </a:cubicBezTo>
                  <a:cubicBezTo>
                    <a:pt x="2847" y="461"/>
                    <a:pt x="1466" y="854"/>
                    <a:pt x="109" y="1259"/>
                  </a:cubicBezTo>
                  <a:cubicBezTo>
                    <a:pt x="0" y="1281"/>
                    <a:pt x="50" y="1430"/>
                    <a:pt x="149" y="1430"/>
                  </a:cubicBezTo>
                  <a:cubicBezTo>
                    <a:pt x="159" y="1430"/>
                    <a:pt x="169" y="1429"/>
                    <a:pt x="180" y="1426"/>
                  </a:cubicBezTo>
                  <a:cubicBezTo>
                    <a:pt x="1549" y="1033"/>
                    <a:pt x="2919" y="640"/>
                    <a:pt x="4264" y="175"/>
                  </a:cubicBezTo>
                  <a:cubicBezTo>
                    <a:pt x="4359" y="144"/>
                    <a:pt x="4314" y="1"/>
                    <a:pt x="4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7" name="Google Shape;25507;p69"/>
            <p:cNvSpPr/>
            <p:nvPr/>
          </p:nvSpPr>
          <p:spPr>
            <a:xfrm>
              <a:off x="4374845" y="1623555"/>
              <a:ext cx="161998" cy="254956"/>
            </a:xfrm>
            <a:custGeom>
              <a:avLst/>
              <a:gdLst/>
              <a:ahLst/>
              <a:cxnLst/>
              <a:rect l="l" t="t" r="r" b="b"/>
              <a:pathLst>
                <a:path w="3515" h="5532" extrusionOk="0">
                  <a:moveTo>
                    <a:pt x="120" y="1"/>
                  </a:moveTo>
                  <a:cubicBezTo>
                    <a:pt x="58" y="1"/>
                    <a:pt x="0" y="61"/>
                    <a:pt x="33" y="126"/>
                  </a:cubicBezTo>
                  <a:cubicBezTo>
                    <a:pt x="1093" y="1936"/>
                    <a:pt x="2224" y="3698"/>
                    <a:pt x="3307" y="5484"/>
                  </a:cubicBezTo>
                  <a:cubicBezTo>
                    <a:pt x="3326" y="5518"/>
                    <a:pt x="3355" y="5531"/>
                    <a:pt x="3385" y="5531"/>
                  </a:cubicBezTo>
                  <a:cubicBezTo>
                    <a:pt x="3449" y="5531"/>
                    <a:pt x="3515" y="5466"/>
                    <a:pt x="3474" y="5401"/>
                  </a:cubicBezTo>
                  <a:cubicBezTo>
                    <a:pt x="2391" y="3615"/>
                    <a:pt x="1248" y="1841"/>
                    <a:pt x="200" y="43"/>
                  </a:cubicBezTo>
                  <a:cubicBezTo>
                    <a:pt x="178" y="13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8" name="Google Shape;25508;p69"/>
            <p:cNvSpPr/>
            <p:nvPr/>
          </p:nvSpPr>
          <p:spPr>
            <a:xfrm>
              <a:off x="4383924" y="1389845"/>
              <a:ext cx="45258" cy="248780"/>
            </a:xfrm>
            <a:custGeom>
              <a:avLst/>
              <a:gdLst/>
              <a:ahLst/>
              <a:cxnLst/>
              <a:rect l="l" t="t" r="r" b="b"/>
              <a:pathLst>
                <a:path w="982" h="5398" extrusionOk="0">
                  <a:moveTo>
                    <a:pt x="864" y="1"/>
                  </a:moveTo>
                  <a:cubicBezTo>
                    <a:pt x="829" y="1"/>
                    <a:pt x="798" y="20"/>
                    <a:pt x="789" y="66"/>
                  </a:cubicBezTo>
                  <a:lnTo>
                    <a:pt x="110" y="4626"/>
                  </a:lnTo>
                  <a:lnTo>
                    <a:pt x="15" y="5281"/>
                  </a:lnTo>
                  <a:cubicBezTo>
                    <a:pt x="1" y="5352"/>
                    <a:pt x="58" y="5397"/>
                    <a:pt x="112" y="5397"/>
                  </a:cubicBezTo>
                  <a:cubicBezTo>
                    <a:pt x="149" y="5397"/>
                    <a:pt x="184" y="5376"/>
                    <a:pt x="193" y="5328"/>
                  </a:cubicBezTo>
                  <a:lnTo>
                    <a:pt x="872" y="768"/>
                  </a:lnTo>
                  <a:lnTo>
                    <a:pt x="967" y="125"/>
                  </a:lnTo>
                  <a:cubicBezTo>
                    <a:pt x="982" y="52"/>
                    <a:pt x="919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9" name="Google Shape;25509;p69"/>
            <p:cNvSpPr/>
            <p:nvPr/>
          </p:nvSpPr>
          <p:spPr>
            <a:xfrm>
              <a:off x="4425403" y="1281954"/>
              <a:ext cx="197715" cy="106093"/>
            </a:xfrm>
            <a:custGeom>
              <a:avLst/>
              <a:gdLst/>
              <a:ahLst/>
              <a:cxnLst/>
              <a:rect l="l" t="t" r="r" b="b"/>
              <a:pathLst>
                <a:path w="4290" h="2302" extrusionOk="0">
                  <a:moveTo>
                    <a:pt x="4150" y="1"/>
                  </a:moveTo>
                  <a:cubicBezTo>
                    <a:pt x="4135" y="1"/>
                    <a:pt x="4119" y="5"/>
                    <a:pt x="4103" y="14"/>
                  </a:cubicBezTo>
                  <a:lnTo>
                    <a:pt x="591" y="1871"/>
                  </a:lnTo>
                  <a:lnTo>
                    <a:pt x="91" y="2133"/>
                  </a:lnTo>
                  <a:cubicBezTo>
                    <a:pt x="1" y="2183"/>
                    <a:pt x="54" y="2301"/>
                    <a:pt x="138" y="2301"/>
                  </a:cubicBezTo>
                  <a:cubicBezTo>
                    <a:pt x="153" y="2301"/>
                    <a:pt x="170" y="2297"/>
                    <a:pt x="186" y="2288"/>
                  </a:cubicBezTo>
                  <a:lnTo>
                    <a:pt x="3699" y="430"/>
                  </a:lnTo>
                  <a:lnTo>
                    <a:pt x="4199" y="168"/>
                  </a:lnTo>
                  <a:cubicBezTo>
                    <a:pt x="4290" y="128"/>
                    <a:pt x="4234" y="1"/>
                    <a:pt x="4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0" name="Google Shape;25510;p69"/>
            <p:cNvSpPr/>
            <p:nvPr/>
          </p:nvSpPr>
          <p:spPr>
            <a:xfrm>
              <a:off x="4260548" y="1370350"/>
              <a:ext cx="43967" cy="34059"/>
            </a:xfrm>
            <a:custGeom>
              <a:avLst/>
              <a:gdLst/>
              <a:ahLst/>
              <a:cxnLst/>
              <a:rect l="l" t="t" r="r" b="b"/>
              <a:pathLst>
                <a:path w="954" h="739" extrusionOk="0">
                  <a:moveTo>
                    <a:pt x="477" y="1"/>
                  </a:moveTo>
                  <a:cubicBezTo>
                    <a:pt x="1" y="1"/>
                    <a:pt x="1" y="739"/>
                    <a:pt x="477" y="739"/>
                  </a:cubicBezTo>
                  <a:cubicBezTo>
                    <a:pt x="953" y="739"/>
                    <a:pt x="953" y="1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1" name="Google Shape;25511;p69"/>
            <p:cNvSpPr/>
            <p:nvPr/>
          </p:nvSpPr>
          <p:spPr>
            <a:xfrm>
              <a:off x="4533846" y="2376164"/>
              <a:ext cx="31846" cy="25302"/>
            </a:xfrm>
            <a:custGeom>
              <a:avLst/>
              <a:gdLst/>
              <a:ahLst/>
              <a:cxnLst/>
              <a:rect l="l" t="t" r="r" b="b"/>
              <a:pathLst>
                <a:path w="691" h="549" extrusionOk="0">
                  <a:moveTo>
                    <a:pt x="346" y="1"/>
                  </a:moveTo>
                  <a:cubicBezTo>
                    <a:pt x="0" y="24"/>
                    <a:pt x="0" y="525"/>
                    <a:pt x="346" y="548"/>
                  </a:cubicBezTo>
                  <a:cubicBezTo>
                    <a:pt x="691" y="525"/>
                    <a:pt x="691" y="24"/>
                    <a:pt x="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2" name="Google Shape;25512;p69"/>
            <p:cNvSpPr/>
            <p:nvPr/>
          </p:nvSpPr>
          <p:spPr>
            <a:xfrm>
              <a:off x="4867474" y="1955846"/>
              <a:ext cx="37331" cy="29127"/>
            </a:xfrm>
            <a:custGeom>
              <a:avLst/>
              <a:gdLst/>
              <a:ahLst/>
              <a:cxnLst/>
              <a:rect l="l" t="t" r="r" b="b"/>
              <a:pathLst>
                <a:path w="810" h="632" extrusionOk="0">
                  <a:moveTo>
                    <a:pt x="405" y="0"/>
                  </a:moveTo>
                  <a:cubicBezTo>
                    <a:pt x="0" y="0"/>
                    <a:pt x="0" y="632"/>
                    <a:pt x="405" y="632"/>
                  </a:cubicBezTo>
                  <a:cubicBezTo>
                    <a:pt x="810" y="632"/>
                    <a:pt x="810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3" name="Google Shape;25513;p69"/>
            <p:cNvSpPr/>
            <p:nvPr/>
          </p:nvSpPr>
          <p:spPr>
            <a:xfrm>
              <a:off x="4250132" y="1921280"/>
              <a:ext cx="37377" cy="29680"/>
            </a:xfrm>
            <a:custGeom>
              <a:avLst/>
              <a:gdLst/>
              <a:ahLst/>
              <a:cxnLst/>
              <a:rect l="l" t="t" r="r" b="b"/>
              <a:pathLst>
                <a:path w="811" h="644" extrusionOk="0">
                  <a:moveTo>
                    <a:pt x="406" y="0"/>
                  </a:moveTo>
                  <a:cubicBezTo>
                    <a:pt x="1" y="0"/>
                    <a:pt x="1" y="643"/>
                    <a:pt x="406" y="643"/>
                  </a:cubicBezTo>
                  <a:cubicBezTo>
                    <a:pt x="810" y="643"/>
                    <a:pt x="810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4" name="Google Shape;25514;p69"/>
            <p:cNvSpPr/>
            <p:nvPr/>
          </p:nvSpPr>
          <p:spPr>
            <a:xfrm>
              <a:off x="4556890" y="1592031"/>
              <a:ext cx="54890" cy="43414"/>
            </a:xfrm>
            <a:custGeom>
              <a:avLst/>
              <a:gdLst/>
              <a:ahLst/>
              <a:cxnLst/>
              <a:rect l="l" t="t" r="r" b="b"/>
              <a:pathLst>
                <a:path w="1191" h="942" extrusionOk="0">
                  <a:moveTo>
                    <a:pt x="596" y="1"/>
                  </a:moveTo>
                  <a:cubicBezTo>
                    <a:pt x="0" y="1"/>
                    <a:pt x="0" y="941"/>
                    <a:pt x="596" y="941"/>
                  </a:cubicBezTo>
                  <a:cubicBezTo>
                    <a:pt x="1191" y="941"/>
                    <a:pt x="1191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5" name="Google Shape;25515;p69"/>
          <p:cNvGrpSpPr/>
          <p:nvPr/>
        </p:nvGrpSpPr>
        <p:grpSpPr>
          <a:xfrm>
            <a:off x="1536620" y="2278750"/>
            <a:ext cx="1138480" cy="684213"/>
            <a:chOff x="1536620" y="2202550"/>
            <a:chExt cx="1138480" cy="684213"/>
          </a:xfrm>
        </p:grpSpPr>
        <p:sp>
          <p:nvSpPr>
            <p:cNvPr id="25516" name="Google Shape;25516;p69"/>
            <p:cNvSpPr/>
            <p:nvPr/>
          </p:nvSpPr>
          <p:spPr>
            <a:xfrm flipH="1">
              <a:off x="2481927" y="2780750"/>
              <a:ext cx="66684" cy="57341"/>
            </a:xfrm>
            <a:custGeom>
              <a:avLst/>
              <a:gdLst/>
              <a:ahLst/>
              <a:cxnLst/>
              <a:rect l="l" t="t" r="r" b="b"/>
              <a:pathLst>
                <a:path w="1299" h="1117" extrusionOk="0">
                  <a:moveTo>
                    <a:pt x="558" y="1"/>
                  </a:moveTo>
                  <a:cubicBezTo>
                    <a:pt x="272" y="1"/>
                    <a:pt x="1" y="219"/>
                    <a:pt x="1" y="557"/>
                  </a:cubicBezTo>
                  <a:cubicBezTo>
                    <a:pt x="1" y="866"/>
                    <a:pt x="251" y="1116"/>
                    <a:pt x="560" y="1116"/>
                  </a:cubicBezTo>
                  <a:cubicBezTo>
                    <a:pt x="1060" y="1116"/>
                    <a:pt x="1299" y="521"/>
                    <a:pt x="953" y="164"/>
                  </a:cubicBezTo>
                  <a:cubicBezTo>
                    <a:pt x="837" y="52"/>
                    <a:pt x="696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7" name="Google Shape;25517;p69"/>
            <p:cNvSpPr/>
            <p:nvPr/>
          </p:nvSpPr>
          <p:spPr>
            <a:xfrm flipH="1">
              <a:off x="2387163" y="2587373"/>
              <a:ext cx="67300" cy="57547"/>
            </a:xfrm>
            <a:custGeom>
              <a:avLst/>
              <a:gdLst/>
              <a:ahLst/>
              <a:cxnLst/>
              <a:rect l="l" t="t" r="r" b="b"/>
              <a:pathLst>
                <a:path w="1311" h="1121" extrusionOk="0">
                  <a:moveTo>
                    <a:pt x="557" y="0"/>
                  </a:moveTo>
                  <a:cubicBezTo>
                    <a:pt x="271" y="0"/>
                    <a:pt x="0" y="224"/>
                    <a:pt x="0" y="561"/>
                  </a:cubicBezTo>
                  <a:cubicBezTo>
                    <a:pt x="0" y="859"/>
                    <a:pt x="250" y="1109"/>
                    <a:pt x="560" y="1121"/>
                  </a:cubicBezTo>
                  <a:cubicBezTo>
                    <a:pt x="1060" y="1121"/>
                    <a:pt x="1310" y="514"/>
                    <a:pt x="953" y="168"/>
                  </a:cubicBezTo>
                  <a:cubicBezTo>
                    <a:pt x="837" y="52"/>
                    <a:pt x="695" y="0"/>
                    <a:pt x="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8" name="Google Shape;25518;p69"/>
            <p:cNvSpPr/>
            <p:nvPr/>
          </p:nvSpPr>
          <p:spPr>
            <a:xfrm flipH="1">
              <a:off x="2089110" y="2455726"/>
              <a:ext cx="67300" cy="57598"/>
            </a:xfrm>
            <a:custGeom>
              <a:avLst/>
              <a:gdLst/>
              <a:ahLst/>
              <a:cxnLst/>
              <a:rect l="l" t="t" r="r" b="b"/>
              <a:pathLst>
                <a:path w="1311" h="1122" extrusionOk="0">
                  <a:moveTo>
                    <a:pt x="563" y="1"/>
                  </a:moveTo>
                  <a:cubicBezTo>
                    <a:pt x="277" y="1"/>
                    <a:pt x="0" y="224"/>
                    <a:pt x="0" y="562"/>
                  </a:cubicBezTo>
                  <a:cubicBezTo>
                    <a:pt x="0" y="871"/>
                    <a:pt x="251" y="1109"/>
                    <a:pt x="560" y="1121"/>
                  </a:cubicBezTo>
                  <a:cubicBezTo>
                    <a:pt x="1060" y="1121"/>
                    <a:pt x="1310" y="514"/>
                    <a:pt x="953" y="169"/>
                  </a:cubicBezTo>
                  <a:cubicBezTo>
                    <a:pt x="841" y="53"/>
                    <a:pt x="701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9" name="Google Shape;25519;p69"/>
            <p:cNvSpPr/>
            <p:nvPr/>
          </p:nvSpPr>
          <p:spPr>
            <a:xfrm flipH="1">
              <a:off x="1536620" y="2328477"/>
              <a:ext cx="67249" cy="57598"/>
            </a:xfrm>
            <a:custGeom>
              <a:avLst/>
              <a:gdLst/>
              <a:ahLst/>
              <a:cxnLst/>
              <a:rect l="l" t="t" r="r" b="b"/>
              <a:pathLst>
                <a:path w="1310" h="1122" extrusionOk="0">
                  <a:moveTo>
                    <a:pt x="563" y="1"/>
                  </a:moveTo>
                  <a:cubicBezTo>
                    <a:pt x="277" y="1"/>
                    <a:pt x="0" y="224"/>
                    <a:pt x="0" y="562"/>
                  </a:cubicBezTo>
                  <a:cubicBezTo>
                    <a:pt x="12" y="871"/>
                    <a:pt x="250" y="1109"/>
                    <a:pt x="560" y="1121"/>
                  </a:cubicBezTo>
                  <a:cubicBezTo>
                    <a:pt x="1060" y="1121"/>
                    <a:pt x="1310" y="514"/>
                    <a:pt x="953" y="169"/>
                  </a:cubicBezTo>
                  <a:cubicBezTo>
                    <a:pt x="840" y="53"/>
                    <a:pt x="700" y="1"/>
                    <a:pt x="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0" name="Google Shape;25520;p69"/>
            <p:cNvSpPr/>
            <p:nvPr/>
          </p:nvSpPr>
          <p:spPr>
            <a:xfrm flipH="1">
              <a:off x="2419453" y="2612937"/>
              <a:ext cx="112372" cy="203030"/>
            </a:xfrm>
            <a:custGeom>
              <a:avLst/>
              <a:gdLst/>
              <a:ahLst/>
              <a:cxnLst/>
              <a:rect l="l" t="t" r="r" b="b"/>
              <a:pathLst>
                <a:path w="2189" h="3955" extrusionOk="0">
                  <a:moveTo>
                    <a:pt x="2060" y="0"/>
                  </a:moveTo>
                  <a:cubicBezTo>
                    <a:pt x="2033" y="0"/>
                    <a:pt x="2005" y="12"/>
                    <a:pt x="1984" y="40"/>
                  </a:cubicBezTo>
                  <a:cubicBezTo>
                    <a:pt x="1114" y="1183"/>
                    <a:pt x="1031" y="2718"/>
                    <a:pt x="55" y="3790"/>
                  </a:cubicBezTo>
                  <a:cubicBezTo>
                    <a:pt x="1" y="3862"/>
                    <a:pt x="62" y="3954"/>
                    <a:pt x="126" y="3954"/>
                  </a:cubicBezTo>
                  <a:cubicBezTo>
                    <a:pt x="147" y="3954"/>
                    <a:pt x="168" y="3944"/>
                    <a:pt x="186" y="3921"/>
                  </a:cubicBezTo>
                  <a:cubicBezTo>
                    <a:pt x="674" y="3385"/>
                    <a:pt x="972" y="2730"/>
                    <a:pt x="1222" y="2064"/>
                  </a:cubicBezTo>
                  <a:cubicBezTo>
                    <a:pt x="1484" y="1385"/>
                    <a:pt x="1698" y="706"/>
                    <a:pt x="2138" y="135"/>
                  </a:cubicBezTo>
                  <a:cubicBezTo>
                    <a:pt x="2189" y="67"/>
                    <a:pt x="2126" y="0"/>
                    <a:pt x="2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1" name="Google Shape;25521;p69"/>
            <p:cNvSpPr/>
            <p:nvPr/>
          </p:nvSpPr>
          <p:spPr>
            <a:xfrm rot="2520091" flipH="1">
              <a:off x="2124336" y="2495982"/>
              <a:ext cx="305693" cy="104567"/>
            </a:xfrm>
            <a:custGeom>
              <a:avLst/>
              <a:gdLst/>
              <a:ahLst/>
              <a:cxnLst/>
              <a:rect l="l" t="t" r="r" b="b"/>
              <a:pathLst>
                <a:path w="5955" h="2037" extrusionOk="0">
                  <a:moveTo>
                    <a:pt x="110" y="0"/>
                  </a:moveTo>
                  <a:cubicBezTo>
                    <a:pt x="28" y="0"/>
                    <a:pt x="1" y="154"/>
                    <a:pt x="96" y="186"/>
                  </a:cubicBezTo>
                  <a:cubicBezTo>
                    <a:pt x="1941" y="960"/>
                    <a:pt x="3906" y="1377"/>
                    <a:pt x="5799" y="2032"/>
                  </a:cubicBezTo>
                  <a:cubicBezTo>
                    <a:pt x="5810" y="2035"/>
                    <a:pt x="5820" y="2036"/>
                    <a:pt x="5829" y="2036"/>
                  </a:cubicBezTo>
                  <a:cubicBezTo>
                    <a:pt x="5925" y="2036"/>
                    <a:pt x="5955" y="1886"/>
                    <a:pt x="5847" y="1853"/>
                  </a:cubicBezTo>
                  <a:cubicBezTo>
                    <a:pt x="3954" y="1198"/>
                    <a:pt x="1989" y="782"/>
                    <a:pt x="144" y="8"/>
                  </a:cubicBezTo>
                  <a:cubicBezTo>
                    <a:pt x="132" y="2"/>
                    <a:pt x="121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2" name="Google Shape;25522;p69"/>
            <p:cNvSpPr/>
            <p:nvPr/>
          </p:nvSpPr>
          <p:spPr>
            <a:xfrm flipH="1">
              <a:off x="2633519" y="2481675"/>
              <a:ext cx="41581" cy="39785"/>
            </a:xfrm>
            <a:custGeom>
              <a:avLst/>
              <a:gdLst/>
              <a:ahLst/>
              <a:cxnLst/>
              <a:rect l="l" t="t" r="r" b="b"/>
              <a:pathLst>
                <a:path w="810" h="775" extrusionOk="0">
                  <a:moveTo>
                    <a:pt x="810" y="406"/>
                  </a:moveTo>
                  <a:cubicBezTo>
                    <a:pt x="774" y="572"/>
                    <a:pt x="750" y="775"/>
                    <a:pt x="524" y="763"/>
                  </a:cubicBezTo>
                  <a:cubicBezTo>
                    <a:pt x="357" y="751"/>
                    <a:pt x="0" y="715"/>
                    <a:pt x="24" y="465"/>
                  </a:cubicBezTo>
                  <a:cubicBezTo>
                    <a:pt x="48" y="275"/>
                    <a:pt x="191" y="49"/>
                    <a:pt x="393" y="25"/>
                  </a:cubicBezTo>
                  <a:cubicBezTo>
                    <a:pt x="619" y="1"/>
                    <a:pt x="798" y="180"/>
                    <a:pt x="798" y="394"/>
                  </a:cubicBezTo>
                  <a:cubicBezTo>
                    <a:pt x="798" y="442"/>
                    <a:pt x="810" y="156"/>
                    <a:pt x="81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3" name="Google Shape;25523;p69"/>
            <p:cNvSpPr/>
            <p:nvPr/>
          </p:nvSpPr>
          <p:spPr>
            <a:xfrm flipH="1">
              <a:off x="1777029" y="2605982"/>
              <a:ext cx="66684" cy="57187"/>
            </a:xfrm>
            <a:custGeom>
              <a:avLst/>
              <a:gdLst/>
              <a:ahLst/>
              <a:cxnLst/>
              <a:rect l="l" t="t" r="r" b="b"/>
              <a:pathLst>
                <a:path w="1299" h="1114" extrusionOk="0">
                  <a:moveTo>
                    <a:pt x="563" y="1"/>
                  </a:moveTo>
                  <a:cubicBezTo>
                    <a:pt x="275" y="1"/>
                    <a:pt x="1" y="222"/>
                    <a:pt x="1" y="554"/>
                  </a:cubicBezTo>
                  <a:cubicBezTo>
                    <a:pt x="1" y="863"/>
                    <a:pt x="251" y="1113"/>
                    <a:pt x="560" y="1113"/>
                  </a:cubicBezTo>
                  <a:cubicBezTo>
                    <a:pt x="1048" y="1113"/>
                    <a:pt x="1299" y="518"/>
                    <a:pt x="953" y="161"/>
                  </a:cubicBezTo>
                  <a:cubicBezTo>
                    <a:pt x="839" y="50"/>
                    <a:pt x="699" y="1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4" name="Google Shape;25524;p69"/>
            <p:cNvSpPr/>
            <p:nvPr/>
          </p:nvSpPr>
          <p:spPr>
            <a:xfrm>
              <a:off x="2094618" y="2842888"/>
              <a:ext cx="56250" cy="43875"/>
            </a:xfrm>
            <a:custGeom>
              <a:avLst/>
              <a:gdLst/>
              <a:ahLst/>
              <a:cxnLst/>
              <a:rect l="l" t="t" r="r" b="b"/>
              <a:pathLst>
                <a:path w="2250" h="1755" extrusionOk="0">
                  <a:moveTo>
                    <a:pt x="1125" y="0"/>
                  </a:moveTo>
                  <a:cubicBezTo>
                    <a:pt x="1" y="0"/>
                    <a:pt x="1" y="1754"/>
                    <a:pt x="1125" y="1754"/>
                  </a:cubicBezTo>
                  <a:cubicBezTo>
                    <a:pt x="2249" y="1754"/>
                    <a:pt x="224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25" name="Google Shape;25525;p69"/>
            <p:cNvCxnSpPr/>
            <p:nvPr/>
          </p:nvCxnSpPr>
          <p:spPr>
            <a:xfrm>
              <a:off x="1579325" y="2353850"/>
              <a:ext cx="522000" cy="128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26" name="Google Shape;25526;p69"/>
            <p:cNvSpPr/>
            <p:nvPr/>
          </p:nvSpPr>
          <p:spPr>
            <a:xfrm>
              <a:off x="1955493" y="2202550"/>
              <a:ext cx="56250" cy="43875"/>
            </a:xfrm>
            <a:custGeom>
              <a:avLst/>
              <a:gdLst/>
              <a:ahLst/>
              <a:cxnLst/>
              <a:rect l="l" t="t" r="r" b="b"/>
              <a:pathLst>
                <a:path w="2250" h="1755" extrusionOk="0">
                  <a:moveTo>
                    <a:pt x="1125" y="0"/>
                  </a:moveTo>
                  <a:cubicBezTo>
                    <a:pt x="1" y="0"/>
                    <a:pt x="1" y="1754"/>
                    <a:pt x="1125" y="1754"/>
                  </a:cubicBezTo>
                  <a:cubicBezTo>
                    <a:pt x="2249" y="1754"/>
                    <a:pt x="2249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7" name="Google Shape;25527;p69"/>
            <p:cNvSpPr/>
            <p:nvPr/>
          </p:nvSpPr>
          <p:spPr>
            <a:xfrm flipH="1">
              <a:off x="2494469" y="2341900"/>
              <a:ext cx="41581" cy="39785"/>
            </a:xfrm>
            <a:custGeom>
              <a:avLst/>
              <a:gdLst/>
              <a:ahLst/>
              <a:cxnLst/>
              <a:rect l="l" t="t" r="r" b="b"/>
              <a:pathLst>
                <a:path w="810" h="775" extrusionOk="0">
                  <a:moveTo>
                    <a:pt x="810" y="406"/>
                  </a:moveTo>
                  <a:cubicBezTo>
                    <a:pt x="774" y="572"/>
                    <a:pt x="750" y="775"/>
                    <a:pt x="524" y="763"/>
                  </a:cubicBezTo>
                  <a:cubicBezTo>
                    <a:pt x="357" y="751"/>
                    <a:pt x="0" y="715"/>
                    <a:pt x="24" y="465"/>
                  </a:cubicBezTo>
                  <a:cubicBezTo>
                    <a:pt x="48" y="275"/>
                    <a:pt x="191" y="49"/>
                    <a:pt x="393" y="25"/>
                  </a:cubicBezTo>
                  <a:cubicBezTo>
                    <a:pt x="619" y="1"/>
                    <a:pt x="798" y="180"/>
                    <a:pt x="798" y="394"/>
                  </a:cubicBezTo>
                  <a:cubicBezTo>
                    <a:pt x="798" y="442"/>
                    <a:pt x="810" y="156"/>
                    <a:pt x="81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28" name="Google Shape;25528;p69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529" name="Google Shape;25529;p69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530" name="Google Shape;25530;p69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31" name="Google Shape;25531;p69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532" name="Google Shape;25532;p69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533" name="Google Shape;25533;p69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34" name="Google Shape;25534;p69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5" name="Google Shape;25535;p69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36" name="Google Shape;25536;p69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537" name="Google Shape;25537;p69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538" name="Google Shape;25538;p69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9" name="Google Shape;25539;p69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0" name="Google Shape;25540;p69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1" name="Google Shape;25541;p69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2" name="Google Shape;25542;p69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543" name="Google Shape;25543;p69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44" name="Google Shape;25544;p69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45" name="Google Shape;25545;p69"/>
          <p:cNvGrpSpPr/>
          <p:nvPr/>
        </p:nvGrpSpPr>
        <p:grpSpPr>
          <a:xfrm>
            <a:off x="713213" y="903659"/>
            <a:ext cx="823401" cy="694393"/>
            <a:chOff x="713213" y="903659"/>
            <a:chExt cx="823401" cy="694393"/>
          </a:xfrm>
        </p:grpSpPr>
        <p:grpSp>
          <p:nvGrpSpPr>
            <p:cNvPr id="25546" name="Google Shape;25546;p69"/>
            <p:cNvGrpSpPr/>
            <p:nvPr/>
          </p:nvGrpSpPr>
          <p:grpSpPr>
            <a:xfrm>
              <a:off x="943050" y="1019525"/>
              <a:ext cx="410425" cy="405025"/>
              <a:chOff x="943050" y="1019525"/>
              <a:chExt cx="410425" cy="405025"/>
            </a:xfrm>
          </p:grpSpPr>
          <p:sp>
            <p:nvSpPr>
              <p:cNvPr id="25547" name="Google Shape;25547;p69"/>
              <p:cNvSpPr/>
              <p:nvPr/>
            </p:nvSpPr>
            <p:spPr>
              <a:xfrm>
                <a:off x="945125" y="1019525"/>
                <a:ext cx="40500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6200" h="16201" extrusionOk="0">
                    <a:moveTo>
                      <a:pt x="8100" y="1"/>
                    </a:moveTo>
                    <a:cubicBezTo>
                      <a:pt x="5952" y="1"/>
                      <a:pt x="3892" y="854"/>
                      <a:pt x="2373" y="2373"/>
                    </a:cubicBezTo>
                    <a:cubicBezTo>
                      <a:pt x="854" y="3892"/>
                      <a:pt x="0" y="5952"/>
                      <a:pt x="0" y="8100"/>
                    </a:cubicBezTo>
                    <a:cubicBezTo>
                      <a:pt x="0" y="10248"/>
                      <a:pt x="854" y="12309"/>
                      <a:pt x="2373" y="13828"/>
                    </a:cubicBezTo>
                    <a:cubicBezTo>
                      <a:pt x="3892" y="15347"/>
                      <a:pt x="5952" y="16201"/>
                      <a:pt x="8100" y="16201"/>
                    </a:cubicBezTo>
                    <a:cubicBezTo>
                      <a:pt x="10248" y="16201"/>
                      <a:pt x="12308" y="15347"/>
                      <a:pt x="13827" y="13828"/>
                    </a:cubicBezTo>
                    <a:cubicBezTo>
                      <a:pt x="15346" y="12309"/>
                      <a:pt x="16199" y="10248"/>
                      <a:pt x="16199" y="8100"/>
                    </a:cubicBezTo>
                    <a:cubicBezTo>
                      <a:pt x="16199" y="5952"/>
                      <a:pt x="15346" y="3892"/>
                      <a:pt x="13827" y="2373"/>
                    </a:cubicBezTo>
                    <a:cubicBezTo>
                      <a:pt x="12308" y="854"/>
                      <a:pt x="10248" y="1"/>
                      <a:pt x="8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8" name="Google Shape;25548;p69"/>
              <p:cNvSpPr/>
              <p:nvPr/>
            </p:nvSpPr>
            <p:spPr>
              <a:xfrm>
                <a:off x="966125" y="1019625"/>
                <a:ext cx="283750" cy="367125"/>
              </a:xfrm>
              <a:custGeom>
                <a:avLst/>
                <a:gdLst/>
                <a:ahLst/>
                <a:cxnLst/>
                <a:rect l="l" t="t" r="r" b="b"/>
                <a:pathLst>
                  <a:path w="11350" h="14685" extrusionOk="0">
                    <a:moveTo>
                      <a:pt x="7015" y="1"/>
                    </a:moveTo>
                    <a:cubicBezTo>
                      <a:pt x="6335" y="22"/>
                      <a:pt x="5681" y="135"/>
                      <a:pt x="5054" y="312"/>
                    </a:cubicBezTo>
                    <a:cubicBezTo>
                      <a:pt x="5105" y="1295"/>
                      <a:pt x="5054" y="2265"/>
                      <a:pt x="4875" y="3223"/>
                    </a:cubicBezTo>
                    <a:cubicBezTo>
                      <a:pt x="5539" y="3287"/>
                      <a:pt x="6178" y="3850"/>
                      <a:pt x="5966" y="4686"/>
                    </a:cubicBezTo>
                    <a:cubicBezTo>
                      <a:pt x="5458" y="6693"/>
                      <a:pt x="4334" y="8463"/>
                      <a:pt x="2783" y="9832"/>
                    </a:cubicBezTo>
                    <a:cubicBezTo>
                      <a:pt x="1975" y="10546"/>
                      <a:pt x="1028" y="11281"/>
                      <a:pt x="0" y="11668"/>
                    </a:cubicBezTo>
                    <a:cubicBezTo>
                      <a:pt x="373" y="12426"/>
                      <a:pt x="864" y="13112"/>
                      <a:pt x="1442" y="13712"/>
                    </a:cubicBezTo>
                    <a:cubicBezTo>
                      <a:pt x="2444" y="13287"/>
                      <a:pt x="3222" y="12494"/>
                      <a:pt x="3946" y="11675"/>
                    </a:cubicBezTo>
                    <a:cubicBezTo>
                      <a:pt x="4184" y="11406"/>
                      <a:pt x="4459" y="11293"/>
                      <a:pt x="4726" y="11293"/>
                    </a:cubicBezTo>
                    <a:cubicBezTo>
                      <a:pt x="5593" y="11293"/>
                      <a:pt x="6385" y="12479"/>
                      <a:pt x="5618" y="13347"/>
                    </a:cubicBezTo>
                    <a:cubicBezTo>
                      <a:pt x="5195" y="13825"/>
                      <a:pt x="4742" y="14277"/>
                      <a:pt x="4255" y="14685"/>
                    </a:cubicBezTo>
                    <a:cubicBezTo>
                      <a:pt x="6412" y="13500"/>
                      <a:pt x="8445" y="10893"/>
                      <a:pt x="9445" y="9025"/>
                    </a:cubicBezTo>
                    <a:cubicBezTo>
                      <a:pt x="10731" y="6618"/>
                      <a:pt x="11127" y="3830"/>
                      <a:pt x="11349" y="1120"/>
                    </a:cubicBezTo>
                    <a:cubicBezTo>
                      <a:pt x="10783" y="787"/>
                      <a:pt x="10180" y="513"/>
                      <a:pt x="9538" y="326"/>
                    </a:cubicBezTo>
                    <a:lnTo>
                      <a:pt x="9538" y="326"/>
                    </a:lnTo>
                    <a:cubicBezTo>
                      <a:pt x="10088" y="3248"/>
                      <a:pt x="9346" y="6044"/>
                      <a:pt x="7572" y="8596"/>
                    </a:cubicBezTo>
                    <a:cubicBezTo>
                      <a:pt x="7313" y="8968"/>
                      <a:pt x="6948" y="9123"/>
                      <a:pt x="6587" y="9123"/>
                    </a:cubicBezTo>
                    <a:cubicBezTo>
                      <a:pt x="5743" y="9123"/>
                      <a:pt x="4921" y="8279"/>
                      <a:pt x="5530" y="7402"/>
                    </a:cubicBezTo>
                    <a:cubicBezTo>
                      <a:pt x="7163" y="5053"/>
                      <a:pt x="7769" y="2692"/>
                      <a:pt x="70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9" name="Google Shape;25549;p69"/>
              <p:cNvSpPr/>
              <p:nvPr/>
            </p:nvSpPr>
            <p:spPr>
              <a:xfrm>
                <a:off x="1224675" y="1137525"/>
                <a:ext cx="128050" cy="271575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0863" extrusionOk="0">
                    <a:moveTo>
                      <a:pt x="4281" y="0"/>
                    </a:moveTo>
                    <a:cubicBezTo>
                      <a:pt x="4226" y="594"/>
                      <a:pt x="4141" y="1189"/>
                      <a:pt x="4029" y="1783"/>
                    </a:cubicBezTo>
                    <a:cubicBezTo>
                      <a:pt x="3915" y="2378"/>
                      <a:pt x="3489" y="2634"/>
                      <a:pt x="3033" y="2634"/>
                    </a:cubicBezTo>
                    <a:cubicBezTo>
                      <a:pt x="2808" y="2634"/>
                      <a:pt x="2575" y="2571"/>
                      <a:pt x="2369" y="2456"/>
                    </a:cubicBezTo>
                    <a:cubicBezTo>
                      <a:pt x="2055" y="3533"/>
                      <a:pt x="1647" y="4579"/>
                      <a:pt x="1110" y="5568"/>
                    </a:cubicBezTo>
                    <a:cubicBezTo>
                      <a:pt x="1339" y="5403"/>
                      <a:pt x="1614" y="5327"/>
                      <a:pt x="1884" y="5327"/>
                    </a:cubicBezTo>
                    <a:cubicBezTo>
                      <a:pt x="2616" y="5327"/>
                      <a:pt x="3315" y="5885"/>
                      <a:pt x="2967" y="6737"/>
                    </a:cubicBezTo>
                    <a:cubicBezTo>
                      <a:pt x="2306" y="8353"/>
                      <a:pt x="1274" y="9750"/>
                      <a:pt x="0" y="10862"/>
                    </a:cubicBezTo>
                    <a:cubicBezTo>
                      <a:pt x="3029" y="9615"/>
                      <a:pt x="5121" y="6599"/>
                      <a:pt x="5016" y="3133"/>
                    </a:cubicBezTo>
                    <a:cubicBezTo>
                      <a:pt x="4981" y="2014"/>
                      <a:pt x="4721" y="955"/>
                      <a:pt x="4281" y="0"/>
                    </a:cubicBezTo>
                    <a:close/>
                  </a:path>
                </a:pathLst>
              </a:custGeom>
              <a:solidFill>
                <a:srgbClr val="E292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0" name="Google Shape;25550;p69"/>
              <p:cNvSpPr/>
              <p:nvPr/>
            </p:nvSpPr>
            <p:spPr>
              <a:xfrm>
                <a:off x="943050" y="1054375"/>
                <a:ext cx="91350" cy="175575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7023" extrusionOk="0">
                    <a:moveTo>
                      <a:pt x="3653" y="1"/>
                    </a:moveTo>
                    <a:lnTo>
                      <a:pt x="3653" y="1"/>
                    </a:lnTo>
                    <a:cubicBezTo>
                      <a:pt x="1432" y="1505"/>
                      <a:pt x="1" y="4074"/>
                      <a:pt x="89" y="6952"/>
                    </a:cubicBezTo>
                    <a:cubicBezTo>
                      <a:pt x="90" y="6975"/>
                      <a:pt x="92" y="7000"/>
                      <a:pt x="94" y="7023"/>
                    </a:cubicBezTo>
                    <a:cubicBezTo>
                      <a:pt x="1431" y="6244"/>
                      <a:pt x="2488" y="4181"/>
                      <a:pt x="2992" y="3039"/>
                    </a:cubicBezTo>
                    <a:cubicBezTo>
                      <a:pt x="3435" y="2033"/>
                      <a:pt x="3621" y="1020"/>
                      <a:pt x="36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1" name="Google Shape;25551;p69"/>
              <p:cNvSpPr/>
              <p:nvPr/>
            </p:nvSpPr>
            <p:spPr>
              <a:xfrm>
                <a:off x="1026025" y="1069250"/>
                <a:ext cx="327450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13098" h="14211" extrusionOk="0">
                    <a:moveTo>
                      <a:pt x="10167" y="0"/>
                    </a:moveTo>
                    <a:cubicBezTo>
                      <a:pt x="11758" y="6025"/>
                      <a:pt x="6750" y="12795"/>
                      <a:pt x="1565" y="12795"/>
                    </a:cubicBezTo>
                    <a:cubicBezTo>
                      <a:pt x="1043" y="12795"/>
                      <a:pt x="519" y="12726"/>
                      <a:pt x="1" y="12581"/>
                    </a:cubicBezTo>
                    <a:lnTo>
                      <a:pt x="1" y="12581"/>
                    </a:lnTo>
                    <a:cubicBezTo>
                      <a:pt x="1358" y="13603"/>
                      <a:pt x="3040" y="14210"/>
                      <a:pt x="4858" y="14210"/>
                    </a:cubicBezTo>
                    <a:cubicBezTo>
                      <a:pt x="4943" y="14210"/>
                      <a:pt x="5028" y="14209"/>
                      <a:pt x="5113" y="14206"/>
                    </a:cubicBezTo>
                    <a:cubicBezTo>
                      <a:pt x="9585" y="14070"/>
                      <a:pt x="13098" y="10335"/>
                      <a:pt x="12961" y="5864"/>
                    </a:cubicBezTo>
                    <a:cubicBezTo>
                      <a:pt x="12889" y="3511"/>
                      <a:pt x="11814" y="1430"/>
                      <a:pt x="10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52" name="Google Shape;25552;p69"/>
            <p:cNvSpPr/>
            <p:nvPr/>
          </p:nvSpPr>
          <p:spPr>
            <a:xfrm flipH="1">
              <a:off x="878380" y="90365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3" name="Google Shape;25553;p69"/>
            <p:cNvSpPr/>
            <p:nvPr/>
          </p:nvSpPr>
          <p:spPr>
            <a:xfrm flipH="1">
              <a:off x="1044661" y="1537797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4" name="Google Shape;25554;p69"/>
            <p:cNvSpPr/>
            <p:nvPr/>
          </p:nvSpPr>
          <p:spPr>
            <a:xfrm flipH="1">
              <a:off x="713213" y="1288729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5" name="Google Shape;25555;p69"/>
            <p:cNvSpPr/>
            <p:nvPr/>
          </p:nvSpPr>
          <p:spPr>
            <a:xfrm flipH="1">
              <a:off x="1353463" y="963911"/>
              <a:ext cx="91962" cy="55606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6" name="Google Shape;25556;p69"/>
            <p:cNvSpPr/>
            <p:nvPr/>
          </p:nvSpPr>
          <p:spPr>
            <a:xfrm flipH="1">
              <a:off x="1476536" y="1360422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26802;p80">
            <a:extLst>
              <a:ext uri="{FF2B5EF4-FFF2-40B4-BE49-F238E27FC236}">
                <a16:creationId xmlns:a16="http://schemas.microsoft.com/office/drawing/2014/main" id="{938005B8-209A-2319-6E2A-79B5C7EB437D}"/>
              </a:ext>
            </a:extLst>
          </p:cNvPr>
          <p:cNvPicPr preferRelativeResize="0"/>
          <p:nvPr/>
        </p:nvPicPr>
        <p:blipFill rotWithShape="1">
          <a:blip r:embed="rId4">
            <a:alphaModFix amt="55000"/>
          </a:blip>
          <a:srcRect l="16666" r="16666"/>
          <a:stretch/>
        </p:blipFill>
        <p:spPr>
          <a:xfrm>
            <a:off x="-4222696" y="1210160"/>
            <a:ext cx="2775000" cy="277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9" name="Google Shape;26799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Mars Rover Images</a:t>
            </a:r>
            <a:endParaRPr dirty="0"/>
          </a:p>
        </p:txBody>
      </p:sp>
      <p:sp>
        <p:nvSpPr>
          <p:cNvPr id="26800" name="Google Shape;26800;p80"/>
          <p:cNvSpPr txBox="1">
            <a:spLocks noGrp="1"/>
          </p:cNvSpPr>
          <p:nvPr>
            <p:ph type="body" idx="1"/>
          </p:nvPr>
        </p:nvSpPr>
        <p:spPr>
          <a:xfrm>
            <a:off x="4737300" y="1766488"/>
            <a:ext cx="2775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Displays images captured by NASA’s Mars rovers, such as Curiosity and Perseverance.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NASA Mars Rover Photos API</a:t>
            </a:r>
            <a:endParaRPr dirty="0"/>
          </a:p>
        </p:txBody>
      </p:sp>
      <p:pic>
        <p:nvPicPr>
          <p:cNvPr id="26801" name="Google Shape;26801;p80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1506675" y="1456125"/>
            <a:ext cx="2775000" cy="277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02" name="Google Shape;26802;p80"/>
          <p:cNvPicPr preferRelativeResize="0"/>
          <p:nvPr/>
        </p:nvPicPr>
        <p:blipFill rotWithShape="1">
          <a:blip r:embed="rId4">
            <a:alphaModFix amt="55000"/>
          </a:blip>
          <a:srcRect l="16666" r="16666"/>
          <a:stretch/>
        </p:blipFill>
        <p:spPr>
          <a:xfrm>
            <a:off x="1506675" y="1456125"/>
            <a:ext cx="2775000" cy="2775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6803" name="Google Shape;26803;p80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6804" name="Google Shape;26804;p80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805" name="Google Shape;26805;p80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06" name="Google Shape;26806;p80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6807" name="Google Shape;26807;p80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808" name="Google Shape;26808;p80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09" name="Google Shape;26809;p80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0" name="Google Shape;26810;p80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1" name="Google Shape;26811;p80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6812" name="Google Shape;26812;p80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6813" name="Google Shape;26813;p80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4" name="Google Shape;26814;p80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5" name="Google Shape;26815;p80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6" name="Google Shape;26816;p80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7" name="Google Shape;26817;p80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818" name="Google Shape;26818;p80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819" name="Google Shape;26819;p80">
            <a:hlinkClick r:id="rId5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4736;p126">
            <a:extLst>
              <a:ext uri="{FF2B5EF4-FFF2-40B4-BE49-F238E27FC236}">
                <a16:creationId xmlns:a16="http://schemas.microsoft.com/office/drawing/2014/main" id="{F56819F8-459B-A343-FEE2-994942A82FDF}"/>
              </a:ext>
            </a:extLst>
          </p:cNvPr>
          <p:cNvGrpSpPr/>
          <p:nvPr/>
        </p:nvGrpSpPr>
        <p:grpSpPr>
          <a:xfrm>
            <a:off x="-1863126" y="1658990"/>
            <a:ext cx="762391" cy="1470374"/>
            <a:chOff x="4096132" y="2346334"/>
            <a:chExt cx="762391" cy="1470374"/>
          </a:xfrm>
        </p:grpSpPr>
        <p:sp>
          <p:nvSpPr>
            <p:cNvPr id="3" name="Google Shape;34737;p126">
              <a:extLst>
                <a:ext uri="{FF2B5EF4-FFF2-40B4-BE49-F238E27FC236}">
                  <a16:creationId xmlns:a16="http://schemas.microsoft.com/office/drawing/2014/main" id="{62B72E06-58FE-96B1-9AA8-9AE301D95AAD}"/>
                </a:ext>
              </a:extLst>
            </p:cNvPr>
            <p:cNvSpPr/>
            <p:nvPr/>
          </p:nvSpPr>
          <p:spPr>
            <a:xfrm>
              <a:off x="4282970" y="3428126"/>
              <a:ext cx="404108" cy="388583"/>
            </a:xfrm>
            <a:custGeom>
              <a:avLst/>
              <a:gdLst/>
              <a:ahLst/>
              <a:cxnLst/>
              <a:rect l="l" t="t" r="r" b="b"/>
              <a:pathLst>
                <a:path w="9136" h="8785" extrusionOk="0">
                  <a:moveTo>
                    <a:pt x="1582" y="0"/>
                  </a:moveTo>
                  <a:lnTo>
                    <a:pt x="1582" y="2"/>
                  </a:lnTo>
                  <a:cubicBezTo>
                    <a:pt x="1173" y="867"/>
                    <a:pt x="0" y="3791"/>
                    <a:pt x="1448" y="6309"/>
                  </a:cubicBezTo>
                  <a:cubicBezTo>
                    <a:pt x="1448" y="6309"/>
                    <a:pt x="2484" y="5625"/>
                    <a:pt x="3130" y="3987"/>
                  </a:cubicBezTo>
                  <a:cubicBezTo>
                    <a:pt x="3164" y="5733"/>
                    <a:pt x="3495" y="7619"/>
                    <a:pt x="4570" y="8784"/>
                  </a:cubicBezTo>
                  <a:cubicBezTo>
                    <a:pt x="4570" y="8784"/>
                    <a:pt x="6049" y="7331"/>
                    <a:pt x="6031" y="4082"/>
                  </a:cubicBezTo>
                  <a:lnTo>
                    <a:pt x="6031" y="4082"/>
                  </a:lnTo>
                  <a:cubicBezTo>
                    <a:pt x="6636" y="5461"/>
                    <a:pt x="7562" y="5989"/>
                    <a:pt x="7562" y="5989"/>
                  </a:cubicBezTo>
                  <a:cubicBezTo>
                    <a:pt x="9135" y="3520"/>
                    <a:pt x="8007" y="776"/>
                    <a:pt x="7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738;p126">
              <a:extLst>
                <a:ext uri="{FF2B5EF4-FFF2-40B4-BE49-F238E27FC236}">
                  <a16:creationId xmlns:a16="http://schemas.microsoft.com/office/drawing/2014/main" id="{77B3E8E2-0ACD-FAD5-7B4F-6B7411C00D24}"/>
                </a:ext>
              </a:extLst>
            </p:cNvPr>
            <p:cNvSpPr/>
            <p:nvPr/>
          </p:nvSpPr>
          <p:spPr>
            <a:xfrm>
              <a:off x="4351707" y="3428037"/>
              <a:ext cx="271013" cy="210502"/>
            </a:xfrm>
            <a:custGeom>
              <a:avLst/>
              <a:gdLst/>
              <a:ahLst/>
              <a:cxnLst/>
              <a:rect l="l" t="t" r="r" b="b"/>
              <a:pathLst>
                <a:path w="6127" h="4759" extrusionOk="0">
                  <a:moveTo>
                    <a:pt x="607" y="0"/>
                  </a:moveTo>
                  <a:lnTo>
                    <a:pt x="607" y="4"/>
                  </a:lnTo>
                  <a:cubicBezTo>
                    <a:pt x="389" y="515"/>
                    <a:pt x="0" y="1767"/>
                    <a:pt x="540" y="3336"/>
                  </a:cubicBezTo>
                  <a:cubicBezTo>
                    <a:pt x="540" y="3336"/>
                    <a:pt x="1473" y="3247"/>
                    <a:pt x="1806" y="2256"/>
                  </a:cubicBezTo>
                  <a:lnTo>
                    <a:pt x="1807" y="2255"/>
                  </a:lnTo>
                  <a:cubicBezTo>
                    <a:pt x="1828" y="2185"/>
                    <a:pt x="1851" y="2113"/>
                    <a:pt x="1870" y="2034"/>
                  </a:cubicBezTo>
                  <a:lnTo>
                    <a:pt x="2137" y="1135"/>
                  </a:lnTo>
                  <a:lnTo>
                    <a:pt x="2137" y="1135"/>
                  </a:lnTo>
                  <a:cubicBezTo>
                    <a:pt x="2087" y="1683"/>
                    <a:pt x="2083" y="2335"/>
                    <a:pt x="2208" y="2977"/>
                  </a:cubicBezTo>
                  <a:cubicBezTo>
                    <a:pt x="2332" y="3619"/>
                    <a:pt x="2588" y="4251"/>
                    <a:pt x="3054" y="4759"/>
                  </a:cubicBezTo>
                  <a:cubicBezTo>
                    <a:pt x="3054" y="4759"/>
                    <a:pt x="4217" y="3780"/>
                    <a:pt x="4057" y="1149"/>
                  </a:cubicBezTo>
                  <a:lnTo>
                    <a:pt x="4057" y="1149"/>
                  </a:lnTo>
                  <a:lnTo>
                    <a:pt x="4270" y="2012"/>
                  </a:lnTo>
                  <a:cubicBezTo>
                    <a:pt x="4277" y="2042"/>
                    <a:pt x="4284" y="2072"/>
                    <a:pt x="4292" y="2101"/>
                  </a:cubicBezTo>
                  <a:lnTo>
                    <a:pt x="4293" y="2106"/>
                  </a:lnTo>
                  <a:cubicBezTo>
                    <a:pt x="4441" y="2674"/>
                    <a:pt x="4724" y="3088"/>
                    <a:pt x="4969" y="3362"/>
                  </a:cubicBezTo>
                  <a:cubicBezTo>
                    <a:pt x="5213" y="3633"/>
                    <a:pt x="5420" y="3765"/>
                    <a:pt x="5420" y="3765"/>
                  </a:cubicBezTo>
                  <a:cubicBezTo>
                    <a:pt x="6127" y="2106"/>
                    <a:pt x="5726" y="554"/>
                    <a:pt x="55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739;p126">
              <a:extLst>
                <a:ext uri="{FF2B5EF4-FFF2-40B4-BE49-F238E27FC236}">
                  <a16:creationId xmlns:a16="http://schemas.microsoft.com/office/drawing/2014/main" id="{9BDD56F0-237D-865E-6AAD-6CDEF226E995}"/>
                </a:ext>
              </a:extLst>
            </p:cNvPr>
            <p:cNvSpPr/>
            <p:nvPr/>
          </p:nvSpPr>
          <p:spPr>
            <a:xfrm>
              <a:off x="4245107" y="3298967"/>
              <a:ext cx="464485" cy="164191"/>
            </a:xfrm>
            <a:custGeom>
              <a:avLst/>
              <a:gdLst/>
              <a:ahLst/>
              <a:cxnLst/>
              <a:rect l="l" t="t" r="r" b="b"/>
              <a:pathLst>
                <a:path w="10501" h="3712" extrusionOk="0">
                  <a:moveTo>
                    <a:pt x="1290" y="1"/>
                  </a:moveTo>
                  <a:lnTo>
                    <a:pt x="833" y="866"/>
                  </a:lnTo>
                  <a:lnTo>
                    <a:pt x="491" y="1515"/>
                  </a:lnTo>
                  <a:lnTo>
                    <a:pt x="0" y="2442"/>
                  </a:lnTo>
                  <a:cubicBezTo>
                    <a:pt x="1872" y="3276"/>
                    <a:pt x="3700" y="3712"/>
                    <a:pt x="5475" y="3712"/>
                  </a:cubicBezTo>
                  <a:cubicBezTo>
                    <a:pt x="5955" y="3712"/>
                    <a:pt x="6431" y="3680"/>
                    <a:pt x="6903" y="3615"/>
                  </a:cubicBezTo>
                  <a:cubicBezTo>
                    <a:pt x="8132" y="3448"/>
                    <a:pt x="9331" y="3062"/>
                    <a:pt x="10500" y="2442"/>
                  </a:cubicBezTo>
                  <a:lnTo>
                    <a:pt x="10027" y="1543"/>
                  </a:lnTo>
                  <a:lnTo>
                    <a:pt x="9692" y="909"/>
                  </a:lnTo>
                  <a:lnTo>
                    <a:pt x="9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740;p126">
              <a:extLst>
                <a:ext uri="{FF2B5EF4-FFF2-40B4-BE49-F238E27FC236}">
                  <a16:creationId xmlns:a16="http://schemas.microsoft.com/office/drawing/2014/main" id="{94549352-22C1-98F9-A086-6BCCCD3A45CA}"/>
                </a:ext>
              </a:extLst>
            </p:cNvPr>
            <p:cNvSpPr/>
            <p:nvPr/>
          </p:nvSpPr>
          <p:spPr>
            <a:xfrm>
              <a:off x="4266781" y="3298967"/>
              <a:ext cx="421845" cy="113943"/>
            </a:xfrm>
            <a:custGeom>
              <a:avLst/>
              <a:gdLst/>
              <a:ahLst/>
              <a:cxnLst/>
              <a:rect l="l" t="t" r="r" b="b"/>
              <a:pathLst>
                <a:path w="9537" h="2576" extrusionOk="0">
                  <a:moveTo>
                    <a:pt x="800" y="1"/>
                  </a:moveTo>
                  <a:lnTo>
                    <a:pt x="343" y="866"/>
                  </a:lnTo>
                  <a:lnTo>
                    <a:pt x="1" y="1515"/>
                  </a:lnTo>
                  <a:cubicBezTo>
                    <a:pt x="1639" y="2187"/>
                    <a:pt x="3244" y="2549"/>
                    <a:pt x="4808" y="2575"/>
                  </a:cubicBezTo>
                  <a:cubicBezTo>
                    <a:pt x="4866" y="2575"/>
                    <a:pt x="4924" y="2576"/>
                    <a:pt x="4982" y="2576"/>
                  </a:cubicBezTo>
                  <a:cubicBezTo>
                    <a:pt x="6543" y="2576"/>
                    <a:pt x="8063" y="2239"/>
                    <a:pt x="9536" y="1543"/>
                  </a:cubicBezTo>
                  <a:lnTo>
                    <a:pt x="9202" y="909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41;p126">
              <a:extLst>
                <a:ext uri="{FF2B5EF4-FFF2-40B4-BE49-F238E27FC236}">
                  <a16:creationId xmlns:a16="http://schemas.microsoft.com/office/drawing/2014/main" id="{4D035EFC-6412-A388-3769-7903482CEBA6}"/>
                </a:ext>
              </a:extLst>
            </p:cNvPr>
            <p:cNvSpPr/>
            <p:nvPr/>
          </p:nvSpPr>
          <p:spPr>
            <a:xfrm>
              <a:off x="4281953" y="3298967"/>
              <a:ext cx="391811" cy="79176"/>
            </a:xfrm>
            <a:custGeom>
              <a:avLst/>
              <a:gdLst/>
              <a:ahLst/>
              <a:cxnLst/>
              <a:rect l="l" t="t" r="r" b="b"/>
              <a:pathLst>
                <a:path w="8858" h="1790" extrusionOk="0">
                  <a:moveTo>
                    <a:pt x="457" y="1"/>
                  </a:moveTo>
                  <a:lnTo>
                    <a:pt x="0" y="866"/>
                  </a:lnTo>
                  <a:cubicBezTo>
                    <a:pt x="1363" y="1390"/>
                    <a:pt x="2703" y="1698"/>
                    <a:pt x="4015" y="1772"/>
                  </a:cubicBezTo>
                  <a:cubicBezTo>
                    <a:pt x="4227" y="1784"/>
                    <a:pt x="4437" y="1790"/>
                    <a:pt x="4647" y="1790"/>
                  </a:cubicBezTo>
                  <a:cubicBezTo>
                    <a:pt x="6088" y="1790"/>
                    <a:pt x="7492" y="1502"/>
                    <a:pt x="8858" y="909"/>
                  </a:cubicBezTo>
                  <a:lnTo>
                    <a:pt x="8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742;p126">
              <a:extLst>
                <a:ext uri="{FF2B5EF4-FFF2-40B4-BE49-F238E27FC236}">
                  <a16:creationId xmlns:a16="http://schemas.microsoft.com/office/drawing/2014/main" id="{9CACA931-7CC0-9F28-DFED-6627F57CE1B6}"/>
                </a:ext>
              </a:extLst>
            </p:cNvPr>
            <p:cNvSpPr/>
            <p:nvPr/>
          </p:nvSpPr>
          <p:spPr>
            <a:xfrm>
              <a:off x="4297434" y="2346334"/>
              <a:ext cx="359787" cy="954980"/>
            </a:xfrm>
            <a:custGeom>
              <a:avLst/>
              <a:gdLst/>
              <a:ahLst/>
              <a:cxnLst/>
              <a:rect l="l" t="t" r="r" b="b"/>
              <a:pathLst>
                <a:path w="8134" h="21590" extrusionOk="0">
                  <a:moveTo>
                    <a:pt x="4066" y="0"/>
                  </a:moveTo>
                  <a:cubicBezTo>
                    <a:pt x="3775" y="0"/>
                    <a:pt x="3485" y="132"/>
                    <a:pt x="3295" y="396"/>
                  </a:cubicBezTo>
                  <a:cubicBezTo>
                    <a:pt x="2312" y="1768"/>
                    <a:pt x="1534" y="3269"/>
                    <a:pt x="983" y="4849"/>
                  </a:cubicBezTo>
                  <a:cubicBezTo>
                    <a:pt x="922" y="5024"/>
                    <a:pt x="864" y="5200"/>
                    <a:pt x="808" y="5376"/>
                  </a:cubicBezTo>
                  <a:cubicBezTo>
                    <a:pt x="740" y="5592"/>
                    <a:pt x="676" y="5810"/>
                    <a:pt x="617" y="6029"/>
                  </a:cubicBezTo>
                  <a:cubicBezTo>
                    <a:pt x="210" y="7522"/>
                    <a:pt x="0" y="9074"/>
                    <a:pt x="0" y="10644"/>
                  </a:cubicBezTo>
                  <a:lnTo>
                    <a:pt x="0" y="20701"/>
                  </a:lnTo>
                  <a:cubicBezTo>
                    <a:pt x="1041" y="21179"/>
                    <a:pt x="2145" y="21464"/>
                    <a:pt x="3262" y="21556"/>
                  </a:cubicBezTo>
                  <a:cubicBezTo>
                    <a:pt x="3529" y="21578"/>
                    <a:pt x="3798" y="21589"/>
                    <a:pt x="4067" y="21589"/>
                  </a:cubicBezTo>
                  <a:cubicBezTo>
                    <a:pt x="5455" y="21589"/>
                    <a:pt x="6844" y="21293"/>
                    <a:pt x="8134" y="20701"/>
                  </a:cubicBezTo>
                  <a:lnTo>
                    <a:pt x="8134" y="10644"/>
                  </a:lnTo>
                  <a:cubicBezTo>
                    <a:pt x="8134" y="9085"/>
                    <a:pt x="7926" y="7543"/>
                    <a:pt x="7526" y="6058"/>
                  </a:cubicBezTo>
                  <a:cubicBezTo>
                    <a:pt x="7467" y="5839"/>
                    <a:pt x="7403" y="5621"/>
                    <a:pt x="7335" y="5404"/>
                  </a:cubicBezTo>
                  <a:cubicBezTo>
                    <a:pt x="7287" y="5253"/>
                    <a:pt x="7237" y="5102"/>
                    <a:pt x="7188" y="4953"/>
                  </a:cubicBezTo>
                  <a:cubicBezTo>
                    <a:pt x="6634" y="3335"/>
                    <a:pt x="5843" y="1799"/>
                    <a:pt x="4839" y="396"/>
                  </a:cubicBezTo>
                  <a:cubicBezTo>
                    <a:pt x="4675" y="167"/>
                    <a:pt x="4432" y="37"/>
                    <a:pt x="4180" y="7"/>
                  </a:cubicBezTo>
                  <a:cubicBezTo>
                    <a:pt x="4142" y="2"/>
                    <a:pt x="4104" y="0"/>
                    <a:pt x="4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43;p126">
              <a:extLst>
                <a:ext uri="{FF2B5EF4-FFF2-40B4-BE49-F238E27FC236}">
                  <a16:creationId xmlns:a16="http://schemas.microsoft.com/office/drawing/2014/main" id="{EA84B3B6-A1D8-2CC9-5C6C-4EA479005109}"/>
                </a:ext>
              </a:extLst>
            </p:cNvPr>
            <p:cNvSpPr/>
            <p:nvPr/>
          </p:nvSpPr>
          <p:spPr>
            <a:xfrm>
              <a:off x="4324770" y="2584172"/>
              <a:ext cx="305558" cy="53964"/>
            </a:xfrm>
            <a:custGeom>
              <a:avLst/>
              <a:gdLst/>
              <a:ahLst/>
              <a:cxnLst/>
              <a:rect l="l" t="t" r="r" b="b"/>
              <a:pathLst>
                <a:path w="6908" h="1220" extrusionOk="0">
                  <a:moveTo>
                    <a:pt x="192" y="0"/>
                  </a:moveTo>
                  <a:cubicBezTo>
                    <a:pt x="124" y="217"/>
                    <a:pt x="59" y="434"/>
                    <a:pt x="0" y="653"/>
                  </a:cubicBezTo>
                  <a:cubicBezTo>
                    <a:pt x="997" y="938"/>
                    <a:pt x="2269" y="1220"/>
                    <a:pt x="3438" y="1220"/>
                  </a:cubicBezTo>
                  <a:cubicBezTo>
                    <a:pt x="4634" y="1220"/>
                    <a:pt x="5921" y="951"/>
                    <a:pt x="6907" y="682"/>
                  </a:cubicBezTo>
                  <a:cubicBezTo>
                    <a:pt x="6849" y="463"/>
                    <a:pt x="6785" y="245"/>
                    <a:pt x="6719" y="28"/>
                  </a:cubicBezTo>
                  <a:cubicBezTo>
                    <a:pt x="5773" y="286"/>
                    <a:pt x="4550" y="542"/>
                    <a:pt x="3439" y="542"/>
                  </a:cubicBezTo>
                  <a:cubicBezTo>
                    <a:pt x="2354" y="542"/>
                    <a:pt x="1144" y="275"/>
                    <a:pt x="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744;p126">
              <a:extLst>
                <a:ext uri="{FF2B5EF4-FFF2-40B4-BE49-F238E27FC236}">
                  <a16:creationId xmlns:a16="http://schemas.microsoft.com/office/drawing/2014/main" id="{6DF6EED1-AF1E-7DF9-AF4F-8977604D8642}"/>
                </a:ext>
              </a:extLst>
            </p:cNvPr>
            <p:cNvSpPr/>
            <p:nvPr/>
          </p:nvSpPr>
          <p:spPr>
            <a:xfrm>
              <a:off x="4096132" y="2855228"/>
              <a:ext cx="201346" cy="444006"/>
            </a:xfrm>
            <a:custGeom>
              <a:avLst/>
              <a:gdLst/>
              <a:ahLst/>
              <a:cxnLst/>
              <a:rect l="l" t="t" r="r" b="b"/>
              <a:pathLst>
                <a:path w="4552" h="10038" extrusionOk="0">
                  <a:moveTo>
                    <a:pt x="4551" y="0"/>
                  </a:moveTo>
                  <a:cubicBezTo>
                    <a:pt x="4551" y="0"/>
                    <a:pt x="4030" y="164"/>
                    <a:pt x="3320" y="507"/>
                  </a:cubicBezTo>
                  <a:cubicBezTo>
                    <a:pt x="2245" y="1030"/>
                    <a:pt x="743" y="1963"/>
                    <a:pt x="1" y="3357"/>
                  </a:cubicBezTo>
                  <a:lnTo>
                    <a:pt x="1" y="10038"/>
                  </a:lnTo>
                  <a:cubicBezTo>
                    <a:pt x="1" y="10038"/>
                    <a:pt x="485" y="8682"/>
                    <a:pt x="1950" y="7412"/>
                  </a:cubicBezTo>
                  <a:lnTo>
                    <a:pt x="1953" y="7409"/>
                  </a:lnTo>
                  <a:cubicBezTo>
                    <a:pt x="1992" y="7376"/>
                    <a:pt x="2587" y="6878"/>
                    <a:pt x="3320" y="6818"/>
                  </a:cubicBezTo>
                  <a:cubicBezTo>
                    <a:pt x="3366" y="6814"/>
                    <a:pt x="3412" y="6812"/>
                    <a:pt x="3458" y="6812"/>
                  </a:cubicBezTo>
                  <a:cubicBezTo>
                    <a:pt x="3552" y="6812"/>
                    <a:pt x="3649" y="6820"/>
                    <a:pt x="3746" y="6837"/>
                  </a:cubicBezTo>
                  <a:cubicBezTo>
                    <a:pt x="4369" y="6949"/>
                    <a:pt x="4520" y="7870"/>
                    <a:pt x="4551" y="8485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745;p126">
              <a:extLst>
                <a:ext uri="{FF2B5EF4-FFF2-40B4-BE49-F238E27FC236}">
                  <a16:creationId xmlns:a16="http://schemas.microsoft.com/office/drawing/2014/main" id="{40C306A3-8A9F-8963-46C1-AA3081E690B6}"/>
                </a:ext>
              </a:extLst>
            </p:cNvPr>
            <p:cNvSpPr/>
            <p:nvPr/>
          </p:nvSpPr>
          <p:spPr>
            <a:xfrm>
              <a:off x="4096132" y="2898222"/>
              <a:ext cx="42994" cy="448871"/>
            </a:xfrm>
            <a:custGeom>
              <a:avLst/>
              <a:gdLst/>
              <a:ahLst/>
              <a:cxnLst/>
              <a:rect l="l" t="t" r="r" b="b"/>
              <a:pathLst>
                <a:path w="972" h="10148" extrusionOk="0">
                  <a:moveTo>
                    <a:pt x="972" y="0"/>
                  </a:moveTo>
                  <a:cubicBezTo>
                    <a:pt x="795" y="0"/>
                    <a:pt x="629" y="48"/>
                    <a:pt x="486" y="130"/>
                  </a:cubicBezTo>
                  <a:cubicBezTo>
                    <a:pt x="195" y="297"/>
                    <a:pt x="1" y="610"/>
                    <a:pt x="1" y="971"/>
                  </a:cubicBezTo>
                  <a:lnTo>
                    <a:pt x="1" y="10147"/>
                  </a:lnTo>
                  <a:cubicBezTo>
                    <a:pt x="177" y="10147"/>
                    <a:pt x="343" y="10100"/>
                    <a:pt x="486" y="10017"/>
                  </a:cubicBezTo>
                  <a:cubicBezTo>
                    <a:pt x="776" y="9850"/>
                    <a:pt x="972" y="9537"/>
                    <a:pt x="972" y="9178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746;p126">
              <a:extLst>
                <a:ext uri="{FF2B5EF4-FFF2-40B4-BE49-F238E27FC236}">
                  <a16:creationId xmlns:a16="http://schemas.microsoft.com/office/drawing/2014/main" id="{6DB5AC48-AAAF-76D1-0278-46875FCBD478}"/>
                </a:ext>
              </a:extLst>
            </p:cNvPr>
            <p:cNvSpPr/>
            <p:nvPr/>
          </p:nvSpPr>
          <p:spPr>
            <a:xfrm>
              <a:off x="4096132" y="2903972"/>
              <a:ext cx="21497" cy="443121"/>
            </a:xfrm>
            <a:custGeom>
              <a:avLst/>
              <a:gdLst/>
              <a:ahLst/>
              <a:cxnLst/>
              <a:rect l="l" t="t" r="r" b="b"/>
              <a:pathLst>
                <a:path w="486" h="10018" extrusionOk="0">
                  <a:moveTo>
                    <a:pt x="486" y="0"/>
                  </a:moveTo>
                  <a:cubicBezTo>
                    <a:pt x="195" y="167"/>
                    <a:pt x="1" y="480"/>
                    <a:pt x="1" y="841"/>
                  </a:cubicBezTo>
                  <a:lnTo>
                    <a:pt x="1" y="10017"/>
                  </a:lnTo>
                  <a:cubicBezTo>
                    <a:pt x="177" y="10017"/>
                    <a:pt x="343" y="9970"/>
                    <a:pt x="486" y="9887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747;p126">
              <a:extLst>
                <a:ext uri="{FF2B5EF4-FFF2-40B4-BE49-F238E27FC236}">
                  <a16:creationId xmlns:a16="http://schemas.microsoft.com/office/drawing/2014/main" id="{9F2DF90F-2C87-0A6C-E3F0-24D7C2D6768E}"/>
                </a:ext>
              </a:extLst>
            </p:cNvPr>
            <p:cNvSpPr/>
            <p:nvPr/>
          </p:nvSpPr>
          <p:spPr>
            <a:xfrm>
              <a:off x="4657177" y="2855228"/>
              <a:ext cx="201302" cy="444006"/>
            </a:xfrm>
            <a:custGeom>
              <a:avLst/>
              <a:gdLst/>
              <a:ahLst/>
              <a:cxnLst/>
              <a:rect l="l" t="t" r="r" b="b"/>
              <a:pathLst>
                <a:path w="4551" h="10038" extrusionOk="0">
                  <a:moveTo>
                    <a:pt x="1" y="0"/>
                  </a:moveTo>
                  <a:lnTo>
                    <a:pt x="1" y="8485"/>
                  </a:lnTo>
                  <a:cubicBezTo>
                    <a:pt x="32" y="7870"/>
                    <a:pt x="184" y="6949"/>
                    <a:pt x="806" y="6837"/>
                  </a:cubicBezTo>
                  <a:cubicBezTo>
                    <a:pt x="903" y="6820"/>
                    <a:pt x="1000" y="6812"/>
                    <a:pt x="1094" y="6812"/>
                  </a:cubicBezTo>
                  <a:cubicBezTo>
                    <a:pt x="1141" y="6812"/>
                    <a:pt x="1187" y="6814"/>
                    <a:pt x="1232" y="6818"/>
                  </a:cubicBezTo>
                  <a:cubicBezTo>
                    <a:pt x="1965" y="6878"/>
                    <a:pt x="2560" y="7376"/>
                    <a:pt x="2599" y="7409"/>
                  </a:cubicBezTo>
                  <a:cubicBezTo>
                    <a:pt x="2600" y="7410"/>
                    <a:pt x="2600" y="7412"/>
                    <a:pt x="2600" y="7412"/>
                  </a:cubicBezTo>
                  <a:cubicBezTo>
                    <a:pt x="4067" y="8682"/>
                    <a:pt x="4551" y="10038"/>
                    <a:pt x="4551" y="10038"/>
                  </a:cubicBezTo>
                  <a:lnTo>
                    <a:pt x="4551" y="3357"/>
                  </a:lnTo>
                  <a:cubicBezTo>
                    <a:pt x="3808" y="1963"/>
                    <a:pt x="2306" y="1030"/>
                    <a:pt x="1231" y="507"/>
                  </a:cubicBezTo>
                  <a:cubicBezTo>
                    <a:pt x="524" y="16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748;p126">
              <a:extLst>
                <a:ext uri="{FF2B5EF4-FFF2-40B4-BE49-F238E27FC236}">
                  <a16:creationId xmlns:a16="http://schemas.microsoft.com/office/drawing/2014/main" id="{04E03AE1-112E-5726-6DBD-C72FC790CD0B}"/>
                </a:ext>
              </a:extLst>
            </p:cNvPr>
            <p:cNvSpPr/>
            <p:nvPr/>
          </p:nvSpPr>
          <p:spPr>
            <a:xfrm>
              <a:off x="4815529" y="2898222"/>
              <a:ext cx="42994" cy="448871"/>
            </a:xfrm>
            <a:custGeom>
              <a:avLst/>
              <a:gdLst/>
              <a:ahLst/>
              <a:cxnLst/>
              <a:rect l="l" t="t" r="r" b="b"/>
              <a:pathLst>
                <a:path w="972" h="10148" extrusionOk="0">
                  <a:moveTo>
                    <a:pt x="0" y="0"/>
                  </a:moveTo>
                  <a:lnTo>
                    <a:pt x="0" y="9178"/>
                  </a:lnTo>
                  <a:cubicBezTo>
                    <a:pt x="0" y="9537"/>
                    <a:pt x="197" y="9850"/>
                    <a:pt x="487" y="10017"/>
                  </a:cubicBezTo>
                  <a:cubicBezTo>
                    <a:pt x="629" y="10100"/>
                    <a:pt x="795" y="10147"/>
                    <a:pt x="972" y="10147"/>
                  </a:cubicBezTo>
                  <a:lnTo>
                    <a:pt x="972" y="971"/>
                  </a:lnTo>
                  <a:cubicBezTo>
                    <a:pt x="972" y="610"/>
                    <a:pt x="777" y="297"/>
                    <a:pt x="487" y="130"/>
                  </a:cubicBezTo>
                  <a:cubicBezTo>
                    <a:pt x="343" y="48"/>
                    <a:pt x="17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749;p126">
              <a:extLst>
                <a:ext uri="{FF2B5EF4-FFF2-40B4-BE49-F238E27FC236}">
                  <a16:creationId xmlns:a16="http://schemas.microsoft.com/office/drawing/2014/main" id="{9B289C98-AEEA-A590-7477-73FC6281F969}"/>
                </a:ext>
              </a:extLst>
            </p:cNvPr>
            <p:cNvSpPr/>
            <p:nvPr/>
          </p:nvSpPr>
          <p:spPr>
            <a:xfrm>
              <a:off x="4837026" y="2903972"/>
              <a:ext cx="21497" cy="443121"/>
            </a:xfrm>
            <a:custGeom>
              <a:avLst/>
              <a:gdLst/>
              <a:ahLst/>
              <a:cxnLst/>
              <a:rect l="l" t="t" r="r" b="b"/>
              <a:pathLst>
                <a:path w="486" h="10018" extrusionOk="0">
                  <a:moveTo>
                    <a:pt x="1" y="0"/>
                  </a:moveTo>
                  <a:lnTo>
                    <a:pt x="1" y="9887"/>
                  </a:lnTo>
                  <a:cubicBezTo>
                    <a:pt x="143" y="9970"/>
                    <a:pt x="309" y="10017"/>
                    <a:pt x="486" y="10017"/>
                  </a:cubicBezTo>
                  <a:lnTo>
                    <a:pt x="486" y="841"/>
                  </a:lnTo>
                  <a:cubicBezTo>
                    <a:pt x="486" y="480"/>
                    <a:pt x="291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750;p126">
              <a:extLst>
                <a:ext uri="{FF2B5EF4-FFF2-40B4-BE49-F238E27FC236}">
                  <a16:creationId xmlns:a16="http://schemas.microsoft.com/office/drawing/2014/main" id="{7CD5DDDF-944F-FAD5-6881-4956C14D6FB6}"/>
                </a:ext>
              </a:extLst>
            </p:cNvPr>
            <p:cNvSpPr/>
            <p:nvPr/>
          </p:nvSpPr>
          <p:spPr>
            <a:xfrm>
              <a:off x="4354096" y="2346334"/>
              <a:ext cx="247790" cy="198692"/>
            </a:xfrm>
            <a:custGeom>
              <a:avLst/>
              <a:gdLst/>
              <a:ahLst/>
              <a:cxnLst/>
              <a:rect l="l" t="t" r="r" b="b"/>
              <a:pathLst>
                <a:path w="5602" h="4492" extrusionOk="0">
                  <a:moveTo>
                    <a:pt x="2787" y="1"/>
                  </a:moveTo>
                  <a:cubicBezTo>
                    <a:pt x="2496" y="1"/>
                    <a:pt x="2205" y="132"/>
                    <a:pt x="2015" y="397"/>
                  </a:cubicBezTo>
                  <a:cubicBezTo>
                    <a:pt x="1196" y="1539"/>
                    <a:pt x="521" y="2769"/>
                    <a:pt x="0" y="4059"/>
                  </a:cubicBezTo>
                  <a:cubicBezTo>
                    <a:pt x="603" y="4286"/>
                    <a:pt x="1503" y="4491"/>
                    <a:pt x="2786" y="4491"/>
                  </a:cubicBezTo>
                  <a:cubicBezTo>
                    <a:pt x="3287" y="4491"/>
                    <a:pt x="3751" y="4460"/>
                    <a:pt x="4173" y="4408"/>
                  </a:cubicBezTo>
                  <a:cubicBezTo>
                    <a:pt x="4718" y="4341"/>
                    <a:pt x="5196" y="4240"/>
                    <a:pt x="5601" y="4130"/>
                  </a:cubicBezTo>
                  <a:cubicBezTo>
                    <a:pt x="5077" y="2813"/>
                    <a:pt x="4391" y="1559"/>
                    <a:pt x="3556" y="397"/>
                  </a:cubicBezTo>
                  <a:cubicBezTo>
                    <a:pt x="3403" y="182"/>
                    <a:pt x="3182" y="55"/>
                    <a:pt x="2948" y="14"/>
                  </a:cubicBezTo>
                  <a:cubicBezTo>
                    <a:pt x="2895" y="5"/>
                    <a:pt x="2841" y="1"/>
                    <a:pt x="2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751;p126">
              <a:extLst>
                <a:ext uri="{FF2B5EF4-FFF2-40B4-BE49-F238E27FC236}">
                  <a16:creationId xmlns:a16="http://schemas.microsoft.com/office/drawing/2014/main" id="{0B5EE098-F623-B3C8-1429-82E901484E1D}"/>
                </a:ext>
              </a:extLst>
            </p:cNvPr>
            <p:cNvSpPr/>
            <p:nvPr/>
          </p:nvSpPr>
          <p:spPr>
            <a:xfrm>
              <a:off x="4297434" y="3281938"/>
              <a:ext cx="359787" cy="61306"/>
            </a:xfrm>
            <a:custGeom>
              <a:avLst/>
              <a:gdLst/>
              <a:ahLst/>
              <a:cxnLst/>
              <a:rect l="l" t="t" r="r" b="b"/>
              <a:pathLst>
                <a:path w="8134" h="1386" extrusionOk="0">
                  <a:moveTo>
                    <a:pt x="0" y="0"/>
                  </a:moveTo>
                  <a:lnTo>
                    <a:pt x="0" y="498"/>
                  </a:lnTo>
                  <a:cubicBezTo>
                    <a:pt x="1291" y="1090"/>
                    <a:pt x="2679" y="1386"/>
                    <a:pt x="4067" y="1386"/>
                  </a:cubicBezTo>
                  <a:cubicBezTo>
                    <a:pt x="5455" y="1386"/>
                    <a:pt x="6844" y="1090"/>
                    <a:pt x="8134" y="498"/>
                  </a:cubicBezTo>
                  <a:lnTo>
                    <a:pt x="8134" y="0"/>
                  </a:lnTo>
                  <a:cubicBezTo>
                    <a:pt x="6844" y="592"/>
                    <a:pt x="5455" y="888"/>
                    <a:pt x="4067" y="888"/>
                  </a:cubicBezTo>
                  <a:cubicBezTo>
                    <a:pt x="2679" y="888"/>
                    <a:pt x="1293" y="59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752;p126">
              <a:extLst>
                <a:ext uri="{FF2B5EF4-FFF2-40B4-BE49-F238E27FC236}">
                  <a16:creationId xmlns:a16="http://schemas.microsoft.com/office/drawing/2014/main" id="{9AFAC862-29BA-76F5-11AF-6B922359F437}"/>
                </a:ext>
              </a:extLst>
            </p:cNvPr>
            <p:cNvSpPr/>
            <p:nvPr/>
          </p:nvSpPr>
          <p:spPr>
            <a:xfrm>
              <a:off x="4297434" y="3255177"/>
              <a:ext cx="359787" cy="66083"/>
            </a:xfrm>
            <a:custGeom>
              <a:avLst/>
              <a:gdLst/>
              <a:ahLst/>
              <a:cxnLst/>
              <a:rect l="l" t="t" r="r" b="b"/>
              <a:pathLst>
                <a:path w="8134" h="1494" extrusionOk="0">
                  <a:moveTo>
                    <a:pt x="0" y="1"/>
                  </a:moveTo>
                  <a:lnTo>
                    <a:pt x="0" y="605"/>
                  </a:lnTo>
                  <a:cubicBezTo>
                    <a:pt x="1291" y="1197"/>
                    <a:pt x="2679" y="1493"/>
                    <a:pt x="4067" y="1493"/>
                  </a:cubicBezTo>
                  <a:cubicBezTo>
                    <a:pt x="5455" y="1493"/>
                    <a:pt x="6844" y="1197"/>
                    <a:pt x="8134" y="605"/>
                  </a:cubicBezTo>
                  <a:lnTo>
                    <a:pt x="8134" y="75"/>
                  </a:lnTo>
                  <a:cubicBezTo>
                    <a:pt x="7287" y="429"/>
                    <a:pt x="5687" y="991"/>
                    <a:pt x="4086" y="991"/>
                  </a:cubicBezTo>
                  <a:cubicBezTo>
                    <a:pt x="2365" y="991"/>
                    <a:pt x="737" y="34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753;p126">
              <a:extLst>
                <a:ext uri="{FF2B5EF4-FFF2-40B4-BE49-F238E27FC236}">
                  <a16:creationId xmlns:a16="http://schemas.microsoft.com/office/drawing/2014/main" id="{AF2F47E8-77DE-0218-390A-54CF6A3BA460}"/>
                </a:ext>
              </a:extLst>
            </p:cNvPr>
            <p:cNvSpPr/>
            <p:nvPr/>
          </p:nvSpPr>
          <p:spPr>
            <a:xfrm>
              <a:off x="4356750" y="2817719"/>
              <a:ext cx="242659" cy="221030"/>
            </a:xfrm>
            <a:custGeom>
              <a:avLst/>
              <a:gdLst/>
              <a:ahLst/>
              <a:cxnLst/>
              <a:rect l="l" t="t" r="r" b="b"/>
              <a:pathLst>
                <a:path w="5486" h="4997" extrusionOk="0">
                  <a:moveTo>
                    <a:pt x="2743" y="0"/>
                  </a:moveTo>
                  <a:cubicBezTo>
                    <a:pt x="2104" y="0"/>
                    <a:pt x="1465" y="244"/>
                    <a:pt x="977" y="732"/>
                  </a:cubicBezTo>
                  <a:cubicBezTo>
                    <a:pt x="0" y="1707"/>
                    <a:pt x="0" y="3289"/>
                    <a:pt x="977" y="4265"/>
                  </a:cubicBezTo>
                  <a:cubicBezTo>
                    <a:pt x="1465" y="4752"/>
                    <a:pt x="2104" y="4996"/>
                    <a:pt x="2743" y="4996"/>
                  </a:cubicBezTo>
                  <a:cubicBezTo>
                    <a:pt x="3383" y="4996"/>
                    <a:pt x="4022" y="4752"/>
                    <a:pt x="4510" y="4265"/>
                  </a:cubicBezTo>
                  <a:cubicBezTo>
                    <a:pt x="5485" y="3289"/>
                    <a:pt x="5485" y="1707"/>
                    <a:pt x="4510" y="732"/>
                  </a:cubicBezTo>
                  <a:cubicBezTo>
                    <a:pt x="4022" y="244"/>
                    <a:pt x="3383" y="0"/>
                    <a:pt x="2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4754;p126">
            <a:extLst>
              <a:ext uri="{FF2B5EF4-FFF2-40B4-BE49-F238E27FC236}">
                <a16:creationId xmlns:a16="http://schemas.microsoft.com/office/drawing/2014/main" id="{0B1F5609-385B-790C-BF8D-086F34336D2B}"/>
              </a:ext>
            </a:extLst>
          </p:cNvPr>
          <p:cNvGrpSpPr/>
          <p:nvPr/>
        </p:nvGrpSpPr>
        <p:grpSpPr>
          <a:xfrm>
            <a:off x="-1946040" y="4117168"/>
            <a:ext cx="943612" cy="1662343"/>
            <a:chOff x="5316196" y="2215627"/>
            <a:chExt cx="943612" cy="1662343"/>
          </a:xfrm>
        </p:grpSpPr>
        <p:sp>
          <p:nvSpPr>
            <p:cNvPr id="21" name="Google Shape;34755;p126">
              <a:extLst>
                <a:ext uri="{FF2B5EF4-FFF2-40B4-BE49-F238E27FC236}">
                  <a16:creationId xmlns:a16="http://schemas.microsoft.com/office/drawing/2014/main" id="{799223A8-A28D-CC84-525A-D781720A6C46}"/>
                </a:ext>
              </a:extLst>
            </p:cNvPr>
            <p:cNvSpPr/>
            <p:nvPr/>
          </p:nvSpPr>
          <p:spPr>
            <a:xfrm>
              <a:off x="5587518" y="3489476"/>
              <a:ext cx="404064" cy="388494"/>
            </a:xfrm>
            <a:custGeom>
              <a:avLst/>
              <a:gdLst/>
              <a:ahLst/>
              <a:cxnLst/>
              <a:rect l="l" t="t" r="r" b="b"/>
              <a:pathLst>
                <a:path w="9135" h="8783" extrusionOk="0">
                  <a:moveTo>
                    <a:pt x="1582" y="0"/>
                  </a:moveTo>
                  <a:cubicBezTo>
                    <a:pt x="1172" y="867"/>
                    <a:pt x="1" y="3791"/>
                    <a:pt x="1448" y="6309"/>
                  </a:cubicBezTo>
                  <a:cubicBezTo>
                    <a:pt x="1448" y="6309"/>
                    <a:pt x="2484" y="5625"/>
                    <a:pt x="3130" y="3987"/>
                  </a:cubicBezTo>
                  <a:cubicBezTo>
                    <a:pt x="3165" y="5733"/>
                    <a:pt x="3494" y="7619"/>
                    <a:pt x="4569" y="8783"/>
                  </a:cubicBezTo>
                  <a:cubicBezTo>
                    <a:pt x="4569" y="8783"/>
                    <a:pt x="6048" y="7331"/>
                    <a:pt x="6032" y="4082"/>
                  </a:cubicBezTo>
                  <a:lnTo>
                    <a:pt x="6032" y="4082"/>
                  </a:lnTo>
                  <a:cubicBezTo>
                    <a:pt x="6635" y="5461"/>
                    <a:pt x="7563" y="5989"/>
                    <a:pt x="7563" y="5989"/>
                  </a:cubicBezTo>
                  <a:cubicBezTo>
                    <a:pt x="9135" y="3520"/>
                    <a:pt x="8006" y="776"/>
                    <a:pt x="76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756;p126">
              <a:extLst>
                <a:ext uri="{FF2B5EF4-FFF2-40B4-BE49-F238E27FC236}">
                  <a16:creationId xmlns:a16="http://schemas.microsoft.com/office/drawing/2014/main" id="{3E8F0EA5-880E-527D-171C-5E3D0EFDFFCF}"/>
                </a:ext>
              </a:extLst>
            </p:cNvPr>
            <p:cNvSpPr/>
            <p:nvPr/>
          </p:nvSpPr>
          <p:spPr>
            <a:xfrm>
              <a:off x="5656256" y="3489432"/>
              <a:ext cx="271013" cy="210502"/>
            </a:xfrm>
            <a:custGeom>
              <a:avLst/>
              <a:gdLst/>
              <a:ahLst/>
              <a:cxnLst/>
              <a:rect l="l" t="t" r="r" b="b"/>
              <a:pathLst>
                <a:path w="6127" h="4759" extrusionOk="0">
                  <a:moveTo>
                    <a:pt x="607" y="0"/>
                  </a:moveTo>
                  <a:lnTo>
                    <a:pt x="607" y="1"/>
                  </a:lnTo>
                  <a:cubicBezTo>
                    <a:pt x="389" y="513"/>
                    <a:pt x="1" y="1766"/>
                    <a:pt x="541" y="3335"/>
                  </a:cubicBezTo>
                  <a:cubicBezTo>
                    <a:pt x="541" y="3335"/>
                    <a:pt x="1473" y="3245"/>
                    <a:pt x="1805" y="2254"/>
                  </a:cubicBezTo>
                  <a:lnTo>
                    <a:pt x="1807" y="2253"/>
                  </a:lnTo>
                  <a:cubicBezTo>
                    <a:pt x="1829" y="2183"/>
                    <a:pt x="1851" y="2112"/>
                    <a:pt x="1871" y="2034"/>
                  </a:cubicBezTo>
                  <a:lnTo>
                    <a:pt x="2136" y="1136"/>
                  </a:lnTo>
                  <a:lnTo>
                    <a:pt x="2136" y="1136"/>
                  </a:lnTo>
                  <a:cubicBezTo>
                    <a:pt x="2088" y="1683"/>
                    <a:pt x="2083" y="2335"/>
                    <a:pt x="2208" y="2977"/>
                  </a:cubicBezTo>
                  <a:cubicBezTo>
                    <a:pt x="2333" y="3619"/>
                    <a:pt x="2588" y="4252"/>
                    <a:pt x="3055" y="4759"/>
                  </a:cubicBezTo>
                  <a:cubicBezTo>
                    <a:pt x="3055" y="4759"/>
                    <a:pt x="4217" y="3780"/>
                    <a:pt x="4057" y="1149"/>
                  </a:cubicBezTo>
                  <a:lnTo>
                    <a:pt x="4057" y="1149"/>
                  </a:lnTo>
                  <a:lnTo>
                    <a:pt x="4270" y="2013"/>
                  </a:lnTo>
                  <a:cubicBezTo>
                    <a:pt x="4276" y="2041"/>
                    <a:pt x="4285" y="2071"/>
                    <a:pt x="4292" y="2102"/>
                  </a:cubicBezTo>
                  <a:lnTo>
                    <a:pt x="4293" y="2107"/>
                  </a:lnTo>
                  <a:cubicBezTo>
                    <a:pt x="4441" y="2674"/>
                    <a:pt x="4724" y="3088"/>
                    <a:pt x="4968" y="3362"/>
                  </a:cubicBezTo>
                  <a:cubicBezTo>
                    <a:pt x="5212" y="3634"/>
                    <a:pt x="5420" y="3765"/>
                    <a:pt x="5420" y="3765"/>
                  </a:cubicBezTo>
                  <a:cubicBezTo>
                    <a:pt x="6126" y="2107"/>
                    <a:pt x="5725" y="554"/>
                    <a:pt x="5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757;p126">
              <a:extLst>
                <a:ext uri="{FF2B5EF4-FFF2-40B4-BE49-F238E27FC236}">
                  <a16:creationId xmlns:a16="http://schemas.microsoft.com/office/drawing/2014/main" id="{80577B3B-F514-A205-062E-09AB403F8DB3}"/>
                </a:ext>
              </a:extLst>
            </p:cNvPr>
            <p:cNvSpPr/>
            <p:nvPr/>
          </p:nvSpPr>
          <p:spPr>
            <a:xfrm>
              <a:off x="5587651" y="3387830"/>
              <a:ext cx="401852" cy="142031"/>
            </a:xfrm>
            <a:custGeom>
              <a:avLst/>
              <a:gdLst/>
              <a:ahLst/>
              <a:cxnLst/>
              <a:rect l="l" t="t" r="r" b="b"/>
              <a:pathLst>
                <a:path w="9085" h="3211" extrusionOk="0">
                  <a:moveTo>
                    <a:pt x="1115" y="0"/>
                  </a:moveTo>
                  <a:lnTo>
                    <a:pt x="721" y="748"/>
                  </a:lnTo>
                  <a:lnTo>
                    <a:pt x="425" y="1309"/>
                  </a:lnTo>
                  <a:lnTo>
                    <a:pt x="1" y="2112"/>
                  </a:lnTo>
                  <a:cubicBezTo>
                    <a:pt x="1620" y="2834"/>
                    <a:pt x="3202" y="3210"/>
                    <a:pt x="4739" y="3210"/>
                  </a:cubicBezTo>
                  <a:cubicBezTo>
                    <a:pt x="5154" y="3210"/>
                    <a:pt x="5566" y="3183"/>
                    <a:pt x="5974" y="3127"/>
                  </a:cubicBezTo>
                  <a:cubicBezTo>
                    <a:pt x="7036" y="2983"/>
                    <a:pt x="8074" y="2648"/>
                    <a:pt x="9085" y="2112"/>
                  </a:cubicBezTo>
                  <a:lnTo>
                    <a:pt x="8673" y="1334"/>
                  </a:lnTo>
                  <a:lnTo>
                    <a:pt x="8384" y="786"/>
                  </a:lnTo>
                  <a:lnTo>
                    <a:pt x="7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758;p126">
              <a:extLst>
                <a:ext uri="{FF2B5EF4-FFF2-40B4-BE49-F238E27FC236}">
                  <a16:creationId xmlns:a16="http://schemas.microsoft.com/office/drawing/2014/main" id="{54ECEC06-DE2B-3E89-2102-00BB5C302134}"/>
                </a:ext>
              </a:extLst>
            </p:cNvPr>
            <p:cNvSpPr/>
            <p:nvPr/>
          </p:nvSpPr>
          <p:spPr>
            <a:xfrm>
              <a:off x="5606361" y="3387830"/>
              <a:ext cx="365007" cy="98550"/>
            </a:xfrm>
            <a:custGeom>
              <a:avLst/>
              <a:gdLst/>
              <a:ahLst/>
              <a:cxnLst/>
              <a:rect l="l" t="t" r="r" b="b"/>
              <a:pathLst>
                <a:path w="8252" h="2228" extrusionOk="0">
                  <a:moveTo>
                    <a:pt x="690" y="0"/>
                  </a:moveTo>
                  <a:lnTo>
                    <a:pt x="297" y="748"/>
                  </a:lnTo>
                  <a:lnTo>
                    <a:pt x="1" y="1309"/>
                  </a:lnTo>
                  <a:cubicBezTo>
                    <a:pt x="1418" y="1891"/>
                    <a:pt x="2807" y="2204"/>
                    <a:pt x="4161" y="2227"/>
                  </a:cubicBezTo>
                  <a:cubicBezTo>
                    <a:pt x="4210" y="2227"/>
                    <a:pt x="4259" y="2228"/>
                    <a:pt x="4308" y="2228"/>
                  </a:cubicBezTo>
                  <a:cubicBezTo>
                    <a:pt x="5660" y="2228"/>
                    <a:pt x="6976" y="1937"/>
                    <a:pt x="8252" y="1334"/>
                  </a:cubicBezTo>
                  <a:lnTo>
                    <a:pt x="7960" y="786"/>
                  </a:lnTo>
                  <a:lnTo>
                    <a:pt x="7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759;p126">
              <a:extLst>
                <a:ext uri="{FF2B5EF4-FFF2-40B4-BE49-F238E27FC236}">
                  <a16:creationId xmlns:a16="http://schemas.microsoft.com/office/drawing/2014/main" id="{27B54C86-B787-D3B8-0E60-AEA7A67F679A}"/>
                </a:ext>
              </a:extLst>
            </p:cNvPr>
            <p:cNvSpPr/>
            <p:nvPr/>
          </p:nvSpPr>
          <p:spPr>
            <a:xfrm>
              <a:off x="5619499" y="3387830"/>
              <a:ext cx="339086" cy="68516"/>
            </a:xfrm>
            <a:custGeom>
              <a:avLst/>
              <a:gdLst/>
              <a:ahLst/>
              <a:cxnLst/>
              <a:rect l="l" t="t" r="r" b="b"/>
              <a:pathLst>
                <a:path w="7666" h="1549" extrusionOk="0">
                  <a:moveTo>
                    <a:pt x="395" y="0"/>
                  </a:moveTo>
                  <a:lnTo>
                    <a:pt x="1" y="748"/>
                  </a:lnTo>
                  <a:cubicBezTo>
                    <a:pt x="1181" y="1203"/>
                    <a:pt x="2340" y="1467"/>
                    <a:pt x="3475" y="1533"/>
                  </a:cubicBezTo>
                  <a:cubicBezTo>
                    <a:pt x="3657" y="1543"/>
                    <a:pt x="3838" y="1548"/>
                    <a:pt x="4019" y="1548"/>
                  </a:cubicBezTo>
                  <a:cubicBezTo>
                    <a:pt x="5266" y="1548"/>
                    <a:pt x="6482" y="1299"/>
                    <a:pt x="7666" y="786"/>
                  </a:cubicBezTo>
                  <a:lnTo>
                    <a:pt x="7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760;p126">
              <a:extLst>
                <a:ext uri="{FF2B5EF4-FFF2-40B4-BE49-F238E27FC236}">
                  <a16:creationId xmlns:a16="http://schemas.microsoft.com/office/drawing/2014/main" id="{A3E84285-8919-A862-FF16-585C7C8883EA}"/>
                </a:ext>
              </a:extLst>
            </p:cNvPr>
            <p:cNvSpPr/>
            <p:nvPr/>
          </p:nvSpPr>
          <p:spPr>
            <a:xfrm>
              <a:off x="5316196" y="2595230"/>
              <a:ext cx="319491" cy="792602"/>
            </a:xfrm>
            <a:custGeom>
              <a:avLst/>
              <a:gdLst/>
              <a:ahLst/>
              <a:cxnLst/>
              <a:rect l="l" t="t" r="r" b="b"/>
              <a:pathLst>
                <a:path w="7223" h="17919" extrusionOk="0">
                  <a:moveTo>
                    <a:pt x="7222" y="1"/>
                  </a:moveTo>
                  <a:cubicBezTo>
                    <a:pt x="7197" y="354"/>
                    <a:pt x="6656" y="6079"/>
                    <a:pt x="5845" y="9468"/>
                  </a:cubicBezTo>
                  <a:cubicBezTo>
                    <a:pt x="5601" y="10485"/>
                    <a:pt x="5333" y="11290"/>
                    <a:pt x="5047" y="11680"/>
                  </a:cubicBezTo>
                  <a:cubicBezTo>
                    <a:pt x="3593" y="13658"/>
                    <a:pt x="573" y="13845"/>
                    <a:pt x="20" y="17749"/>
                  </a:cubicBezTo>
                  <a:cubicBezTo>
                    <a:pt x="12" y="17805"/>
                    <a:pt x="5" y="17861"/>
                    <a:pt x="1" y="17918"/>
                  </a:cubicBezTo>
                  <a:lnTo>
                    <a:pt x="7222" y="17918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761;p126">
              <a:extLst>
                <a:ext uri="{FF2B5EF4-FFF2-40B4-BE49-F238E27FC236}">
                  <a16:creationId xmlns:a16="http://schemas.microsoft.com/office/drawing/2014/main" id="{E86DBFB0-0D4B-CCF0-B1A5-F914540B6209}"/>
                </a:ext>
              </a:extLst>
            </p:cNvPr>
            <p:cNvSpPr/>
            <p:nvPr/>
          </p:nvSpPr>
          <p:spPr>
            <a:xfrm>
              <a:off x="5635555" y="2514550"/>
              <a:ext cx="304806" cy="896770"/>
            </a:xfrm>
            <a:custGeom>
              <a:avLst/>
              <a:gdLst/>
              <a:ahLst/>
              <a:cxnLst/>
              <a:rect l="l" t="t" r="r" b="b"/>
              <a:pathLst>
                <a:path w="6891" h="20274" extrusionOk="0">
                  <a:moveTo>
                    <a:pt x="0" y="1"/>
                  </a:moveTo>
                  <a:lnTo>
                    <a:pt x="0" y="19742"/>
                  </a:lnTo>
                  <a:cubicBezTo>
                    <a:pt x="943" y="20030"/>
                    <a:pt x="1886" y="20202"/>
                    <a:pt x="2823" y="20255"/>
                  </a:cubicBezTo>
                  <a:cubicBezTo>
                    <a:pt x="3044" y="20267"/>
                    <a:pt x="3266" y="20274"/>
                    <a:pt x="3487" y="20274"/>
                  </a:cubicBezTo>
                  <a:cubicBezTo>
                    <a:pt x="3519" y="20274"/>
                    <a:pt x="3550" y="20274"/>
                    <a:pt x="3582" y="20273"/>
                  </a:cubicBezTo>
                  <a:cubicBezTo>
                    <a:pt x="4690" y="20262"/>
                    <a:pt x="5792" y="20085"/>
                    <a:pt x="6890" y="19743"/>
                  </a:cubicBezTo>
                  <a:lnTo>
                    <a:pt x="6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762;p126">
              <a:extLst>
                <a:ext uri="{FF2B5EF4-FFF2-40B4-BE49-F238E27FC236}">
                  <a16:creationId xmlns:a16="http://schemas.microsoft.com/office/drawing/2014/main" id="{4118562B-CF73-B572-2BD5-DFF827B3D5F7}"/>
                </a:ext>
              </a:extLst>
            </p:cNvPr>
            <p:cNvSpPr/>
            <p:nvPr/>
          </p:nvSpPr>
          <p:spPr>
            <a:xfrm>
              <a:off x="5635466" y="2543389"/>
              <a:ext cx="304895" cy="59227"/>
            </a:xfrm>
            <a:custGeom>
              <a:avLst/>
              <a:gdLst/>
              <a:ahLst/>
              <a:cxnLst/>
              <a:rect l="l" t="t" r="r" b="b"/>
              <a:pathLst>
                <a:path w="6893" h="1339" extrusionOk="0">
                  <a:moveTo>
                    <a:pt x="0" y="0"/>
                  </a:moveTo>
                  <a:lnTo>
                    <a:pt x="0" y="663"/>
                  </a:lnTo>
                  <a:cubicBezTo>
                    <a:pt x="761" y="935"/>
                    <a:pt x="2112" y="1339"/>
                    <a:pt x="3447" y="1339"/>
                  </a:cubicBezTo>
                  <a:cubicBezTo>
                    <a:pt x="4758" y="1339"/>
                    <a:pt x="6110" y="949"/>
                    <a:pt x="6892" y="677"/>
                  </a:cubicBezTo>
                  <a:lnTo>
                    <a:pt x="6892" y="18"/>
                  </a:lnTo>
                  <a:cubicBezTo>
                    <a:pt x="6201" y="269"/>
                    <a:pt x="4778" y="719"/>
                    <a:pt x="3447" y="720"/>
                  </a:cubicBezTo>
                  <a:cubicBezTo>
                    <a:pt x="2529" y="720"/>
                    <a:pt x="1582" y="507"/>
                    <a:pt x="861" y="291"/>
                  </a:cubicBezTo>
                  <a:cubicBezTo>
                    <a:pt x="511" y="186"/>
                    <a:pt x="215" y="8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763;p126">
              <a:extLst>
                <a:ext uri="{FF2B5EF4-FFF2-40B4-BE49-F238E27FC236}">
                  <a16:creationId xmlns:a16="http://schemas.microsoft.com/office/drawing/2014/main" id="{6DE45DC9-0646-FD11-1147-013AA7667141}"/>
                </a:ext>
              </a:extLst>
            </p:cNvPr>
            <p:cNvSpPr/>
            <p:nvPr/>
          </p:nvSpPr>
          <p:spPr>
            <a:xfrm>
              <a:off x="5635466" y="2215627"/>
              <a:ext cx="304895" cy="330992"/>
            </a:xfrm>
            <a:custGeom>
              <a:avLst/>
              <a:gdLst/>
              <a:ahLst/>
              <a:cxnLst/>
              <a:rect l="l" t="t" r="r" b="b"/>
              <a:pathLst>
                <a:path w="6893" h="7483" extrusionOk="0">
                  <a:moveTo>
                    <a:pt x="3448" y="1"/>
                  </a:moveTo>
                  <a:cubicBezTo>
                    <a:pt x="3284" y="1"/>
                    <a:pt x="3120" y="70"/>
                    <a:pt x="3005" y="208"/>
                  </a:cubicBezTo>
                  <a:cubicBezTo>
                    <a:pt x="1022" y="2610"/>
                    <a:pt x="0" y="6759"/>
                    <a:pt x="0" y="6759"/>
                  </a:cubicBezTo>
                  <a:cubicBezTo>
                    <a:pt x="1099" y="7241"/>
                    <a:pt x="2273" y="7482"/>
                    <a:pt x="3447" y="7482"/>
                  </a:cubicBezTo>
                  <a:cubicBezTo>
                    <a:pt x="4621" y="7482"/>
                    <a:pt x="5795" y="7241"/>
                    <a:pt x="6892" y="6759"/>
                  </a:cubicBezTo>
                  <a:cubicBezTo>
                    <a:pt x="6892" y="6759"/>
                    <a:pt x="5871" y="2610"/>
                    <a:pt x="3889" y="208"/>
                  </a:cubicBezTo>
                  <a:cubicBezTo>
                    <a:pt x="3795" y="92"/>
                    <a:pt x="3665" y="26"/>
                    <a:pt x="3530" y="7"/>
                  </a:cubicBezTo>
                  <a:cubicBezTo>
                    <a:pt x="3503" y="3"/>
                    <a:pt x="3475" y="1"/>
                    <a:pt x="3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764;p126">
              <a:extLst>
                <a:ext uri="{FF2B5EF4-FFF2-40B4-BE49-F238E27FC236}">
                  <a16:creationId xmlns:a16="http://schemas.microsoft.com/office/drawing/2014/main" id="{7A47D353-2280-23BC-C97B-4228690467A7}"/>
                </a:ext>
              </a:extLst>
            </p:cNvPr>
            <p:cNvSpPr/>
            <p:nvPr/>
          </p:nvSpPr>
          <p:spPr>
            <a:xfrm>
              <a:off x="5940317" y="2594566"/>
              <a:ext cx="319491" cy="793266"/>
            </a:xfrm>
            <a:custGeom>
              <a:avLst/>
              <a:gdLst/>
              <a:ahLst/>
              <a:cxnLst/>
              <a:rect l="l" t="t" r="r" b="b"/>
              <a:pathLst>
                <a:path w="7223" h="17934" extrusionOk="0">
                  <a:moveTo>
                    <a:pt x="0" y="0"/>
                  </a:moveTo>
                  <a:lnTo>
                    <a:pt x="0" y="16"/>
                  </a:lnTo>
                  <a:cubicBezTo>
                    <a:pt x="2" y="6"/>
                    <a:pt x="0" y="0"/>
                    <a:pt x="0" y="0"/>
                  </a:cubicBezTo>
                  <a:close/>
                  <a:moveTo>
                    <a:pt x="0" y="16"/>
                  </a:moveTo>
                  <a:lnTo>
                    <a:pt x="0" y="17933"/>
                  </a:lnTo>
                  <a:lnTo>
                    <a:pt x="7223" y="17933"/>
                  </a:lnTo>
                  <a:cubicBezTo>
                    <a:pt x="7218" y="17876"/>
                    <a:pt x="7211" y="17820"/>
                    <a:pt x="7203" y="17764"/>
                  </a:cubicBezTo>
                  <a:cubicBezTo>
                    <a:pt x="6651" y="13860"/>
                    <a:pt x="3630" y="13673"/>
                    <a:pt x="2176" y="11695"/>
                  </a:cubicBezTo>
                  <a:cubicBezTo>
                    <a:pt x="1890" y="11305"/>
                    <a:pt x="1623" y="10500"/>
                    <a:pt x="1379" y="9483"/>
                  </a:cubicBezTo>
                  <a:cubicBezTo>
                    <a:pt x="566" y="6094"/>
                    <a:pt x="25" y="369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65;p126">
              <a:extLst>
                <a:ext uri="{FF2B5EF4-FFF2-40B4-BE49-F238E27FC236}">
                  <a16:creationId xmlns:a16="http://schemas.microsoft.com/office/drawing/2014/main" id="{9D4A31C6-292E-5779-55C4-5B5DBEE67995}"/>
                </a:ext>
              </a:extLst>
            </p:cNvPr>
            <p:cNvSpPr/>
            <p:nvPr/>
          </p:nvSpPr>
          <p:spPr>
            <a:xfrm>
              <a:off x="5669658" y="2783571"/>
              <a:ext cx="242615" cy="221030"/>
            </a:xfrm>
            <a:custGeom>
              <a:avLst/>
              <a:gdLst/>
              <a:ahLst/>
              <a:cxnLst/>
              <a:rect l="l" t="t" r="r" b="b"/>
              <a:pathLst>
                <a:path w="5485" h="4997" extrusionOk="0">
                  <a:moveTo>
                    <a:pt x="2742" y="0"/>
                  </a:moveTo>
                  <a:cubicBezTo>
                    <a:pt x="2102" y="0"/>
                    <a:pt x="1463" y="244"/>
                    <a:pt x="975" y="732"/>
                  </a:cubicBezTo>
                  <a:cubicBezTo>
                    <a:pt x="0" y="1707"/>
                    <a:pt x="0" y="3289"/>
                    <a:pt x="975" y="4265"/>
                  </a:cubicBezTo>
                  <a:cubicBezTo>
                    <a:pt x="1463" y="4753"/>
                    <a:pt x="2102" y="4996"/>
                    <a:pt x="2742" y="4996"/>
                  </a:cubicBezTo>
                  <a:cubicBezTo>
                    <a:pt x="3381" y="4996"/>
                    <a:pt x="4021" y="4753"/>
                    <a:pt x="4508" y="4265"/>
                  </a:cubicBezTo>
                  <a:cubicBezTo>
                    <a:pt x="5485" y="3289"/>
                    <a:pt x="5485" y="1707"/>
                    <a:pt x="4508" y="732"/>
                  </a:cubicBezTo>
                  <a:cubicBezTo>
                    <a:pt x="4021" y="244"/>
                    <a:pt x="3381" y="0"/>
                    <a:pt x="2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66;p126">
              <a:extLst>
                <a:ext uri="{FF2B5EF4-FFF2-40B4-BE49-F238E27FC236}">
                  <a16:creationId xmlns:a16="http://schemas.microsoft.com/office/drawing/2014/main" id="{8D0A9B67-A3DA-5E09-3BD6-5E40BB93449A}"/>
                </a:ext>
              </a:extLst>
            </p:cNvPr>
            <p:cNvSpPr/>
            <p:nvPr/>
          </p:nvSpPr>
          <p:spPr>
            <a:xfrm>
              <a:off x="5703584" y="2806705"/>
              <a:ext cx="174851" cy="174763"/>
            </a:xfrm>
            <a:custGeom>
              <a:avLst/>
              <a:gdLst/>
              <a:ahLst/>
              <a:cxnLst/>
              <a:rect l="l" t="t" r="r" b="b"/>
              <a:pathLst>
                <a:path w="3953" h="3951" extrusionOk="0">
                  <a:moveTo>
                    <a:pt x="1975" y="0"/>
                  </a:moveTo>
                  <a:cubicBezTo>
                    <a:pt x="886" y="0"/>
                    <a:pt x="1" y="886"/>
                    <a:pt x="1" y="1976"/>
                  </a:cubicBezTo>
                  <a:cubicBezTo>
                    <a:pt x="1" y="2252"/>
                    <a:pt x="58" y="2517"/>
                    <a:pt x="162" y="2756"/>
                  </a:cubicBezTo>
                  <a:cubicBezTo>
                    <a:pt x="270" y="3005"/>
                    <a:pt x="427" y="3229"/>
                    <a:pt x="623" y="3413"/>
                  </a:cubicBezTo>
                  <a:cubicBezTo>
                    <a:pt x="851" y="3628"/>
                    <a:pt x="1130" y="3789"/>
                    <a:pt x="1440" y="3877"/>
                  </a:cubicBezTo>
                  <a:cubicBezTo>
                    <a:pt x="1611" y="3925"/>
                    <a:pt x="1791" y="3951"/>
                    <a:pt x="1976" y="3951"/>
                  </a:cubicBezTo>
                  <a:lnTo>
                    <a:pt x="2002" y="3951"/>
                  </a:lnTo>
                  <a:cubicBezTo>
                    <a:pt x="3071" y="3936"/>
                    <a:pt x="3938" y="3071"/>
                    <a:pt x="3952" y="2002"/>
                  </a:cubicBezTo>
                  <a:lnTo>
                    <a:pt x="3952" y="1976"/>
                  </a:lnTo>
                  <a:cubicBezTo>
                    <a:pt x="3952" y="1790"/>
                    <a:pt x="3926" y="1609"/>
                    <a:pt x="3876" y="1441"/>
                  </a:cubicBezTo>
                  <a:cubicBezTo>
                    <a:pt x="3789" y="1130"/>
                    <a:pt x="3627" y="851"/>
                    <a:pt x="3413" y="622"/>
                  </a:cubicBezTo>
                  <a:cubicBezTo>
                    <a:pt x="3230" y="428"/>
                    <a:pt x="3007" y="269"/>
                    <a:pt x="2755" y="161"/>
                  </a:cubicBezTo>
                  <a:cubicBezTo>
                    <a:pt x="2517" y="57"/>
                    <a:pt x="2252" y="0"/>
                    <a:pt x="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767;p126">
              <a:extLst>
                <a:ext uri="{FF2B5EF4-FFF2-40B4-BE49-F238E27FC236}">
                  <a16:creationId xmlns:a16="http://schemas.microsoft.com/office/drawing/2014/main" id="{5D84B419-44BA-5197-E0DB-1EBF878111BF}"/>
                </a:ext>
              </a:extLst>
            </p:cNvPr>
            <p:cNvSpPr/>
            <p:nvPr/>
          </p:nvSpPr>
          <p:spPr>
            <a:xfrm>
              <a:off x="5710750" y="2813782"/>
              <a:ext cx="143888" cy="143844"/>
            </a:xfrm>
            <a:custGeom>
              <a:avLst/>
              <a:gdLst/>
              <a:ahLst/>
              <a:cxnLst/>
              <a:rect l="l" t="t" r="r" b="b"/>
              <a:pathLst>
                <a:path w="3253" h="3252" extrusionOk="0">
                  <a:moveTo>
                    <a:pt x="2596" y="0"/>
                  </a:moveTo>
                  <a:lnTo>
                    <a:pt x="1" y="2595"/>
                  </a:lnTo>
                  <a:cubicBezTo>
                    <a:pt x="109" y="2844"/>
                    <a:pt x="266" y="3068"/>
                    <a:pt x="462" y="3251"/>
                  </a:cubicBezTo>
                  <a:lnTo>
                    <a:pt x="3252" y="461"/>
                  </a:lnTo>
                  <a:cubicBezTo>
                    <a:pt x="3068" y="267"/>
                    <a:pt x="2845" y="108"/>
                    <a:pt x="2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768;p126">
              <a:extLst>
                <a:ext uri="{FF2B5EF4-FFF2-40B4-BE49-F238E27FC236}">
                  <a16:creationId xmlns:a16="http://schemas.microsoft.com/office/drawing/2014/main" id="{FE6FB295-8812-3442-E109-6A76E9F5561E}"/>
                </a:ext>
              </a:extLst>
            </p:cNvPr>
            <p:cNvSpPr/>
            <p:nvPr/>
          </p:nvSpPr>
          <p:spPr>
            <a:xfrm>
              <a:off x="5767279" y="2870311"/>
              <a:ext cx="111156" cy="111156"/>
            </a:xfrm>
            <a:custGeom>
              <a:avLst/>
              <a:gdLst/>
              <a:ahLst/>
              <a:cxnLst/>
              <a:rect l="l" t="t" r="r" b="b"/>
              <a:pathLst>
                <a:path w="2513" h="2513" extrusionOk="0">
                  <a:moveTo>
                    <a:pt x="2437" y="1"/>
                  </a:moveTo>
                  <a:lnTo>
                    <a:pt x="0" y="2439"/>
                  </a:lnTo>
                  <a:cubicBezTo>
                    <a:pt x="171" y="2487"/>
                    <a:pt x="351" y="2513"/>
                    <a:pt x="536" y="2513"/>
                  </a:cubicBezTo>
                  <a:lnTo>
                    <a:pt x="562" y="2513"/>
                  </a:lnTo>
                  <a:lnTo>
                    <a:pt x="2512" y="564"/>
                  </a:lnTo>
                  <a:lnTo>
                    <a:pt x="2512" y="538"/>
                  </a:lnTo>
                  <a:cubicBezTo>
                    <a:pt x="2512" y="352"/>
                    <a:pt x="2486" y="171"/>
                    <a:pt x="2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4769;p126">
            <a:extLst>
              <a:ext uri="{FF2B5EF4-FFF2-40B4-BE49-F238E27FC236}">
                <a16:creationId xmlns:a16="http://schemas.microsoft.com/office/drawing/2014/main" id="{085C158B-3DE5-0728-5030-D554310B7127}"/>
              </a:ext>
            </a:extLst>
          </p:cNvPr>
          <p:cNvGrpSpPr/>
          <p:nvPr/>
        </p:nvGrpSpPr>
        <p:grpSpPr>
          <a:xfrm flipV="1">
            <a:off x="5600256" y="-1219545"/>
            <a:ext cx="762396" cy="738204"/>
            <a:chOff x="3632891" y="3927459"/>
            <a:chExt cx="762396" cy="602663"/>
          </a:xfrm>
        </p:grpSpPr>
        <p:sp>
          <p:nvSpPr>
            <p:cNvPr id="36" name="Google Shape;34770;p126">
              <a:extLst>
                <a:ext uri="{FF2B5EF4-FFF2-40B4-BE49-F238E27FC236}">
                  <a16:creationId xmlns:a16="http://schemas.microsoft.com/office/drawing/2014/main" id="{100101B6-34EB-85DF-BB08-85C4C0FAE431}"/>
                </a:ext>
              </a:extLst>
            </p:cNvPr>
            <p:cNvSpPr/>
            <p:nvPr/>
          </p:nvSpPr>
          <p:spPr>
            <a:xfrm>
              <a:off x="4093941" y="3927459"/>
              <a:ext cx="301346" cy="228736"/>
            </a:xfrm>
            <a:custGeom>
              <a:avLst/>
              <a:gdLst/>
              <a:ahLst/>
              <a:cxnLst/>
              <a:rect l="l" t="t" r="r" b="b"/>
              <a:pathLst>
                <a:path w="10778" h="8181" extrusionOk="0">
                  <a:moveTo>
                    <a:pt x="5973" y="260"/>
                  </a:moveTo>
                  <a:cubicBezTo>
                    <a:pt x="4415" y="0"/>
                    <a:pt x="520" y="1818"/>
                    <a:pt x="260" y="3376"/>
                  </a:cubicBezTo>
                  <a:cubicBezTo>
                    <a:pt x="0" y="4675"/>
                    <a:pt x="650" y="5064"/>
                    <a:pt x="1559" y="5714"/>
                  </a:cubicBezTo>
                  <a:cubicBezTo>
                    <a:pt x="2208" y="6103"/>
                    <a:pt x="3506" y="6752"/>
                    <a:pt x="4285" y="7012"/>
                  </a:cubicBezTo>
                  <a:cubicBezTo>
                    <a:pt x="6752" y="8181"/>
                    <a:pt x="7921" y="6882"/>
                    <a:pt x="8960" y="4805"/>
                  </a:cubicBezTo>
                  <a:cubicBezTo>
                    <a:pt x="10778" y="1299"/>
                    <a:pt x="8700" y="1429"/>
                    <a:pt x="5973" y="2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771;p126">
              <a:extLst>
                <a:ext uri="{FF2B5EF4-FFF2-40B4-BE49-F238E27FC236}">
                  <a16:creationId xmlns:a16="http://schemas.microsoft.com/office/drawing/2014/main" id="{C33039F3-BFAE-22AB-FF9A-4E72BF310E38}"/>
                </a:ext>
              </a:extLst>
            </p:cNvPr>
            <p:cNvSpPr/>
            <p:nvPr/>
          </p:nvSpPr>
          <p:spPr>
            <a:xfrm>
              <a:off x="4093913" y="3933582"/>
              <a:ext cx="280600" cy="205977"/>
            </a:xfrm>
            <a:custGeom>
              <a:avLst/>
              <a:gdLst/>
              <a:ahLst/>
              <a:cxnLst/>
              <a:rect l="l" t="t" r="r" b="b"/>
              <a:pathLst>
                <a:path w="10036" h="7367" extrusionOk="0">
                  <a:moveTo>
                    <a:pt x="7912" y="777"/>
                  </a:moveTo>
                  <a:cubicBezTo>
                    <a:pt x="7581" y="1428"/>
                    <a:pt x="6875" y="1990"/>
                    <a:pt x="6176" y="1535"/>
                  </a:cubicBezTo>
                  <a:cubicBezTo>
                    <a:pt x="5654" y="1194"/>
                    <a:pt x="5502" y="541"/>
                    <a:pt x="5736" y="21"/>
                  </a:cubicBezTo>
                  <a:cubicBezTo>
                    <a:pt x="5220" y="0"/>
                    <a:pt x="4525" y="150"/>
                    <a:pt x="3805" y="409"/>
                  </a:cubicBezTo>
                  <a:cubicBezTo>
                    <a:pt x="4199" y="830"/>
                    <a:pt x="4577" y="1432"/>
                    <a:pt x="4189" y="1807"/>
                  </a:cubicBezTo>
                  <a:cubicBezTo>
                    <a:pt x="3476" y="2496"/>
                    <a:pt x="2650" y="1815"/>
                    <a:pt x="2296" y="1100"/>
                  </a:cubicBezTo>
                  <a:cubicBezTo>
                    <a:pt x="1242" y="1694"/>
                    <a:pt x="377" y="2452"/>
                    <a:pt x="260" y="3158"/>
                  </a:cubicBezTo>
                  <a:cubicBezTo>
                    <a:pt x="0" y="4457"/>
                    <a:pt x="650" y="4846"/>
                    <a:pt x="1558" y="5496"/>
                  </a:cubicBezTo>
                  <a:cubicBezTo>
                    <a:pt x="1977" y="5748"/>
                    <a:pt x="2668" y="6107"/>
                    <a:pt x="3316" y="6401"/>
                  </a:cubicBezTo>
                  <a:cubicBezTo>
                    <a:pt x="3686" y="5871"/>
                    <a:pt x="4297" y="5492"/>
                    <a:pt x="4957" y="5845"/>
                  </a:cubicBezTo>
                  <a:cubicBezTo>
                    <a:pt x="5485" y="6125"/>
                    <a:pt x="5657" y="6665"/>
                    <a:pt x="5631" y="7214"/>
                  </a:cubicBezTo>
                  <a:cubicBezTo>
                    <a:pt x="6894" y="7366"/>
                    <a:pt x="7729" y="6662"/>
                    <a:pt x="8433" y="5535"/>
                  </a:cubicBezTo>
                  <a:cubicBezTo>
                    <a:pt x="7925" y="5208"/>
                    <a:pt x="7541" y="4757"/>
                    <a:pt x="7799" y="4091"/>
                  </a:cubicBezTo>
                  <a:cubicBezTo>
                    <a:pt x="8061" y="3416"/>
                    <a:pt x="8831" y="3265"/>
                    <a:pt x="9441" y="3502"/>
                  </a:cubicBezTo>
                  <a:cubicBezTo>
                    <a:pt x="10036" y="1802"/>
                    <a:pt x="9263" y="1292"/>
                    <a:pt x="7912" y="777"/>
                  </a:cubicBezTo>
                  <a:close/>
                  <a:moveTo>
                    <a:pt x="1390" y="4066"/>
                  </a:moveTo>
                  <a:cubicBezTo>
                    <a:pt x="992" y="4335"/>
                    <a:pt x="632" y="3780"/>
                    <a:pt x="692" y="3370"/>
                  </a:cubicBezTo>
                  <a:cubicBezTo>
                    <a:pt x="694" y="3355"/>
                    <a:pt x="697" y="3341"/>
                    <a:pt x="699" y="3327"/>
                  </a:cubicBezTo>
                  <a:cubicBezTo>
                    <a:pt x="708" y="3291"/>
                    <a:pt x="719" y="3258"/>
                    <a:pt x="734" y="3227"/>
                  </a:cubicBezTo>
                  <a:cubicBezTo>
                    <a:pt x="805" y="3075"/>
                    <a:pt x="959" y="2971"/>
                    <a:pt x="1226" y="2989"/>
                  </a:cubicBezTo>
                  <a:cubicBezTo>
                    <a:pt x="1269" y="2991"/>
                    <a:pt x="1296" y="3017"/>
                    <a:pt x="1310" y="3048"/>
                  </a:cubicBezTo>
                  <a:cubicBezTo>
                    <a:pt x="1341" y="3061"/>
                    <a:pt x="1373" y="3072"/>
                    <a:pt x="1404" y="3089"/>
                  </a:cubicBezTo>
                  <a:cubicBezTo>
                    <a:pt x="1788" y="3312"/>
                    <a:pt x="1745" y="3827"/>
                    <a:pt x="1390" y="4066"/>
                  </a:cubicBezTo>
                  <a:close/>
                  <a:moveTo>
                    <a:pt x="4089" y="4739"/>
                  </a:moveTo>
                  <a:cubicBezTo>
                    <a:pt x="4081" y="4768"/>
                    <a:pt x="4063" y="4796"/>
                    <a:pt x="4028" y="4809"/>
                  </a:cubicBezTo>
                  <a:cubicBezTo>
                    <a:pt x="3429" y="5040"/>
                    <a:pt x="2729" y="5334"/>
                    <a:pt x="2224" y="4736"/>
                  </a:cubicBezTo>
                  <a:cubicBezTo>
                    <a:pt x="1860" y="4305"/>
                    <a:pt x="1754" y="3659"/>
                    <a:pt x="2089" y="3172"/>
                  </a:cubicBezTo>
                  <a:cubicBezTo>
                    <a:pt x="2754" y="2208"/>
                    <a:pt x="4467" y="2456"/>
                    <a:pt x="4578" y="3724"/>
                  </a:cubicBezTo>
                  <a:cubicBezTo>
                    <a:pt x="4619" y="4169"/>
                    <a:pt x="4403" y="4526"/>
                    <a:pt x="4089" y="4739"/>
                  </a:cubicBezTo>
                  <a:close/>
                  <a:moveTo>
                    <a:pt x="5844" y="4237"/>
                  </a:moveTo>
                  <a:cubicBezTo>
                    <a:pt x="5382" y="4095"/>
                    <a:pt x="5102" y="3571"/>
                    <a:pt x="5117" y="3104"/>
                  </a:cubicBezTo>
                  <a:cubicBezTo>
                    <a:pt x="5132" y="2702"/>
                    <a:pt x="5347" y="2425"/>
                    <a:pt x="5677" y="2322"/>
                  </a:cubicBezTo>
                  <a:cubicBezTo>
                    <a:pt x="5678" y="2321"/>
                    <a:pt x="5679" y="2320"/>
                    <a:pt x="5682" y="2319"/>
                  </a:cubicBezTo>
                  <a:cubicBezTo>
                    <a:pt x="6327" y="1975"/>
                    <a:pt x="7038" y="2501"/>
                    <a:pt x="7043" y="3209"/>
                  </a:cubicBezTo>
                  <a:cubicBezTo>
                    <a:pt x="7045" y="3778"/>
                    <a:pt x="6454" y="4425"/>
                    <a:pt x="5844" y="4237"/>
                  </a:cubicBezTo>
                  <a:close/>
                  <a:moveTo>
                    <a:pt x="6669" y="6422"/>
                  </a:moveTo>
                  <a:cubicBezTo>
                    <a:pt x="6359" y="6417"/>
                    <a:pt x="6143" y="6177"/>
                    <a:pt x="6179" y="5865"/>
                  </a:cubicBezTo>
                  <a:cubicBezTo>
                    <a:pt x="6207" y="5640"/>
                    <a:pt x="6350" y="5483"/>
                    <a:pt x="6537" y="5413"/>
                  </a:cubicBezTo>
                  <a:cubicBezTo>
                    <a:pt x="6545" y="5384"/>
                    <a:pt x="6565" y="5358"/>
                    <a:pt x="6605" y="5353"/>
                  </a:cubicBezTo>
                  <a:cubicBezTo>
                    <a:pt x="6922" y="5304"/>
                    <a:pt x="7231" y="5472"/>
                    <a:pt x="7241" y="5821"/>
                  </a:cubicBezTo>
                  <a:cubicBezTo>
                    <a:pt x="7248" y="6143"/>
                    <a:pt x="7003" y="6427"/>
                    <a:pt x="6669" y="6422"/>
                  </a:cubicBezTo>
                  <a:close/>
                  <a:moveTo>
                    <a:pt x="8255" y="2780"/>
                  </a:moveTo>
                  <a:cubicBezTo>
                    <a:pt x="7975" y="2714"/>
                    <a:pt x="7805" y="2428"/>
                    <a:pt x="7880" y="2149"/>
                  </a:cubicBezTo>
                  <a:cubicBezTo>
                    <a:pt x="7923" y="1993"/>
                    <a:pt x="8020" y="1889"/>
                    <a:pt x="8141" y="1836"/>
                  </a:cubicBezTo>
                  <a:cubicBezTo>
                    <a:pt x="8157" y="1813"/>
                    <a:pt x="8181" y="1799"/>
                    <a:pt x="8213" y="1795"/>
                  </a:cubicBezTo>
                  <a:cubicBezTo>
                    <a:pt x="8246" y="1792"/>
                    <a:pt x="8280" y="1794"/>
                    <a:pt x="8314" y="1795"/>
                  </a:cubicBezTo>
                  <a:cubicBezTo>
                    <a:pt x="8384" y="1791"/>
                    <a:pt x="8457" y="1801"/>
                    <a:pt x="8531" y="1822"/>
                  </a:cubicBezTo>
                  <a:cubicBezTo>
                    <a:pt x="8563" y="1833"/>
                    <a:pt x="8583" y="1855"/>
                    <a:pt x="8592" y="1880"/>
                  </a:cubicBezTo>
                  <a:cubicBezTo>
                    <a:pt x="8749" y="1969"/>
                    <a:pt x="8863" y="2124"/>
                    <a:pt x="8873" y="2320"/>
                  </a:cubicBezTo>
                  <a:cubicBezTo>
                    <a:pt x="8893" y="2659"/>
                    <a:pt x="8568" y="2854"/>
                    <a:pt x="8255" y="27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772;p126">
              <a:extLst>
                <a:ext uri="{FF2B5EF4-FFF2-40B4-BE49-F238E27FC236}">
                  <a16:creationId xmlns:a16="http://schemas.microsoft.com/office/drawing/2014/main" id="{33043A23-208B-67DF-D3F9-5F35113E69D9}"/>
                </a:ext>
              </a:extLst>
            </p:cNvPr>
            <p:cNvSpPr/>
            <p:nvPr/>
          </p:nvSpPr>
          <p:spPr>
            <a:xfrm>
              <a:off x="3632891" y="3951056"/>
              <a:ext cx="301346" cy="319520"/>
            </a:xfrm>
            <a:custGeom>
              <a:avLst/>
              <a:gdLst/>
              <a:ahLst/>
              <a:cxnLst/>
              <a:rect l="l" t="t" r="r" b="b"/>
              <a:pathLst>
                <a:path w="10778" h="11428" extrusionOk="0">
                  <a:moveTo>
                    <a:pt x="2987" y="131"/>
                  </a:moveTo>
                  <a:cubicBezTo>
                    <a:pt x="1688" y="131"/>
                    <a:pt x="390" y="780"/>
                    <a:pt x="260" y="2208"/>
                  </a:cubicBezTo>
                  <a:cubicBezTo>
                    <a:pt x="0" y="4156"/>
                    <a:pt x="1688" y="4286"/>
                    <a:pt x="2467" y="5454"/>
                  </a:cubicBezTo>
                  <a:cubicBezTo>
                    <a:pt x="3766" y="7142"/>
                    <a:pt x="2597" y="11427"/>
                    <a:pt x="6103" y="10259"/>
                  </a:cubicBezTo>
                  <a:cubicBezTo>
                    <a:pt x="8180" y="9609"/>
                    <a:pt x="7661" y="8051"/>
                    <a:pt x="8440" y="6753"/>
                  </a:cubicBezTo>
                  <a:cubicBezTo>
                    <a:pt x="9089" y="5324"/>
                    <a:pt x="10777" y="4805"/>
                    <a:pt x="10647" y="3117"/>
                  </a:cubicBezTo>
                  <a:cubicBezTo>
                    <a:pt x="10388" y="1169"/>
                    <a:pt x="9089" y="1169"/>
                    <a:pt x="7531" y="1040"/>
                  </a:cubicBezTo>
                  <a:cubicBezTo>
                    <a:pt x="6233" y="910"/>
                    <a:pt x="4155" y="1"/>
                    <a:pt x="2987" y="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773;p126">
              <a:extLst>
                <a:ext uri="{FF2B5EF4-FFF2-40B4-BE49-F238E27FC236}">
                  <a16:creationId xmlns:a16="http://schemas.microsoft.com/office/drawing/2014/main" id="{5FBD0FB9-082F-A0ED-639A-1103ACC0BFF6}"/>
                </a:ext>
              </a:extLst>
            </p:cNvPr>
            <p:cNvSpPr/>
            <p:nvPr/>
          </p:nvSpPr>
          <p:spPr>
            <a:xfrm>
              <a:off x="3639601" y="3952231"/>
              <a:ext cx="292315" cy="308560"/>
            </a:xfrm>
            <a:custGeom>
              <a:avLst/>
              <a:gdLst/>
              <a:ahLst/>
              <a:cxnLst/>
              <a:rect l="l" t="t" r="r" b="b"/>
              <a:pathLst>
                <a:path w="10455" h="11036" extrusionOk="0">
                  <a:moveTo>
                    <a:pt x="10407" y="3075"/>
                  </a:moveTo>
                  <a:cubicBezTo>
                    <a:pt x="10184" y="1398"/>
                    <a:pt x="9188" y="1165"/>
                    <a:pt x="7921" y="1050"/>
                  </a:cubicBezTo>
                  <a:cubicBezTo>
                    <a:pt x="7851" y="1289"/>
                    <a:pt x="7729" y="1508"/>
                    <a:pt x="7525" y="1668"/>
                  </a:cubicBezTo>
                  <a:cubicBezTo>
                    <a:pt x="7254" y="1880"/>
                    <a:pt x="6861" y="1911"/>
                    <a:pt x="6547" y="1782"/>
                  </a:cubicBezTo>
                  <a:cubicBezTo>
                    <a:pt x="6031" y="1571"/>
                    <a:pt x="5777" y="1136"/>
                    <a:pt x="5792" y="672"/>
                  </a:cubicBezTo>
                  <a:cubicBezTo>
                    <a:pt x="4706" y="375"/>
                    <a:pt x="3525" y="0"/>
                    <a:pt x="2747" y="88"/>
                  </a:cubicBezTo>
                  <a:cubicBezTo>
                    <a:pt x="1803" y="88"/>
                    <a:pt x="863" y="431"/>
                    <a:pt x="369" y="1165"/>
                  </a:cubicBezTo>
                  <a:cubicBezTo>
                    <a:pt x="644" y="1368"/>
                    <a:pt x="821" y="1670"/>
                    <a:pt x="739" y="2066"/>
                  </a:cubicBezTo>
                  <a:cubicBezTo>
                    <a:pt x="658" y="2462"/>
                    <a:pt x="351" y="2640"/>
                    <a:pt x="0" y="2719"/>
                  </a:cubicBezTo>
                  <a:cubicBezTo>
                    <a:pt x="105" y="4150"/>
                    <a:pt x="1530" y="4364"/>
                    <a:pt x="2227" y="5410"/>
                  </a:cubicBezTo>
                  <a:cubicBezTo>
                    <a:pt x="2245" y="5435"/>
                    <a:pt x="2262" y="5461"/>
                    <a:pt x="2279" y="5487"/>
                  </a:cubicBezTo>
                  <a:cubicBezTo>
                    <a:pt x="2990" y="5161"/>
                    <a:pt x="4010" y="5135"/>
                    <a:pt x="4163" y="5985"/>
                  </a:cubicBezTo>
                  <a:cubicBezTo>
                    <a:pt x="4324" y="6878"/>
                    <a:pt x="3667" y="7299"/>
                    <a:pt x="2919" y="7396"/>
                  </a:cubicBezTo>
                  <a:cubicBezTo>
                    <a:pt x="3244" y="9165"/>
                    <a:pt x="3401" y="11035"/>
                    <a:pt x="5863" y="10215"/>
                  </a:cubicBezTo>
                  <a:cubicBezTo>
                    <a:pt x="7940" y="9565"/>
                    <a:pt x="7421" y="8007"/>
                    <a:pt x="8200" y="6709"/>
                  </a:cubicBezTo>
                  <a:cubicBezTo>
                    <a:pt x="8285" y="6520"/>
                    <a:pt x="8391" y="6348"/>
                    <a:pt x="8506" y="6186"/>
                  </a:cubicBezTo>
                  <a:cubicBezTo>
                    <a:pt x="8100" y="5728"/>
                    <a:pt x="7852" y="5140"/>
                    <a:pt x="8346" y="4657"/>
                  </a:cubicBezTo>
                  <a:cubicBezTo>
                    <a:pt x="8765" y="4249"/>
                    <a:pt x="9487" y="4225"/>
                    <a:pt x="9962" y="4552"/>
                  </a:cubicBezTo>
                  <a:cubicBezTo>
                    <a:pt x="10259" y="4150"/>
                    <a:pt x="10454" y="3690"/>
                    <a:pt x="10407" y="3075"/>
                  </a:cubicBezTo>
                  <a:close/>
                  <a:moveTo>
                    <a:pt x="2930" y="3429"/>
                  </a:moveTo>
                  <a:cubicBezTo>
                    <a:pt x="2382" y="3510"/>
                    <a:pt x="1866" y="3048"/>
                    <a:pt x="1757" y="2526"/>
                  </a:cubicBezTo>
                  <a:cubicBezTo>
                    <a:pt x="1676" y="2128"/>
                    <a:pt x="1812" y="1819"/>
                    <a:pt x="2086" y="1647"/>
                  </a:cubicBezTo>
                  <a:cubicBezTo>
                    <a:pt x="2088" y="1628"/>
                    <a:pt x="2095" y="1610"/>
                    <a:pt x="2117" y="1595"/>
                  </a:cubicBezTo>
                  <a:cubicBezTo>
                    <a:pt x="2659" y="1164"/>
                    <a:pt x="3402" y="1492"/>
                    <a:pt x="3678" y="2081"/>
                  </a:cubicBezTo>
                  <a:cubicBezTo>
                    <a:pt x="3976" y="2713"/>
                    <a:pt x="3624" y="3329"/>
                    <a:pt x="2930" y="3429"/>
                  </a:cubicBezTo>
                  <a:close/>
                  <a:moveTo>
                    <a:pt x="4909" y="4858"/>
                  </a:moveTo>
                  <a:cubicBezTo>
                    <a:pt x="4922" y="4836"/>
                    <a:pt x="4938" y="4820"/>
                    <a:pt x="4954" y="4802"/>
                  </a:cubicBezTo>
                  <a:cubicBezTo>
                    <a:pt x="4980" y="4746"/>
                    <a:pt x="5016" y="4696"/>
                    <a:pt x="5070" y="4654"/>
                  </a:cubicBezTo>
                  <a:cubicBezTo>
                    <a:pt x="5197" y="4556"/>
                    <a:pt x="5381" y="4541"/>
                    <a:pt x="5528" y="4593"/>
                  </a:cubicBezTo>
                  <a:cubicBezTo>
                    <a:pt x="5894" y="4723"/>
                    <a:pt x="6035" y="5161"/>
                    <a:pt x="5749" y="5458"/>
                  </a:cubicBezTo>
                  <a:cubicBezTo>
                    <a:pt x="5499" y="5715"/>
                    <a:pt x="5122" y="5531"/>
                    <a:pt x="4960" y="5268"/>
                  </a:cubicBezTo>
                  <a:cubicBezTo>
                    <a:pt x="4950" y="5251"/>
                    <a:pt x="4940" y="5232"/>
                    <a:pt x="4931" y="5213"/>
                  </a:cubicBezTo>
                  <a:cubicBezTo>
                    <a:pt x="4928" y="5209"/>
                    <a:pt x="4925" y="5201"/>
                    <a:pt x="4923" y="5195"/>
                  </a:cubicBezTo>
                  <a:cubicBezTo>
                    <a:pt x="4876" y="5087"/>
                    <a:pt x="4854" y="4966"/>
                    <a:pt x="4909" y="4858"/>
                  </a:cubicBezTo>
                  <a:close/>
                  <a:moveTo>
                    <a:pt x="5031" y="9964"/>
                  </a:moveTo>
                  <a:cubicBezTo>
                    <a:pt x="4761" y="10185"/>
                    <a:pt x="4442" y="10055"/>
                    <a:pt x="4224" y="9814"/>
                  </a:cubicBezTo>
                  <a:cubicBezTo>
                    <a:pt x="4196" y="9813"/>
                    <a:pt x="4169" y="9801"/>
                    <a:pt x="4149" y="9771"/>
                  </a:cubicBezTo>
                  <a:cubicBezTo>
                    <a:pt x="4020" y="9584"/>
                    <a:pt x="3870" y="9308"/>
                    <a:pt x="3968" y="9073"/>
                  </a:cubicBezTo>
                  <a:cubicBezTo>
                    <a:pt x="4127" y="8691"/>
                    <a:pt x="4654" y="8660"/>
                    <a:pt x="4979" y="8836"/>
                  </a:cubicBezTo>
                  <a:cubicBezTo>
                    <a:pt x="5410" y="9071"/>
                    <a:pt x="5399" y="9663"/>
                    <a:pt x="5031" y="9964"/>
                  </a:cubicBezTo>
                  <a:close/>
                  <a:moveTo>
                    <a:pt x="7259" y="7860"/>
                  </a:moveTo>
                  <a:cubicBezTo>
                    <a:pt x="7031" y="8439"/>
                    <a:pt x="6277" y="8758"/>
                    <a:pt x="5706" y="8465"/>
                  </a:cubicBezTo>
                  <a:cubicBezTo>
                    <a:pt x="5254" y="8233"/>
                    <a:pt x="4981" y="7724"/>
                    <a:pt x="5028" y="7219"/>
                  </a:cubicBezTo>
                  <a:cubicBezTo>
                    <a:pt x="5070" y="6753"/>
                    <a:pt x="5417" y="6507"/>
                    <a:pt x="5823" y="6436"/>
                  </a:cubicBezTo>
                  <a:cubicBezTo>
                    <a:pt x="5839" y="6421"/>
                    <a:pt x="5859" y="6412"/>
                    <a:pt x="5886" y="6412"/>
                  </a:cubicBezTo>
                  <a:cubicBezTo>
                    <a:pt x="6254" y="6411"/>
                    <a:pt x="6754" y="6383"/>
                    <a:pt x="7016" y="6706"/>
                  </a:cubicBezTo>
                  <a:cubicBezTo>
                    <a:pt x="7262" y="7012"/>
                    <a:pt x="7409" y="7474"/>
                    <a:pt x="7259" y="7860"/>
                  </a:cubicBezTo>
                  <a:close/>
                  <a:moveTo>
                    <a:pt x="7631" y="3741"/>
                  </a:moveTo>
                  <a:cubicBezTo>
                    <a:pt x="7428" y="4283"/>
                    <a:pt x="6647" y="4500"/>
                    <a:pt x="6175" y="4178"/>
                  </a:cubicBezTo>
                  <a:cubicBezTo>
                    <a:pt x="5826" y="3939"/>
                    <a:pt x="5625" y="3462"/>
                    <a:pt x="5777" y="3049"/>
                  </a:cubicBezTo>
                  <a:cubicBezTo>
                    <a:pt x="5906" y="2693"/>
                    <a:pt x="6195" y="2536"/>
                    <a:pt x="6528" y="2520"/>
                  </a:cubicBezTo>
                  <a:cubicBezTo>
                    <a:pt x="6540" y="2516"/>
                    <a:pt x="6555" y="2515"/>
                    <a:pt x="6570" y="2517"/>
                  </a:cubicBezTo>
                  <a:cubicBezTo>
                    <a:pt x="6575" y="2519"/>
                    <a:pt x="6581" y="2519"/>
                    <a:pt x="6586" y="2520"/>
                  </a:cubicBezTo>
                  <a:cubicBezTo>
                    <a:pt x="6669" y="2520"/>
                    <a:pt x="6753" y="2527"/>
                    <a:pt x="6839" y="2542"/>
                  </a:cubicBezTo>
                  <a:cubicBezTo>
                    <a:pt x="6860" y="2546"/>
                    <a:pt x="6873" y="2556"/>
                    <a:pt x="6884" y="2567"/>
                  </a:cubicBezTo>
                  <a:cubicBezTo>
                    <a:pt x="7122" y="2610"/>
                    <a:pt x="7367" y="2682"/>
                    <a:pt x="7509" y="2864"/>
                  </a:cubicBezTo>
                  <a:cubicBezTo>
                    <a:pt x="7706" y="3122"/>
                    <a:pt x="7743" y="3440"/>
                    <a:pt x="7631" y="3741"/>
                  </a:cubicBezTo>
                  <a:close/>
                  <a:moveTo>
                    <a:pt x="9893" y="2961"/>
                  </a:moveTo>
                  <a:cubicBezTo>
                    <a:pt x="9754" y="3072"/>
                    <a:pt x="9546" y="3175"/>
                    <a:pt x="9365" y="3105"/>
                  </a:cubicBezTo>
                  <a:cubicBezTo>
                    <a:pt x="9224" y="3050"/>
                    <a:pt x="9120" y="2933"/>
                    <a:pt x="9083" y="2785"/>
                  </a:cubicBezTo>
                  <a:cubicBezTo>
                    <a:pt x="8995" y="2438"/>
                    <a:pt x="9224" y="2133"/>
                    <a:pt x="9588" y="2152"/>
                  </a:cubicBezTo>
                  <a:cubicBezTo>
                    <a:pt x="9635" y="2155"/>
                    <a:pt x="9664" y="2183"/>
                    <a:pt x="9676" y="2217"/>
                  </a:cubicBezTo>
                  <a:cubicBezTo>
                    <a:pt x="9696" y="2224"/>
                    <a:pt x="9717" y="2233"/>
                    <a:pt x="9734" y="2243"/>
                  </a:cubicBezTo>
                  <a:cubicBezTo>
                    <a:pt x="9992" y="2384"/>
                    <a:pt x="10171" y="2736"/>
                    <a:pt x="9893" y="29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774;p126">
              <a:extLst>
                <a:ext uri="{FF2B5EF4-FFF2-40B4-BE49-F238E27FC236}">
                  <a16:creationId xmlns:a16="http://schemas.microsoft.com/office/drawing/2014/main" id="{D70A8ECD-B304-0A34-1FE7-F118601506C6}"/>
                </a:ext>
              </a:extLst>
            </p:cNvPr>
            <p:cNvSpPr/>
            <p:nvPr/>
          </p:nvSpPr>
          <p:spPr>
            <a:xfrm>
              <a:off x="3946902" y="4272337"/>
              <a:ext cx="283200" cy="257785"/>
            </a:xfrm>
            <a:custGeom>
              <a:avLst/>
              <a:gdLst/>
              <a:ahLst/>
              <a:cxnLst/>
              <a:rect l="l" t="t" r="r" b="b"/>
              <a:pathLst>
                <a:path w="10129" h="9220" extrusionOk="0">
                  <a:moveTo>
                    <a:pt x="5454" y="260"/>
                  </a:moveTo>
                  <a:cubicBezTo>
                    <a:pt x="2987" y="1"/>
                    <a:pt x="0" y="1"/>
                    <a:pt x="130" y="3247"/>
                  </a:cubicBezTo>
                  <a:cubicBezTo>
                    <a:pt x="130" y="4675"/>
                    <a:pt x="520" y="5324"/>
                    <a:pt x="1948" y="5974"/>
                  </a:cubicBezTo>
                  <a:cubicBezTo>
                    <a:pt x="2337" y="6233"/>
                    <a:pt x="2987" y="5974"/>
                    <a:pt x="3506" y="6233"/>
                  </a:cubicBezTo>
                  <a:cubicBezTo>
                    <a:pt x="4155" y="6623"/>
                    <a:pt x="4155" y="7272"/>
                    <a:pt x="4675" y="7662"/>
                  </a:cubicBezTo>
                  <a:cubicBezTo>
                    <a:pt x="6492" y="9220"/>
                    <a:pt x="10128" y="9220"/>
                    <a:pt x="9868" y="5844"/>
                  </a:cubicBezTo>
                  <a:cubicBezTo>
                    <a:pt x="9739" y="4026"/>
                    <a:pt x="8180" y="4026"/>
                    <a:pt x="7271" y="2857"/>
                  </a:cubicBezTo>
                  <a:cubicBezTo>
                    <a:pt x="6622" y="1818"/>
                    <a:pt x="7142" y="260"/>
                    <a:pt x="5454" y="2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775;p126">
              <a:extLst>
                <a:ext uri="{FF2B5EF4-FFF2-40B4-BE49-F238E27FC236}">
                  <a16:creationId xmlns:a16="http://schemas.microsoft.com/office/drawing/2014/main" id="{E4ED02C3-0D47-7917-3DD6-37B5CD024301}"/>
                </a:ext>
              </a:extLst>
            </p:cNvPr>
            <p:cNvSpPr/>
            <p:nvPr/>
          </p:nvSpPr>
          <p:spPr>
            <a:xfrm>
              <a:off x="3950369" y="4276754"/>
              <a:ext cx="277804" cy="253340"/>
            </a:xfrm>
            <a:custGeom>
              <a:avLst/>
              <a:gdLst/>
              <a:ahLst/>
              <a:cxnLst/>
              <a:rect l="l" t="t" r="r" b="b"/>
              <a:pathLst>
                <a:path w="9936" h="9061" extrusionOk="0">
                  <a:moveTo>
                    <a:pt x="9747" y="5774"/>
                  </a:moveTo>
                  <a:cubicBezTo>
                    <a:pt x="9189" y="5803"/>
                    <a:pt x="8605" y="5576"/>
                    <a:pt x="8387" y="5036"/>
                  </a:cubicBezTo>
                  <a:cubicBezTo>
                    <a:pt x="8206" y="4589"/>
                    <a:pt x="8279" y="4128"/>
                    <a:pt x="8550" y="3820"/>
                  </a:cubicBezTo>
                  <a:cubicBezTo>
                    <a:pt x="8075" y="3503"/>
                    <a:pt x="7547" y="3214"/>
                    <a:pt x="7146" y="2699"/>
                  </a:cubicBezTo>
                  <a:cubicBezTo>
                    <a:pt x="6533" y="1717"/>
                    <a:pt x="6963" y="272"/>
                    <a:pt x="5583" y="117"/>
                  </a:cubicBezTo>
                  <a:cubicBezTo>
                    <a:pt x="5555" y="382"/>
                    <a:pt x="5488" y="639"/>
                    <a:pt x="5322" y="859"/>
                  </a:cubicBezTo>
                  <a:cubicBezTo>
                    <a:pt x="5117" y="1133"/>
                    <a:pt x="4675" y="1305"/>
                    <a:pt x="4340" y="1206"/>
                  </a:cubicBezTo>
                  <a:cubicBezTo>
                    <a:pt x="3829" y="1053"/>
                    <a:pt x="3650" y="512"/>
                    <a:pt x="3650" y="1"/>
                  </a:cubicBezTo>
                  <a:cubicBezTo>
                    <a:pt x="2358" y="2"/>
                    <a:pt x="1142" y="246"/>
                    <a:pt x="492" y="1134"/>
                  </a:cubicBezTo>
                  <a:cubicBezTo>
                    <a:pt x="827" y="1352"/>
                    <a:pt x="1035" y="1712"/>
                    <a:pt x="908" y="2149"/>
                  </a:cubicBezTo>
                  <a:cubicBezTo>
                    <a:pt x="771" y="2608"/>
                    <a:pt x="425" y="2766"/>
                    <a:pt x="2" y="2803"/>
                  </a:cubicBezTo>
                  <a:cubicBezTo>
                    <a:pt x="1" y="2896"/>
                    <a:pt x="1" y="2990"/>
                    <a:pt x="5" y="3089"/>
                  </a:cubicBezTo>
                  <a:cubicBezTo>
                    <a:pt x="5" y="4517"/>
                    <a:pt x="394" y="5166"/>
                    <a:pt x="1823" y="5816"/>
                  </a:cubicBezTo>
                  <a:cubicBezTo>
                    <a:pt x="1967" y="5912"/>
                    <a:pt x="2147" y="5937"/>
                    <a:pt x="2342" y="5943"/>
                  </a:cubicBezTo>
                  <a:cubicBezTo>
                    <a:pt x="2432" y="5575"/>
                    <a:pt x="2591" y="5142"/>
                    <a:pt x="2925" y="4971"/>
                  </a:cubicBezTo>
                  <a:cubicBezTo>
                    <a:pt x="3378" y="4737"/>
                    <a:pt x="3842" y="4916"/>
                    <a:pt x="4228" y="5201"/>
                  </a:cubicBezTo>
                  <a:cubicBezTo>
                    <a:pt x="5059" y="5813"/>
                    <a:pt x="4806" y="6602"/>
                    <a:pt x="4253" y="7191"/>
                  </a:cubicBezTo>
                  <a:cubicBezTo>
                    <a:pt x="4333" y="7305"/>
                    <a:pt x="4426" y="7412"/>
                    <a:pt x="4550" y="7504"/>
                  </a:cubicBezTo>
                  <a:cubicBezTo>
                    <a:pt x="6352" y="9048"/>
                    <a:pt x="9936" y="9061"/>
                    <a:pt x="9747" y="5774"/>
                  </a:cubicBezTo>
                  <a:close/>
                  <a:moveTo>
                    <a:pt x="2264" y="4597"/>
                  </a:moveTo>
                  <a:cubicBezTo>
                    <a:pt x="1993" y="5000"/>
                    <a:pt x="1262" y="5135"/>
                    <a:pt x="951" y="4694"/>
                  </a:cubicBezTo>
                  <a:cubicBezTo>
                    <a:pt x="871" y="4578"/>
                    <a:pt x="835" y="4441"/>
                    <a:pt x="837" y="4307"/>
                  </a:cubicBezTo>
                  <a:cubicBezTo>
                    <a:pt x="738" y="4000"/>
                    <a:pt x="1081" y="3589"/>
                    <a:pt x="1427" y="3533"/>
                  </a:cubicBezTo>
                  <a:cubicBezTo>
                    <a:pt x="1952" y="3448"/>
                    <a:pt x="2622" y="4068"/>
                    <a:pt x="2264" y="4597"/>
                  </a:cubicBezTo>
                  <a:close/>
                  <a:moveTo>
                    <a:pt x="2647" y="3227"/>
                  </a:moveTo>
                  <a:cubicBezTo>
                    <a:pt x="2101" y="3385"/>
                    <a:pt x="1375" y="3084"/>
                    <a:pt x="1307" y="2464"/>
                  </a:cubicBezTo>
                  <a:cubicBezTo>
                    <a:pt x="1256" y="2007"/>
                    <a:pt x="1462" y="1622"/>
                    <a:pt x="1807" y="1458"/>
                  </a:cubicBezTo>
                  <a:cubicBezTo>
                    <a:pt x="2145" y="1186"/>
                    <a:pt x="2747" y="1295"/>
                    <a:pt x="3006" y="1650"/>
                  </a:cubicBezTo>
                  <a:cubicBezTo>
                    <a:pt x="3345" y="2118"/>
                    <a:pt x="3280" y="3044"/>
                    <a:pt x="2647" y="3227"/>
                  </a:cubicBezTo>
                  <a:close/>
                  <a:moveTo>
                    <a:pt x="4829" y="2973"/>
                  </a:moveTo>
                  <a:cubicBezTo>
                    <a:pt x="4642" y="3182"/>
                    <a:pt x="4295" y="3271"/>
                    <a:pt x="4051" y="3102"/>
                  </a:cubicBezTo>
                  <a:cubicBezTo>
                    <a:pt x="3842" y="2958"/>
                    <a:pt x="3764" y="2776"/>
                    <a:pt x="3774" y="2598"/>
                  </a:cubicBezTo>
                  <a:cubicBezTo>
                    <a:pt x="3750" y="2365"/>
                    <a:pt x="3854" y="2136"/>
                    <a:pt x="4109" y="2018"/>
                  </a:cubicBezTo>
                  <a:cubicBezTo>
                    <a:pt x="4216" y="1969"/>
                    <a:pt x="4340" y="1943"/>
                    <a:pt x="4457" y="1944"/>
                  </a:cubicBezTo>
                  <a:cubicBezTo>
                    <a:pt x="4491" y="1940"/>
                    <a:pt x="4525" y="1938"/>
                    <a:pt x="4560" y="1938"/>
                  </a:cubicBezTo>
                  <a:cubicBezTo>
                    <a:pt x="4592" y="1938"/>
                    <a:pt x="4617" y="1951"/>
                    <a:pt x="4633" y="1972"/>
                  </a:cubicBezTo>
                  <a:cubicBezTo>
                    <a:pt x="4773" y="2016"/>
                    <a:pt x="4891" y="2110"/>
                    <a:pt x="4944" y="2275"/>
                  </a:cubicBezTo>
                  <a:cubicBezTo>
                    <a:pt x="5012" y="2491"/>
                    <a:pt x="4985" y="2799"/>
                    <a:pt x="4829" y="2973"/>
                  </a:cubicBezTo>
                  <a:close/>
                  <a:moveTo>
                    <a:pt x="5539" y="3934"/>
                  </a:moveTo>
                  <a:cubicBezTo>
                    <a:pt x="5521" y="3710"/>
                    <a:pt x="5623" y="3548"/>
                    <a:pt x="5776" y="3446"/>
                  </a:cubicBezTo>
                  <a:cubicBezTo>
                    <a:pt x="5782" y="3423"/>
                    <a:pt x="5796" y="3400"/>
                    <a:pt x="5825" y="3387"/>
                  </a:cubicBezTo>
                  <a:cubicBezTo>
                    <a:pt x="6184" y="3207"/>
                    <a:pt x="6627" y="3306"/>
                    <a:pt x="6755" y="3726"/>
                  </a:cubicBezTo>
                  <a:cubicBezTo>
                    <a:pt x="6869" y="4101"/>
                    <a:pt x="6638" y="4449"/>
                    <a:pt x="6248" y="4495"/>
                  </a:cubicBezTo>
                  <a:cubicBezTo>
                    <a:pt x="5898" y="4537"/>
                    <a:pt x="5569" y="4294"/>
                    <a:pt x="5539" y="3934"/>
                  </a:cubicBezTo>
                  <a:close/>
                  <a:moveTo>
                    <a:pt x="7674" y="7620"/>
                  </a:moveTo>
                  <a:cubicBezTo>
                    <a:pt x="6940" y="7888"/>
                    <a:pt x="6173" y="7436"/>
                    <a:pt x="6057" y="6662"/>
                  </a:cubicBezTo>
                  <a:cubicBezTo>
                    <a:pt x="5988" y="6199"/>
                    <a:pt x="6259" y="5881"/>
                    <a:pt x="6625" y="5741"/>
                  </a:cubicBezTo>
                  <a:cubicBezTo>
                    <a:pt x="7109" y="5384"/>
                    <a:pt x="7784" y="5617"/>
                    <a:pt x="8154" y="6062"/>
                  </a:cubicBezTo>
                  <a:cubicBezTo>
                    <a:pt x="8604" y="6600"/>
                    <a:pt x="8310" y="7386"/>
                    <a:pt x="7674" y="76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34776;p126">
            <a:extLst>
              <a:ext uri="{FF2B5EF4-FFF2-40B4-BE49-F238E27FC236}">
                <a16:creationId xmlns:a16="http://schemas.microsoft.com/office/drawing/2014/main" id="{C94A0D18-4DA3-4BC5-F15B-F9A915C9BBA2}"/>
              </a:ext>
            </a:extLst>
          </p:cNvPr>
          <p:cNvGrpSpPr/>
          <p:nvPr/>
        </p:nvGrpSpPr>
        <p:grpSpPr>
          <a:xfrm>
            <a:off x="3782926" y="5124122"/>
            <a:ext cx="435268" cy="371497"/>
            <a:chOff x="7329835" y="2289142"/>
            <a:chExt cx="654243" cy="558391"/>
          </a:xfrm>
        </p:grpSpPr>
        <p:sp>
          <p:nvSpPr>
            <p:cNvPr id="43" name="Google Shape;34777;p126">
              <a:extLst>
                <a:ext uri="{FF2B5EF4-FFF2-40B4-BE49-F238E27FC236}">
                  <a16:creationId xmlns:a16="http://schemas.microsoft.com/office/drawing/2014/main" id="{B3DF013C-23E7-8517-13E7-68FC5FD5AEBB}"/>
                </a:ext>
              </a:extLst>
            </p:cNvPr>
            <p:cNvSpPr/>
            <p:nvPr/>
          </p:nvSpPr>
          <p:spPr>
            <a:xfrm>
              <a:off x="7362479" y="2289142"/>
              <a:ext cx="557860" cy="478994"/>
            </a:xfrm>
            <a:custGeom>
              <a:avLst/>
              <a:gdLst/>
              <a:ahLst/>
              <a:cxnLst/>
              <a:rect l="l" t="t" r="r" b="b"/>
              <a:pathLst>
                <a:path w="12612" h="10829" extrusionOk="0">
                  <a:moveTo>
                    <a:pt x="5659" y="1"/>
                  </a:moveTo>
                  <a:cubicBezTo>
                    <a:pt x="4658" y="1"/>
                    <a:pt x="3659" y="176"/>
                    <a:pt x="2734" y="559"/>
                  </a:cubicBezTo>
                  <a:cubicBezTo>
                    <a:pt x="2079" y="840"/>
                    <a:pt x="1467" y="1238"/>
                    <a:pt x="982" y="1758"/>
                  </a:cubicBezTo>
                  <a:cubicBezTo>
                    <a:pt x="740" y="2018"/>
                    <a:pt x="530" y="2308"/>
                    <a:pt x="364" y="2619"/>
                  </a:cubicBezTo>
                  <a:cubicBezTo>
                    <a:pt x="199" y="2932"/>
                    <a:pt x="78" y="3264"/>
                    <a:pt x="0" y="3605"/>
                  </a:cubicBezTo>
                  <a:cubicBezTo>
                    <a:pt x="213" y="2940"/>
                    <a:pt x="593" y="2339"/>
                    <a:pt x="1091" y="1867"/>
                  </a:cubicBezTo>
                  <a:cubicBezTo>
                    <a:pt x="1589" y="1395"/>
                    <a:pt x="2197" y="1053"/>
                    <a:pt x="2838" y="824"/>
                  </a:cubicBezTo>
                  <a:cubicBezTo>
                    <a:pt x="3640" y="537"/>
                    <a:pt x="4491" y="408"/>
                    <a:pt x="5341" y="408"/>
                  </a:cubicBezTo>
                  <a:cubicBezTo>
                    <a:pt x="5855" y="408"/>
                    <a:pt x="6369" y="455"/>
                    <a:pt x="6872" y="543"/>
                  </a:cubicBezTo>
                  <a:cubicBezTo>
                    <a:pt x="8202" y="786"/>
                    <a:pt x="9502" y="1326"/>
                    <a:pt x="10486" y="2226"/>
                  </a:cubicBezTo>
                  <a:cubicBezTo>
                    <a:pt x="10975" y="2675"/>
                    <a:pt x="11380" y="3208"/>
                    <a:pt x="11641" y="3810"/>
                  </a:cubicBezTo>
                  <a:cubicBezTo>
                    <a:pt x="11905" y="4408"/>
                    <a:pt x="12031" y="5066"/>
                    <a:pt x="12015" y="5726"/>
                  </a:cubicBezTo>
                  <a:cubicBezTo>
                    <a:pt x="12009" y="6057"/>
                    <a:pt x="11982" y="6389"/>
                    <a:pt x="11917" y="6716"/>
                  </a:cubicBezTo>
                  <a:cubicBezTo>
                    <a:pt x="11889" y="6878"/>
                    <a:pt x="11848" y="7046"/>
                    <a:pt x="11808" y="7201"/>
                  </a:cubicBezTo>
                  <a:cubicBezTo>
                    <a:pt x="11769" y="7353"/>
                    <a:pt x="11709" y="7501"/>
                    <a:pt x="11643" y="7646"/>
                  </a:cubicBezTo>
                  <a:cubicBezTo>
                    <a:pt x="11372" y="8223"/>
                    <a:pt x="10907" y="8711"/>
                    <a:pt x="10372" y="9097"/>
                  </a:cubicBezTo>
                  <a:cubicBezTo>
                    <a:pt x="9293" y="9874"/>
                    <a:pt x="7940" y="10292"/>
                    <a:pt x="6599" y="10360"/>
                  </a:cubicBezTo>
                  <a:cubicBezTo>
                    <a:pt x="6507" y="10364"/>
                    <a:pt x="6413" y="10366"/>
                    <a:pt x="6320" y="10366"/>
                  </a:cubicBezTo>
                  <a:cubicBezTo>
                    <a:pt x="5741" y="10366"/>
                    <a:pt x="5161" y="10284"/>
                    <a:pt x="4635" y="10072"/>
                  </a:cubicBezTo>
                  <a:cubicBezTo>
                    <a:pt x="4023" y="9838"/>
                    <a:pt x="3504" y="9373"/>
                    <a:pt x="3311" y="8748"/>
                  </a:cubicBezTo>
                  <a:cubicBezTo>
                    <a:pt x="3217" y="8442"/>
                    <a:pt x="3177" y="8095"/>
                    <a:pt x="3215" y="7781"/>
                  </a:cubicBezTo>
                  <a:cubicBezTo>
                    <a:pt x="3260" y="7456"/>
                    <a:pt x="3393" y="7143"/>
                    <a:pt x="3622" y="6908"/>
                  </a:cubicBezTo>
                  <a:cubicBezTo>
                    <a:pt x="3852" y="6675"/>
                    <a:pt x="4173" y="6527"/>
                    <a:pt x="4509" y="6480"/>
                  </a:cubicBezTo>
                  <a:cubicBezTo>
                    <a:pt x="4614" y="6465"/>
                    <a:pt x="4721" y="6457"/>
                    <a:pt x="4828" y="6457"/>
                  </a:cubicBezTo>
                  <a:cubicBezTo>
                    <a:pt x="5065" y="6457"/>
                    <a:pt x="5303" y="6496"/>
                    <a:pt x="5528" y="6581"/>
                  </a:cubicBezTo>
                  <a:cubicBezTo>
                    <a:pt x="5252" y="6446"/>
                    <a:pt x="4942" y="6376"/>
                    <a:pt x="4625" y="6376"/>
                  </a:cubicBezTo>
                  <a:cubicBezTo>
                    <a:pt x="4582" y="6376"/>
                    <a:pt x="4539" y="6377"/>
                    <a:pt x="4496" y="6380"/>
                  </a:cubicBezTo>
                  <a:cubicBezTo>
                    <a:pt x="4141" y="6402"/>
                    <a:pt x="3779" y="6531"/>
                    <a:pt x="3499" y="6776"/>
                  </a:cubicBezTo>
                  <a:cubicBezTo>
                    <a:pt x="3218" y="7023"/>
                    <a:pt x="3040" y="7373"/>
                    <a:pt x="2962" y="7732"/>
                  </a:cubicBezTo>
                  <a:cubicBezTo>
                    <a:pt x="2890" y="8106"/>
                    <a:pt x="2916" y="8473"/>
                    <a:pt x="3009" y="8836"/>
                  </a:cubicBezTo>
                  <a:cubicBezTo>
                    <a:pt x="3109" y="9195"/>
                    <a:pt x="3296" y="9538"/>
                    <a:pt x="3560" y="9809"/>
                  </a:cubicBezTo>
                  <a:cubicBezTo>
                    <a:pt x="3820" y="10084"/>
                    <a:pt x="4140" y="10292"/>
                    <a:pt x="4475" y="10442"/>
                  </a:cubicBezTo>
                  <a:cubicBezTo>
                    <a:pt x="5131" y="10730"/>
                    <a:pt x="5840" y="10829"/>
                    <a:pt x="6535" y="10829"/>
                  </a:cubicBezTo>
                  <a:cubicBezTo>
                    <a:pt x="6560" y="10829"/>
                    <a:pt x="6585" y="10829"/>
                    <a:pt x="6610" y="10829"/>
                  </a:cubicBezTo>
                  <a:cubicBezTo>
                    <a:pt x="7332" y="10822"/>
                    <a:pt x="8048" y="10699"/>
                    <a:pt x="8738" y="10488"/>
                  </a:cubicBezTo>
                  <a:cubicBezTo>
                    <a:pt x="9427" y="10275"/>
                    <a:pt x="10093" y="9970"/>
                    <a:pt x="10694" y="9550"/>
                  </a:cubicBezTo>
                  <a:cubicBezTo>
                    <a:pt x="11288" y="9128"/>
                    <a:pt x="11827" y="8581"/>
                    <a:pt x="12157" y="7891"/>
                  </a:cubicBezTo>
                  <a:cubicBezTo>
                    <a:pt x="12238" y="7720"/>
                    <a:pt x="12309" y="7541"/>
                    <a:pt x="12359" y="7357"/>
                  </a:cubicBezTo>
                  <a:cubicBezTo>
                    <a:pt x="12409" y="7175"/>
                    <a:pt x="12451" y="7004"/>
                    <a:pt x="12484" y="6823"/>
                  </a:cubicBezTo>
                  <a:cubicBezTo>
                    <a:pt x="12557" y="6468"/>
                    <a:pt x="12592" y="6101"/>
                    <a:pt x="12598" y="5733"/>
                  </a:cubicBezTo>
                  <a:cubicBezTo>
                    <a:pt x="12612" y="5000"/>
                    <a:pt x="12466" y="4253"/>
                    <a:pt x="12162" y="3578"/>
                  </a:cubicBezTo>
                  <a:cubicBezTo>
                    <a:pt x="11860" y="2902"/>
                    <a:pt x="11404" y="2299"/>
                    <a:pt x="10855" y="1816"/>
                  </a:cubicBezTo>
                  <a:cubicBezTo>
                    <a:pt x="10307" y="1331"/>
                    <a:pt x="9676" y="955"/>
                    <a:pt x="9013" y="672"/>
                  </a:cubicBezTo>
                  <a:cubicBezTo>
                    <a:pt x="8352" y="385"/>
                    <a:pt x="7653" y="196"/>
                    <a:pt x="6944" y="95"/>
                  </a:cubicBezTo>
                  <a:cubicBezTo>
                    <a:pt x="6520" y="33"/>
                    <a:pt x="6089" y="1"/>
                    <a:pt x="5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778;p126">
              <a:extLst>
                <a:ext uri="{FF2B5EF4-FFF2-40B4-BE49-F238E27FC236}">
                  <a16:creationId xmlns:a16="http://schemas.microsoft.com/office/drawing/2014/main" id="{F260233F-B29F-C4AF-4A08-510BCAC9CF08}"/>
                </a:ext>
              </a:extLst>
            </p:cNvPr>
            <p:cNvSpPr/>
            <p:nvPr/>
          </p:nvSpPr>
          <p:spPr>
            <a:xfrm>
              <a:off x="7329835" y="2365575"/>
              <a:ext cx="464618" cy="410522"/>
            </a:xfrm>
            <a:custGeom>
              <a:avLst/>
              <a:gdLst/>
              <a:ahLst/>
              <a:cxnLst/>
              <a:rect l="l" t="t" r="r" b="b"/>
              <a:pathLst>
                <a:path w="10504" h="9281" extrusionOk="0">
                  <a:moveTo>
                    <a:pt x="6172" y="0"/>
                  </a:moveTo>
                  <a:cubicBezTo>
                    <a:pt x="6084" y="0"/>
                    <a:pt x="5996" y="3"/>
                    <a:pt x="5908" y="8"/>
                  </a:cubicBezTo>
                  <a:cubicBezTo>
                    <a:pt x="4818" y="76"/>
                    <a:pt x="3797" y="516"/>
                    <a:pt x="2947" y="1141"/>
                  </a:cubicBezTo>
                  <a:cubicBezTo>
                    <a:pt x="2094" y="1768"/>
                    <a:pt x="1379" y="2566"/>
                    <a:pt x="858" y="3478"/>
                  </a:cubicBezTo>
                  <a:cubicBezTo>
                    <a:pt x="335" y="4384"/>
                    <a:pt x="1" y="5417"/>
                    <a:pt x="4" y="6470"/>
                  </a:cubicBezTo>
                  <a:cubicBezTo>
                    <a:pt x="9" y="6995"/>
                    <a:pt x="102" y="7519"/>
                    <a:pt x="298" y="8002"/>
                  </a:cubicBezTo>
                  <a:cubicBezTo>
                    <a:pt x="397" y="8242"/>
                    <a:pt x="518" y="8471"/>
                    <a:pt x="660" y="8687"/>
                  </a:cubicBezTo>
                  <a:cubicBezTo>
                    <a:pt x="804" y="8900"/>
                    <a:pt x="970" y="9097"/>
                    <a:pt x="1146" y="9280"/>
                  </a:cubicBezTo>
                  <a:cubicBezTo>
                    <a:pt x="832" y="8879"/>
                    <a:pt x="591" y="8427"/>
                    <a:pt x="444" y="7950"/>
                  </a:cubicBezTo>
                  <a:cubicBezTo>
                    <a:pt x="303" y="7471"/>
                    <a:pt x="246" y="6970"/>
                    <a:pt x="281" y="6477"/>
                  </a:cubicBezTo>
                  <a:cubicBezTo>
                    <a:pt x="341" y="5488"/>
                    <a:pt x="714" y="4539"/>
                    <a:pt x="1238" y="3706"/>
                  </a:cubicBezTo>
                  <a:cubicBezTo>
                    <a:pt x="1770" y="2875"/>
                    <a:pt x="2458" y="2140"/>
                    <a:pt x="3262" y="1582"/>
                  </a:cubicBezTo>
                  <a:cubicBezTo>
                    <a:pt x="4064" y="1028"/>
                    <a:pt x="4989" y="632"/>
                    <a:pt x="5942" y="586"/>
                  </a:cubicBezTo>
                  <a:cubicBezTo>
                    <a:pt x="6010" y="583"/>
                    <a:pt x="6077" y="581"/>
                    <a:pt x="6145" y="581"/>
                  </a:cubicBezTo>
                  <a:cubicBezTo>
                    <a:pt x="6551" y="581"/>
                    <a:pt x="6954" y="639"/>
                    <a:pt x="7337" y="771"/>
                  </a:cubicBezTo>
                  <a:cubicBezTo>
                    <a:pt x="7561" y="845"/>
                    <a:pt x="7779" y="940"/>
                    <a:pt x="7985" y="1058"/>
                  </a:cubicBezTo>
                  <a:cubicBezTo>
                    <a:pt x="8192" y="1173"/>
                    <a:pt x="8389" y="1310"/>
                    <a:pt x="8573" y="1462"/>
                  </a:cubicBezTo>
                  <a:cubicBezTo>
                    <a:pt x="9301" y="2070"/>
                    <a:pt x="9986" y="2882"/>
                    <a:pt x="10014" y="3800"/>
                  </a:cubicBezTo>
                  <a:cubicBezTo>
                    <a:pt x="10031" y="4252"/>
                    <a:pt x="9869" y="4705"/>
                    <a:pt x="9578" y="5073"/>
                  </a:cubicBezTo>
                  <a:cubicBezTo>
                    <a:pt x="9290" y="5446"/>
                    <a:pt x="8891" y="5744"/>
                    <a:pt x="8445" y="5926"/>
                  </a:cubicBezTo>
                  <a:cubicBezTo>
                    <a:pt x="8174" y="6037"/>
                    <a:pt x="7876" y="6110"/>
                    <a:pt x="7583" y="6110"/>
                  </a:cubicBezTo>
                  <a:cubicBezTo>
                    <a:pt x="7399" y="6110"/>
                    <a:pt x="7216" y="6081"/>
                    <a:pt x="7042" y="6014"/>
                  </a:cubicBezTo>
                  <a:cubicBezTo>
                    <a:pt x="6822" y="5930"/>
                    <a:pt x="6625" y="5773"/>
                    <a:pt x="6497" y="5563"/>
                  </a:cubicBezTo>
                  <a:cubicBezTo>
                    <a:pt x="6365" y="5355"/>
                    <a:pt x="6295" y="5106"/>
                    <a:pt x="6266" y="4853"/>
                  </a:cubicBezTo>
                  <a:lnTo>
                    <a:pt x="6266" y="4853"/>
                  </a:lnTo>
                  <a:cubicBezTo>
                    <a:pt x="6264" y="5108"/>
                    <a:pt x="6301" y="5368"/>
                    <a:pt x="6415" y="5608"/>
                  </a:cubicBezTo>
                  <a:cubicBezTo>
                    <a:pt x="6527" y="5848"/>
                    <a:pt x="6729" y="6051"/>
                    <a:pt x="6972" y="6173"/>
                  </a:cubicBezTo>
                  <a:cubicBezTo>
                    <a:pt x="7217" y="6294"/>
                    <a:pt x="7483" y="6344"/>
                    <a:pt x="7751" y="6344"/>
                  </a:cubicBezTo>
                  <a:cubicBezTo>
                    <a:pt x="8023" y="6344"/>
                    <a:pt x="8296" y="6292"/>
                    <a:pt x="8550" y="6211"/>
                  </a:cubicBezTo>
                  <a:cubicBezTo>
                    <a:pt x="9057" y="6042"/>
                    <a:pt x="9527" y="5744"/>
                    <a:pt x="9890" y="5331"/>
                  </a:cubicBezTo>
                  <a:cubicBezTo>
                    <a:pt x="10249" y="4918"/>
                    <a:pt x="10485" y="4368"/>
                    <a:pt x="10492" y="3797"/>
                  </a:cubicBezTo>
                  <a:cubicBezTo>
                    <a:pt x="10503" y="3225"/>
                    <a:pt x="10287" y="2682"/>
                    <a:pt x="9999" y="2225"/>
                  </a:cubicBezTo>
                  <a:cubicBezTo>
                    <a:pt x="9853" y="1992"/>
                    <a:pt x="9682" y="1786"/>
                    <a:pt x="9507" y="1586"/>
                  </a:cubicBezTo>
                  <a:cubicBezTo>
                    <a:pt x="9329" y="1389"/>
                    <a:pt x="9140" y="1197"/>
                    <a:pt x="8930" y="1027"/>
                  </a:cubicBezTo>
                  <a:cubicBezTo>
                    <a:pt x="8515" y="684"/>
                    <a:pt x="8039" y="402"/>
                    <a:pt x="7521" y="226"/>
                  </a:cubicBezTo>
                  <a:cubicBezTo>
                    <a:pt x="7088" y="75"/>
                    <a:pt x="6629" y="0"/>
                    <a:pt x="6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779;p126">
              <a:extLst>
                <a:ext uri="{FF2B5EF4-FFF2-40B4-BE49-F238E27FC236}">
                  <a16:creationId xmlns:a16="http://schemas.microsoft.com/office/drawing/2014/main" id="{5B853B32-2C15-7D2D-F918-A17673312F0C}"/>
                </a:ext>
              </a:extLst>
            </p:cNvPr>
            <p:cNvSpPr/>
            <p:nvPr/>
          </p:nvSpPr>
          <p:spPr>
            <a:xfrm>
              <a:off x="7400519" y="2462975"/>
              <a:ext cx="583559" cy="384557"/>
            </a:xfrm>
            <a:custGeom>
              <a:avLst/>
              <a:gdLst/>
              <a:ahLst/>
              <a:cxnLst/>
              <a:rect l="l" t="t" r="r" b="b"/>
              <a:pathLst>
                <a:path w="13193" h="8694" extrusionOk="0">
                  <a:moveTo>
                    <a:pt x="4417" y="1"/>
                  </a:moveTo>
                  <a:cubicBezTo>
                    <a:pt x="3813" y="1"/>
                    <a:pt x="3233" y="200"/>
                    <a:pt x="2723" y="486"/>
                  </a:cubicBezTo>
                  <a:cubicBezTo>
                    <a:pt x="2189" y="790"/>
                    <a:pt x="1713" y="1187"/>
                    <a:pt x="1309" y="1649"/>
                  </a:cubicBezTo>
                  <a:cubicBezTo>
                    <a:pt x="904" y="2108"/>
                    <a:pt x="576" y="2638"/>
                    <a:pt x="347" y="3215"/>
                  </a:cubicBezTo>
                  <a:cubicBezTo>
                    <a:pt x="121" y="3792"/>
                    <a:pt x="0" y="4427"/>
                    <a:pt x="61" y="5064"/>
                  </a:cubicBezTo>
                  <a:cubicBezTo>
                    <a:pt x="114" y="5702"/>
                    <a:pt x="372" y="6321"/>
                    <a:pt x="757" y="6825"/>
                  </a:cubicBezTo>
                  <a:cubicBezTo>
                    <a:pt x="950" y="7078"/>
                    <a:pt x="1172" y="7305"/>
                    <a:pt x="1411" y="7505"/>
                  </a:cubicBezTo>
                  <a:cubicBezTo>
                    <a:pt x="1650" y="7710"/>
                    <a:pt x="1918" y="7884"/>
                    <a:pt x="2195" y="8029"/>
                  </a:cubicBezTo>
                  <a:cubicBezTo>
                    <a:pt x="2751" y="8320"/>
                    <a:pt x="3351" y="8489"/>
                    <a:pt x="3954" y="8589"/>
                  </a:cubicBezTo>
                  <a:cubicBezTo>
                    <a:pt x="4401" y="8660"/>
                    <a:pt x="4850" y="8693"/>
                    <a:pt x="5299" y="8693"/>
                  </a:cubicBezTo>
                  <a:cubicBezTo>
                    <a:pt x="6063" y="8693"/>
                    <a:pt x="6825" y="8595"/>
                    <a:pt x="7563" y="8417"/>
                  </a:cubicBezTo>
                  <a:cubicBezTo>
                    <a:pt x="8736" y="8137"/>
                    <a:pt x="9867" y="7648"/>
                    <a:pt x="10836" y="6916"/>
                  </a:cubicBezTo>
                  <a:cubicBezTo>
                    <a:pt x="11804" y="6195"/>
                    <a:pt x="12595" y="5175"/>
                    <a:pt x="12891" y="3992"/>
                  </a:cubicBezTo>
                  <a:cubicBezTo>
                    <a:pt x="13192" y="2810"/>
                    <a:pt x="12989" y="1569"/>
                    <a:pt x="12510" y="501"/>
                  </a:cubicBezTo>
                  <a:lnTo>
                    <a:pt x="12510" y="501"/>
                  </a:lnTo>
                  <a:cubicBezTo>
                    <a:pt x="12692" y="1060"/>
                    <a:pt x="12817" y="1635"/>
                    <a:pt x="12850" y="2216"/>
                  </a:cubicBezTo>
                  <a:cubicBezTo>
                    <a:pt x="12884" y="2794"/>
                    <a:pt x="12813" y="3376"/>
                    <a:pt x="12637" y="3919"/>
                  </a:cubicBezTo>
                  <a:cubicBezTo>
                    <a:pt x="12461" y="4464"/>
                    <a:pt x="12183" y="4969"/>
                    <a:pt x="11829" y="5411"/>
                  </a:cubicBezTo>
                  <a:cubicBezTo>
                    <a:pt x="11473" y="5856"/>
                    <a:pt x="11044" y="6237"/>
                    <a:pt x="10580" y="6567"/>
                  </a:cubicBezTo>
                  <a:cubicBezTo>
                    <a:pt x="10113" y="6895"/>
                    <a:pt x="9605" y="7165"/>
                    <a:pt x="9078" y="7384"/>
                  </a:cubicBezTo>
                  <a:cubicBezTo>
                    <a:pt x="8550" y="7606"/>
                    <a:pt x="8003" y="7777"/>
                    <a:pt x="7443" y="7899"/>
                  </a:cubicBezTo>
                  <a:cubicBezTo>
                    <a:pt x="6759" y="8044"/>
                    <a:pt x="6059" y="8128"/>
                    <a:pt x="5363" y="8128"/>
                  </a:cubicBezTo>
                  <a:cubicBezTo>
                    <a:pt x="4921" y="8128"/>
                    <a:pt x="4481" y="8094"/>
                    <a:pt x="4047" y="8022"/>
                  </a:cubicBezTo>
                  <a:cubicBezTo>
                    <a:pt x="3493" y="7926"/>
                    <a:pt x="2950" y="7762"/>
                    <a:pt x="2460" y="7514"/>
                  </a:cubicBezTo>
                  <a:cubicBezTo>
                    <a:pt x="2215" y="7388"/>
                    <a:pt x="1986" y="7240"/>
                    <a:pt x="1776" y="7066"/>
                  </a:cubicBezTo>
                  <a:cubicBezTo>
                    <a:pt x="1566" y="6889"/>
                    <a:pt x="1373" y="6694"/>
                    <a:pt x="1208" y="6480"/>
                  </a:cubicBezTo>
                  <a:cubicBezTo>
                    <a:pt x="876" y="6053"/>
                    <a:pt x="666" y="5544"/>
                    <a:pt x="610" y="5009"/>
                  </a:cubicBezTo>
                  <a:cubicBezTo>
                    <a:pt x="547" y="4474"/>
                    <a:pt x="638" y="3919"/>
                    <a:pt x="829" y="3400"/>
                  </a:cubicBezTo>
                  <a:cubicBezTo>
                    <a:pt x="1221" y="2363"/>
                    <a:pt x="1978" y="1436"/>
                    <a:pt x="2933" y="846"/>
                  </a:cubicBezTo>
                  <a:cubicBezTo>
                    <a:pt x="3411" y="560"/>
                    <a:pt x="3947" y="348"/>
                    <a:pt x="4497" y="343"/>
                  </a:cubicBezTo>
                  <a:cubicBezTo>
                    <a:pt x="4512" y="343"/>
                    <a:pt x="4528" y="342"/>
                    <a:pt x="4543" y="342"/>
                  </a:cubicBezTo>
                  <a:cubicBezTo>
                    <a:pt x="5075" y="342"/>
                    <a:pt x="5589" y="570"/>
                    <a:pt x="5967" y="963"/>
                  </a:cubicBezTo>
                  <a:lnTo>
                    <a:pt x="5960" y="953"/>
                  </a:lnTo>
                  <a:lnTo>
                    <a:pt x="5960" y="953"/>
                  </a:lnTo>
                  <a:cubicBezTo>
                    <a:pt x="6128" y="1172"/>
                    <a:pt x="6275" y="1410"/>
                    <a:pt x="6352" y="1667"/>
                  </a:cubicBezTo>
                  <a:cubicBezTo>
                    <a:pt x="6433" y="1922"/>
                    <a:pt x="6421" y="2210"/>
                    <a:pt x="6247" y="2410"/>
                  </a:cubicBezTo>
                  <a:cubicBezTo>
                    <a:pt x="6078" y="2615"/>
                    <a:pt x="5792" y="2701"/>
                    <a:pt x="5516" y="2727"/>
                  </a:cubicBezTo>
                  <a:cubicBezTo>
                    <a:pt x="5453" y="2733"/>
                    <a:pt x="5390" y="2736"/>
                    <a:pt x="5327" y="2736"/>
                  </a:cubicBezTo>
                  <a:cubicBezTo>
                    <a:pt x="5107" y="2736"/>
                    <a:pt x="4885" y="2701"/>
                    <a:pt x="4668" y="2651"/>
                  </a:cubicBezTo>
                  <a:lnTo>
                    <a:pt x="4668" y="2651"/>
                  </a:lnTo>
                  <a:cubicBezTo>
                    <a:pt x="4931" y="2737"/>
                    <a:pt x="5205" y="2799"/>
                    <a:pt x="5487" y="2799"/>
                  </a:cubicBezTo>
                  <a:cubicBezTo>
                    <a:pt x="5498" y="2799"/>
                    <a:pt x="5509" y="2799"/>
                    <a:pt x="5520" y="2799"/>
                  </a:cubicBezTo>
                  <a:cubicBezTo>
                    <a:pt x="5808" y="2799"/>
                    <a:pt x="6125" y="2727"/>
                    <a:pt x="6349" y="2497"/>
                  </a:cubicBezTo>
                  <a:cubicBezTo>
                    <a:pt x="6459" y="2386"/>
                    <a:pt x="6529" y="2234"/>
                    <a:pt x="6558" y="2080"/>
                  </a:cubicBezTo>
                  <a:cubicBezTo>
                    <a:pt x="6584" y="1924"/>
                    <a:pt x="6572" y="1766"/>
                    <a:pt x="6538" y="1618"/>
                  </a:cubicBezTo>
                  <a:cubicBezTo>
                    <a:pt x="6471" y="1317"/>
                    <a:pt x="6324" y="1051"/>
                    <a:pt x="6159" y="804"/>
                  </a:cubicBezTo>
                  <a:lnTo>
                    <a:pt x="6156" y="802"/>
                  </a:lnTo>
                  <a:lnTo>
                    <a:pt x="6150" y="795"/>
                  </a:lnTo>
                  <a:cubicBezTo>
                    <a:pt x="5947" y="564"/>
                    <a:pt x="5704" y="355"/>
                    <a:pt x="5416" y="221"/>
                  </a:cubicBezTo>
                  <a:cubicBezTo>
                    <a:pt x="5132" y="82"/>
                    <a:pt x="4815" y="13"/>
                    <a:pt x="4501" y="2"/>
                  </a:cubicBezTo>
                  <a:cubicBezTo>
                    <a:pt x="4473" y="1"/>
                    <a:pt x="4445" y="1"/>
                    <a:pt x="4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780;p126">
              <a:extLst>
                <a:ext uri="{FF2B5EF4-FFF2-40B4-BE49-F238E27FC236}">
                  <a16:creationId xmlns:a16="http://schemas.microsoft.com/office/drawing/2014/main" id="{9206BE7B-4621-4C3F-17CA-A8089FFAB3FC}"/>
                </a:ext>
              </a:extLst>
            </p:cNvPr>
            <p:cNvSpPr/>
            <p:nvPr/>
          </p:nvSpPr>
          <p:spPr>
            <a:xfrm>
              <a:off x="7576476" y="2552678"/>
              <a:ext cx="66216" cy="64624"/>
            </a:xfrm>
            <a:custGeom>
              <a:avLst/>
              <a:gdLst/>
              <a:ahLst/>
              <a:cxnLst/>
              <a:rect l="l" t="t" r="r" b="b"/>
              <a:pathLst>
                <a:path w="1497" h="1461" extrusionOk="0">
                  <a:moveTo>
                    <a:pt x="749" y="1"/>
                  </a:moveTo>
                  <a:cubicBezTo>
                    <a:pt x="367" y="1"/>
                    <a:pt x="1" y="337"/>
                    <a:pt x="19" y="730"/>
                  </a:cubicBezTo>
                  <a:cubicBezTo>
                    <a:pt x="37" y="1127"/>
                    <a:pt x="340" y="1460"/>
                    <a:pt x="749" y="1460"/>
                  </a:cubicBezTo>
                  <a:cubicBezTo>
                    <a:pt x="1131" y="1460"/>
                    <a:pt x="1496" y="1124"/>
                    <a:pt x="1479" y="730"/>
                  </a:cubicBezTo>
                  <a:cubicBezTo>
                    <a:pt x="1460" y="334"/>
                    <a:pt x="1158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4785;p126">
            <a:extLst>
              <a:ext uri="{FF2B5EF4-FFF2-40B4-BE49-F238E27FC236}">
                <a16:creationId xmlns:a16="http://schemas.microsoft.com/office/drawing/2014/main" id="{31D5A1E8-89EB-0F0A-236C-22C27984FF89}"/>
              </a:ext>
            </a:extLst>
          </p:cNvPr>
          <p:cNvGrpSpPr/>
          <p:nvPr/>
        </p:nvGrpSpPr>
        <p:grpSpPr>
          <a:xfrm>
            <a:off x="8034784" y="5420980"/>
            <a:ext cx="3151011" cy="4499893"/>
            <a:chOff x="1030925" y="1740725"/>
            <a:chExt cx="3151011" cy="4499893"/>
          </a:xfrm>
        </p:grpSpPr>
        <p:sp>
          <p:nvSpPr>
            <p:cNvPr id="48" name="Google Shape;34786;p126">
              <a:extLst>
                <a:ext uri="{FF2B5EF4-FFF2-40B4-BE49-F238E27FC236}">
                  <a16:creationId xmlns:a16="http://schemas.microsoft.com/office/drawing/2014/main" id="{01AAD5A2-281C-081C-085D-FD65382DE1A9}"/>
                </a:ext>
              </a:extLst>
            </p:cNvPr>
            <p:cNvSpPr/>
            <p:nvPr/>
          </p:nvSpPr>
          <p:spPr>
            <a:xfrm>
              <a:off x="1030925" y="3089607"/>
              <a:ext cx="3151011" cy="3151011"/>
            </a:xfrm>
            <a:custGeom>
              <a:avLst/>
              <a:gdLst/>
              <a:ahLst/>
              <a:cxnLst/>
              <a:rect l="l" t="t" r="r" b="b"/>
              <a:pathLst>
                <a:path w="117905" h="117905" extrusionOk="0">
                  <a:moveTo>
                    <a:pt x="58954" y="0"/>
                  </a:moveTo>
                  <a:cubicBezTo>
                    <a:pt x="26396" y="0"/>
                    <a:pt x="1" y="26393"/>
                    <a:pt x="1" y="58953"/>
                  </a:cubicBezTo>
                  <a:cubicBezTo>
                    <a:pt x="1" y="91510"/>
                    <a:pt x="26396" y="117904"/>
                    <a:pt x="58954" y="117904"/>
                  </a:cubicBezTo>
                  <a:cubicBezTo>
                    <a:pt x="91510" y="117904"/>
                    <a:pt x="117904" y="91510"/>
                    <a:pt x="117904" y="58953"/>
                  </a:cubicBezTo>
                  <a:cubicBezTo>
                    <a:pt x="117904" y="55358"/>
                    <a:pt x="117582" y="51838"/>
                    <a:pt x="116965" y="48422"/>
                  </a:cubicBezTo>
                  <a:cubicBezTo>
                    <a:pt x="113403" y="28665"/>
                    <a:pt x="99997" y="12333"/>
                    <a:pt x="82009" y="4682"/>
                  </a:cubicBezTo>
                  <a:cubicBezTo>
                    <a:pt x="74927" y="1668"/>
                    <a:pt x="67136" y="0"/>
                    <a:pt x="58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787;p126">
              <a:extLst>
                <a:ext uri="{FF2B5EF4-FFF2-40B4-BE49-F238E27FC236}">
                  <a16:creationId xmlns:a16="http://schemas.microsoft.com/office/drawing/2014/main" id="{14275D1F-D493-265D-9C6D-16474EB4E8A0}"/>
                </a:ext>
              </a:extLst>
            </p:cNvPr>
            <p:cNvSpPr/>
            <p:nvPr/>
          </p:nvSpPr>
          <p:spPr>
            <a:xfrm>
              <a:off x="2387737" y="3407385"/>
              <a:ext cx="360734" cy="250440"/>
            </a:xfrm>
            <a:custGeom>
              <a:avLst/>
              <a:gdLst/>
              <a:ahLst/>
              <a:cxnLst/>
              <a:rect l="l" t="t" r="r" b="b"/>
              <a:pathLst>
                <a:path w="13498" h="9371" extrusionOk="0">
                  <a:moveTo>
                    <a:pt x="5741" y="0"/>
                  </a:moveTo>
                  <a:cubicBezTo>
                    <a:pt x="4695" y="0"/>
                    <a:pt x="3694" y="183"/>
                    <a:pt x="2829" y="542"/>
                  </a:cubicBezTo>
                  <a:cubicBezTo>
                    <a:pt x="1432" y="1123"/>
                    <a:pt x="505" y="2116"/>
                    <a:pt x="253" y="3303"/>
                  </a:cubicBezTo>
                  <a:cubicBezTo>
                    <a:pt x="0" y="4491"/>
                    <a:pt x="443" y="5775"/>
                    <a:pt x="1481" y="6874"/>
                  </a:cubicBezTo>
                  <a:cubicBezTo>
                    <a:pt x="2521" y="7973"/>
                    <a:pt x="4073" y="8795"/>
                    <a:pt x="5796" y="9162"/>
                  </a:cubicBezTo>
                  <a:cubicBezTo>
                    <a:pt x="6452" y="9302"/>
                    <a:pt x="7112" y="9370"/>
                    <a:pt x="7755" y="9370"/>
                  </a:cubicBezTo>
                  <a:cubicBezTo>
                    <a:pt x="8802" y="9370"/>
                    <a:pt x="9804" y="9188"/>
                    <a:pt x="10669" y="8829"/>
                  </a:cubicBezTo>
                  <a:cubicBezTo>
                    <a:pt x="12065" y="8248"/>
                    <a:pt x="12992" y="7255"/>
                    <a:pt x="13245" y="6068"/>
                  </a:cubicBezTo>
                  <a:cubicBezTo>
                    <a:pt x="13498" y="4880"/>
                    <a:pt x="13055" y="3595"/>
                    <a:pt x="12016" y="2497"/>
                  </a:cubicBezTo>
                  <a:cubicBezTo>
                    <a:pt x="10976" y="1398"/>
                    <a:pt x="9424" y="575"/>
                    <a:pt x="7702" y="209"/>
                  </a:cubicBezTo>
                  <a:cubicBezTo>
                    <a:pt x="7045" y="69"/>
                    <a:pt x="6385" y="0"/>
                    <a:pt x="5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788;p126">
              <a:extLst>
                <a:ext uri="{FF2B5EF4-FFF2-40B4-BE49-F238E27FC236}">
                  <a16:creationId xmlns:a16="http://schemas.microsoft.com/office/drawing/2014/main" id="{FAE6F3E5-CA43-692C-D283-45F7F2DBE432}"/>
                </a:ext>
              </a:extLst>
            </p:cNvPr>
            <p:cNvSpPr/>
            <p:nvPr/>
          </p:nvSpPr>
          <p:spPr>
            <a:xfrm>
              <a:off x="2422158" y="3431998"/>
              <a:ext cx="295044" cy="204874"/>
            </a:xfrm>
            <a:custGeom>
              <a:avLst/>
              <a:gdLst/>
              <a:ahLst/>
              <a:cxnLst/>
              <a:rect l="l" t="t" r="r" b="b"/>
              <a:pathLst>
                <a:path w="11040" h="7666" extrusionOk="0">
                  <a:moveTo>
                    <a:pt x="4695" y="0"/>
                  </a:moveTo>
                  <a:cubicBezTo>
                    <a:pt x="2429" y="0"/>
                    <a:pt x="557" y="1057"/>
                    <a:pt x="207" y="2703"/>
                  </a:cubicBezTo>
                  <a:cubicBezTo>
                    <a:pt x="0" y="3675"/>
                    <a:pt x="362" y="4725"/>
                    <a:pt x="1212" y="5623"/>
                  </a:cubicBezTo>
                  <a:cubicBezTo>
                    <a:pt x="2062" y="6522"/>
                    <a:pt x="3332" y="7195"/>
                    <a:pt x="4740" y="7495"/>
                  </a:cubicBezTo>
                  <a:cubicBezTo>
                    <a:pt x="5277" y="7609"/>
                    <a:pt x="5816" y="7665"/>
                    <a:pt x="6342" y="7665"/>
                  </a:cubicBezTo>
                  <a:cubicBezTo>
                    <a:pt x="7199" y="7665"/>
                    <a:pt x="8018" y="7516"/>
                    <a:pt x="8725" y="7222"/>
                  </a:cubicBezTo>
                  <a:cubicBezTo>
                    <a:pt x="9867" y="6747"/>
                    <a:pt x="10626" y="5935"/>
                    <a:pt x="10832" y="4964"/>
                  </a:cubicBezTo>
                  <a:cubicBezTo>
                    <a:pt x="11039" y="3992"/>
                    <a:pt x="10677" y="2942"/>
                    <a:pt x="9827" y="2044"/>
                  </a:cubicBezTo>
                  <a:cubicBezTo>
                    <a:pt x="8977" y="1145"/>
                    <a:pt x="7708" y="472"/>
                    <a:pt x="6298" y="172"/>
                  </a:cubicBezTo>
                  <a:cubicBezTo>
                    <a:pt x="5752" y="56"/>
                    <a:pt x="5213" y="0"/>
                    <a:pt x="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789;p126">
              <a:extLst>
                <a:ext uri="{FF2B5EF4-FFF2-40B4-BE49-F238E27FC236}">
                  <a16:creationId xmlns:a16="http://schemas.microsoft.com/office/drawing/2014/main" id="{46BA8461-7EC1-F65B-C2DC-DECBE7FA8323}"/>
                </a:ext>
              </a:extLst>
            </p:cNvPr>
            <p:cNvSpPr/>
            <p:nvPr/>
          </p:nvSpPr>
          <p:spPr>
            <a:xfrm>
              <a:off x="2444740" y="3432025"/>
              <a:ext cx="278127" cy="181997"/>
            </a:xfrm>
            <a:custGeom>
              <a:avLst/>
              <a:gdLst/>
              <a:ahLst/>
              <a:cxnLst/>
              <a:rect l="l" t="t" r="r" b="b"/>
              <a:pathLst>
                <a:path w="10407" h="6810" extrusionOk="0">
                  <a:moveTo>
                    <a:pt x="3840" y="0"/>
                  </a:moveTo>
                  <a:cubicBezTo>
                    <a:pt x="2223" y="0"/>
                    <a:pt x="807" y="539"/>
                    <a:pt x="1" y="1444"/>
                  </a:cubicBezTo>
                  <a:cubicBezTo>
                    <a:pt x="818" y="900"/>
                    <a:pt x="1930" y="589"/>
                    <a:pt x="3158" y="589"/>
                  </a:cubicBezTo>
                  <a:cubicBezTo>
                    <a:pt x="3676" y="589"/>
                    <a:pt x="4215" y="645"/>
                    <a:pt x="4760" y="761"/>
                  </a:cubicBezTo>
                  <a:cubicBezTo>
                    <a:pt x="7695" y="1385"/>
                    <a:pt x="9724" y="3530"/>
                    <a:pt x="9295" y="5552"/>
                  </a:cubicBezTo>
                  <a:cubicBezTo>
                    <a:pt x="9194" y="6023"/>
                    <a:pt x="8967" y="6446"/>
                    <a:pt x="8643" y="6810"/>
                  </a:cubicBezTo>
                  <a:cubicBezTo>
                    <a:pt x="9336" y="6347"/>
                    <a:pt x="9816" y="5718"/>
                    <a:pt x="9976" y="4964"/>
                  </a:cubicBezTo>
                  <a:cubicBezTo>
                    <a:pt x="10406" y="2942"/>
                    <a:pt x="8376" y="796"/>
                    <a:pt x="5442" y="172"/>
                  </a:cubicBezTo>
                  <a:cubicBezTo>
                    <a:pt x="4896" y="56"/>
                    <a:pt x="4358" y="0"/>
                    <a:pt x="3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790;p126">
              <a:extLst>
                <a:ext uri="{FF2B5EF4-FFF2-40B4-BE49-F238E27FC236}">
                  <a16:creationId xmlns:a16="http://schemas.microsoft.com/office/drawing/2014/main" id="{370AA430-22F0-272E-026C-B020F59D505F}"/>
                </a:ext>
              </a:extLst>
            </p:cNvPr>
            <p:cNvSpPr/>
            <p:nvPr/>
          </p:nvSpPr>
          <p:spPr>
            <a:xfrm>
              <a:off x="3169499" y="3435766"/>
              <a:ext cx="254048" cy="174782"/>
            </a:xfrm>
            <a:custGeom>
              <a:avLst/>
              <a:gdLst/>
              <a:ahLst/>
              <a:cxnLst/>
              <a:rect l="l" t="t" r="r" b="b"/>
              <a:pathLst>
                <a:path w="9506" h="6540" extrusionOk="0">
                  <a:moveTo>
                    <a:pt x="4024" y="1"/>
                  </a:moveTo>
                  <a:cubicBezTo>
                    <a:pt x="2264" y="1"/>
                    <a:pt x="805" y="787"/>
                    <a:pt x="456" y="2074"/>
                  </a:cubicBezTo>
                  <a:cubicBezTo>
                    <a:pt x="1" y="3754"/>
                    <a:pt x="1609" y="5652"/>
                    <a:pt x="4048" y="6312"/>
                  </a:cubicBezTo>
                  <a:cubicBezTo>
                    <a:pt x="4618" y="6467"/>
                    <a:pt x="5182" y="6540"/>
                    <a:pt x="5719" y="6540"/>
                  </a:cubicBezTo>
                  <a:cubicBezTo>
                    <a:pt x="7479" y="6540"/>
                    <a:pt x="8938" y="5753"/>
                    <a:pt x="9286" y="4466"/>
                  </a:cubicBezTo>
                  <a:cubicBezTo>
                    <a:pt x="9505" y="3659"/>
                    <a:pt x="9250" y="2760"/>
                    <a:pt x="8576" y="1965"/>
                  </a:cubicBezTo>
                  <a:cubicBezTo>
                    <a:pt x="7903" y="1170"/>
                    <a:pt x="6867" y="546"/>
                    <a:pt x="5695" y="228"/>
                  </a:cubicBezTo>
                  <a:cubicBezTo>
                    <a:pt x="5125" y="74"/>
                    <a:pt x="4561" y="1"/>
                    <a:pt x="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791;p126">
              <a:extLst>
                <a:ext uri="{FF2B5EF4-FFF2-40B4-BE49-F238E27FC236}">
                  <a16:creationId xmlns:a16="http://schemas.microsoft.com/office/drawing/2014/main" id="{1873536A-FD5B-4B58-87DC-FCE3B010DC0D}"/>
                </a:ext>
              </a:extLst>
            </p:cNvPr>
            <p:cNvSpPr/>
            <p:nvPr/>
          </p:nvSpPr>
          <p:spPr>
            <a:xfrm>
              <a:off x="3194246" y="3452870"/>
              <a:ext cx="212891" cy="142952"/>
            </a:xfrm>
            <a:custGeom>
              <a:avLst/>
              <a:gdLst/>
              <a:ahLst/>
              <a:cxnLst/>
              <a:rect l="l" t="t" r="r" b="b"/>
              <a:pathLst>
                <a:path w="7966" h="5349" extrusionOk="0">
                  <a:moveTo>
                    <a:pt x="3292" y="1"/>
                  </a:moveTo>
                  <a:cubicBezTo>
                    <a:pt x="1852" y="1"/>
                    <a:pt x="659" y="644"/>
                    <a:pt x="373" y="1697"/>
                  </a:cubicBezTo>
                  <a:cubicBezTo>
                    <a:pt x="0" y="3070"/>
                    <a:pt x="1314" y="4622"/>
                    <a:pt x="3309" y="5162"/>
                  </a:cubicBezTo>
                  <a:cubicBezTo>
                    <a:pt x="3775" y="5288"/>
                    <a:pt x="4236" y="5348"/>
                    <a:pt x="4675" y="5348"/>
                  </a:cubicBezTo>
                  <a:cubicBezTo>
                    <a:pt x="6114" y="5348"/>
                    <a:pt x="7307" y="4705"/>
                    <a:pt x="7593" y="3652"/>
                  </a:cubicBezTo>
                  <a:cubicBezTo>
                    <a:pt x="7966" y="2279"/>
                    <a:pt x="6649" y="727"/>
                    <a:pt x="4657" y="187"/>
                  </a:cubicBezTo>
                  <a:cubicBezTo>
                    <a:pt x="4192" y="60"/>
                    <a:pt x="3730" y="1"/>
                    <a:pt x="3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792;p126">
              <a:extLst>
                <a:ext uri="{FF2B5EF4-FFF2-40B4-BE49-F238E27FC236}">
                  <a16:creationId xmlns:a16="http://schemas.microsoft.com/office/drawing/2014/main" id="{EC641A3D-CC36-A2A8-3A66-B44F7501054A}"/>
                </a:ext>
              </a:extLst>
            </p:cNvPr>
            <p:cNvSpPr/>
            <p:nvPr/>
          </p:nvSpPr>
          <p:spPr>
            <a:xfrm>
              <a:off x="3217175" y="3452870"/>
              <a:ext cx="189721" cy="130177"/>
            </a:xfrm>
            <a:custGeom>
              <a:avLst/>
              <a:gdLst/>
              <a:ahLst/>
              <a:cxnLst/>
              <a:rect l="l" t="t" r="r" b="b"/>
              <a:pathLst>
                <a:path w="7099" h="4871" extrusionOk="0">
                  <a:moveTo>
                    <a:pt x="2424" y="1"/>
                  </a:moveTo>
                  <a:cubicBezTo>
                    <a:pt x="1423" y="1"/>
                    <a:pt x="541" y="312"/>
                    <a:pt x="0" y="856"/>
                  </a:cubicBezTo>
                  <a:cubicBezTo>
                    <a:pt x="521" y="548"/>
                    <a:pt x="1195" y="379"/>
                    <a:pt x="1933" y="379"/>
                  </a:cubicBezTo>
                  <a:cubicBezTo>
                    <a:pt x="2372" y="379"/>
                    <a:pt x="2833" y="439"/>
                    <a:pt x="3298" y="565"/>
                  </a:cubicBezTo>
                  <a:cubicBezTo>
                    <a:pt x="5293" y="1105"/>
                    <a:pt x="6607" y="2657"/>
                    <a:pt x="6235" y="4030"/>
                  </a:cubicBezTo>
                  <a:cubicBezTo>
                    <a:pt x="6148" y="4351"/>
                    <a:pt x="5976" y="4632"/>
                    <a:pt x="5739" y="4870"/>
                  </a:cubicBezTo>
                  <a:cubicBezTo>
                    <a:pt x="6233" y="4579"/>
                    <a:pt x="6588" y="4164"/>
                    <a:pt x="6726" y="3651"/>
                  </a:cubicBezTo>
                  <a:cubicBezTo>
                    <a:pt x="7098" y="2279"/>
                    <a:pt x="5783" y="727"/>
                    <a:pt x="3790" y="187"/>
                  </a:cubicBezTo>
                  <a:cubicBezTo>
                    <a:pt x="3324" y="61"/>
                    <a:pt x="2863" y="1"/>
                    <a:pt x="2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793;p126">
              <a:extLst>
                <a:ext uri="{FF2B5EF4-FFF2-40B4-BE49-F238E27FC236}">
                  <a16:creationId xmlns:a16="http://schemas.microsoft.com/office/drawing/2014/main" id="{B89B1AB6-3DA6-9B4A-610D-3D7407897168}"/>
                </a:ext>
              </a:extLst>
            </p:cNvPr>
            <p:cNvSpPr/>
            <p:nvPr/>
          </p:nvSpPr>
          <p:spPr>
            <a:xfrm>
              <a:off x="1656671" y="3617946"/>
              <a:ext cx="204072" cy="137607"/>
            </a:xfrm>
            <a:custGeom>
              <a:avLst/>
              <a:gdLst/>
              <a:ahLst/>
              <a:cxnLst/>
              <a:rect l="l" t="t" r="r" b="b"/>
              <a:pathLst>
                <a:path w="7636" h="5149" extrusionOk="0">
                  <a:moveTo>
                    <a:pt x="3604" y="1"/>
                  </a:moveTo>
                  <a:cubicBezTo>
                    <a:pt x="1732" y="1"/>
                    <a:pt x="203" y="979"/>
                    <a:pt x="105" y="2299"/>
                  </a:cubicBezTo>
                  <a:cubicBezTo>
                    <a:pt x="0" y="3712"/>
                    <a:pt x="1577" y="4981"/>
                    <a:pt x="3627" y="5134"/>
                  </a:cubicBezTo>
                  <a:cubicBezTo>
                    <a:pt x="3762" y="5144"/>
                    <a:pt x="3897" y="5149"/>
                    <a:pt x="4029" y="5149"/>
                  </a:cubicBezTo>
                  <a:cubicBezTo>
                    <a:pt x="5901" y="5149"/>
                    <a:pt x="7431" y="4171"/>
                    <a:pt x="7529" y="2850"/>
                  </a:cubicBezTo>
                  <a:cubicBezTo>
                    <a:pt x="7635" y="1438"/>
                    <a:pt x="6058" y="168"/>
                    <a:pt x="4008" y="16"/>
                  </a:cubicBezTo>
                  <a:cubicBezTo>
                    <a:pt x="3872" y="6"/>
                    <a:pt x="3737" y="1"/>
                    <a:pt x="3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794;p126">
              <a:extLst>
                <a:ext uri="{FF2B5EF4-FFF2-40B4-BE49-F238E27FC236}">
                  <a16:creationId xmlns:a16="http://schemas.microsoft.com/office/drawing/2014/main" id="{58E91E85-66A2-54E4-FE1C-ECEFE6D6D63D}"/>
                </a:ext>
              </a:extLst>
            </p:cNvPr>
            <p:cNvSpPr/>
            <p:nvPr/>
          </p:nvSpPr>
          <p:spPr>
            <a:xfrm>
              <a:off x="1685613" y="3631415"/>
              <a:ext cx="157517" cy="92362"/>
            </a:xfrm>
            <a:custGeom>
              <a:avLst/>
              <a:gdLst/>
              <a:ahLst/>
              <a:cxnLst/>
              <a:rect l="l" t="t" r="r" b="b"/>
              <a:pathLst>
                <a:path w="5894" h="3456" extrusionOk="0">
                  <a:moveTo>
                    <a:pt x="2596" y="0"/>
                  </a:moveTo>
                  <a:cubicBezTo>
                    <a:pt x="1449" y="0"/>
                    <a:pt x="459" y="451"/>
                    <a:pt x="1" y="1130"/>
                  </a:cubicBezTo>
                  <a:cubicBezTo>
                    <a:pt x="526" y="667"/>
                    <a:pt x="1344" y="378"/>
                    <a:pt x="2263" y="378"/>
                  </a:cubicBezTo>
                  <a:cubicBezTo>
                    <a:pt x="2371" y="378"/>
                    <a:pt x="2481" y="382"/>
                    <a:pt x="2592" y="390"/>
                  </a:cubicBezTo>
                  <a:cubicBezTo>
                    <a:pt x="4268" y="515"/>
                    <a:pt x="5557" y="1553"/>
                    <a:pt x="5471" y="2708"/>
                  </a:cubicBezTo>
                  <a:cubicBezTo>
                    <a:pt x="5452" y="2978"/>
                    <a:pt x="5357" y="3230"/>
                    <a:pt x="5205" y="3456"/>
                  </a:cubicBezTo>
                  <a:cubicBezTo>
                    <a:pt x="5554" y="3147"/>
                    <a:pt x="5774" y="2761"/>
                    <a:pt x="5805" y="2330"/>
                  </a:cubicBezTo>
                  <a:cubicBezTo>
                    <a:pt x="5894" y="1175"/>
                    <a:pt x="4604" y="137"/>
                    <a:pt x="2926" y="12"/>
                  </a:cubicBezTo>
                  <a:cubicBezTo>
                    <a:pt x="2815" y="4"/>
                    <a:pt x="2705" y="0"/>
                    <a:pt x="2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795;p126">
              <a:extLst>
                <a:ext uri="{FF2B5EF4-FFF2-40B4-BE49-F238E27FC236}">
                  <a16:creationId xmlns:a16="http://schemas.microsoft.com/office/drawing/2014/main" id="{56259660-96BF-3917-8A35-978357115C90}"/>
                </a:ext>
              </a:extLst>
            </p:cNvPr>
            <p:cNvSpPr/>
            <p:nvPr/>
          </p:nvSpPr>
          <p:spPr>
            <a:xfrm>
              <a:off x="2970217" y="3088270"/>
              <a:ext cx="173900" cy="42386"/>
            </a:xfrm>
            <a:custGeom>
              <a:avLst/>
              <a:gdLst/>
              <a:ahLst/>
              <a:cxnLst/>
              <a:rect l="l" t="t" r="r" b="b"/>
              <a:pathLst>
                <a:path w="6507" h="1586" extrusionOk="0">
                  <a:moveTo>
                    <a:pt x="307" y="0"/>
                  </a:moveTo>
                  <a:cubicBezTo>
                    <a:pt x="143" y="0"/>
                    <a:pt x="47" y="20"/>
                    <a:pt x="38" y="61"/>
                  </a:cubicBezTo>
                  <a:cubicBezTo>
                    <a:pt x="1" y="229"/>
                    <a:pt x="1408" y="693"/>
                    <a:pt x="3183" y="1097"/>
                  </a:cubicBezTo>
                  <a:cubicBezTo>
                    <a:pt x="4523" y="1402"/>
                    <a:pt x="5689" y="1586"/>
                    <a:pt x="6197" y="1586"/>
                  </a:cubicBezTo>
                  <a:cubicBezTo>
                    <a:pt x="6362" y="1586"/>
                    <a:pt x="6458" y="1566"/>
                    <a:pt x="6467" y="1525"/>
                  </a:cubicBezTo>
                  <a:cubicBezTo>
                    <a:pt x="6506" y="1358"/>
                    <a:pt x="5097" y="895"/>
                    <a:pt x="3322" y="490"/>
                  </a:cubicBezTo>
                  <a:cubicBezTo>
                    <a:pt x="1982" y="185"/>
                    <a:pt x="815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796;p126">
              <a:extLst>
                <a:ext uri="{FF2B5EF4-FFF2-40B4-BE49-F238E27FC236}">
                  <a16:creationId xmlns:a16="http://schemas.microsoft.com/office/drawing/2014/main" id="{89557436-7344-A21C-D4F3-46EEBE3EF316}"/>
                </a:ext>
              </a:extLst>
            </p:cNvPr>
            <p:cNvSpPr/>
            <p:nvPr/>
          </p:nvSpPr>
          <p:spPr>
            <a:xfrm>
              <a:off x="1471606" y="3374488"/>
              <a:ext cx="259660" cy="253086"/>
            </a:xfrm>
            <a:custGeom>
              <a:avLst/>
              <a:gdLst/>
              <a:ahLst/>
              <a:cxnLst/>
              <a:rect l="l" t="t" r="r" b="b"/>
              <a:pathLst>
                <a:path w="9716" h="9470" extrusionOk="0">
                  <a:moveTo>
                    <a:pt x="4299" y="0"/>
                  </a:moveTo>
                  <a:lnTo>
                    <a:pt x="0" y="4998"/>
                  </a:lnTo>
                  <a:cubicBezTo>
                    <a:pt x="0" y="4998"/>
                    <a:pt x="1063" y="8633"/>
                    <a:pt x="1515" y="9470"/>
                  </a:cubicBezTo>
                  <a:lnTo>
                    <a:pt x="9716" y="282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797;p126">
              <a:extLst>
                <a:ext uri="{FF2B5EF4-FFF2-40B4-BE49-F238E27FC236}">
                  <a16:creationId xmlns:a16="http://schemas.microsoft.com/office/drawing/2014/main" id="{CC106649-9A26-613E-231D-E89A67124E55}"/>
                </a:ext>
              </a:extLst>
            </p:cNvPr>
            <p:cNvSpPr/>
            <p:nvPr/>
          </p:nvSpPr>
          <p:spPr>
            <a:xfrm>
              <a:off x="1468105" y="3374274"/>
              <a:ext cx="121893" cy="134053"/>
            </a:xfrm>
            <a:custGeom>
              <a:avLst/>
              <a:gdLst/>
              <a:ahLst/>
              <a:cxnLst/>
              <a:rect l="l" t="t" r="r" b="b"/>
              <a:pathLst>
                <a:path w="4561" h="5016" extrusionOk="0">
                  <a:moveTo>
                    <a:pt x="4404" y="1"/>
                  </a:moveTo>
                  <a:cubicBezTo>
                    <a:pt x="4191" y="1"/>
                    <a:pt x="3172" y="994"/>
                    <a:pt x="2043" y="2305"/>
                  </a:cubicBezTo>
                  <a:cubicBezTo>
                    <a:pt x="856" y="3685"/>
                    <a:pt x="0" y="4896"/>
                    <a:pt x="130" y="5007"/>
                  </a:cubicBezTo>
                  <a:cubicBezTo>
                    <a:pt x="137" y="5012"/>
                    <a:pt x="146" y="5015"/>
                    <a:pt x="157" y="5015"/>
                  </a:cubicBezTo>
                  <a:cubicBezTo>
                    <a:pt x="369" y="5015"/>
                    <a:pt x="1390" y="4022"/>
                    <a:pt x="2516" y="2711"/>
                  </a:cubicBezTo>
                  <a:cubicBezTo>
                    <a:pt x="3704" y="1330"/>
                    <a:pt x="4560" y="120"/>
                    <a:pt x="4430" y="9"/>
                  </a:cubicBezTo>
                  <a:cubicBezTo>
                    <a:pt x="4424" y="3"/>
                    <a:pt x="4415" y="1"/>
                    <a:pt x="4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798;p126">
              <a:extLst>
                <a:ext uri="{FF2B5EF4-FFF2-40B4-BE49-F238E27FC236}">
                  <a16:creationId xmlns:a16="http://schemas.microsoft.com/office/drawing/2014/main" id="{15025455-EE63-C140-E5A7-7F9549AF7818}"/>
                </a:ext>
              </a:extLst>
            </p:cNvPr>
            <p:cNvSpPr/>
            <p:nvPr/>
          </p:nvSpPr>
          <p:spPr>
            <a:xfrm>
              <a:off x="1468239" y="3374327"/>
              <a:ext cx="119087" cy="134053"/>
            </a:xfrm>
            <a:custGeom>
              <a:avLst/>
              <a:gdLst/>
              <a:ahLst/>
              <a:cxnLst/>
              <a:rect l="l" t="t" r="r" b="b"/>
              <a:pathLst>
                <a:path w="4456" h="5016" extrusionOk="0">
                  <a:moveTo>
                    <a:pt x="4403" y="1"/>
                  </a:moveTo>
                  <a:cubicBezTo>
                    <a:pt x="4192" y="1"/>
                    <a:pt x="3171" y="994"/>
                    <a:pt x="2044" y="2305"/>
                  </a:cubicBezTo>
                  <a:cubicBezTo>
                    <a:pt x="857" y="3685"/>
                    <a:pt x="0" y="4896"/>
                    <a:pt x="130" y="5008"/>
                  </a:cubicBezTo>
                  <a:cubicBezTo>
                    <a:pt x="136" y="5013"/>
                    <a:pt x="145" y="5016"/>
                    <a:pt x="155" y="5016"/>
                  </a:cubicBezTo>
                  <a:cubicBezTo>
                    <a:pt x="189" y="5016"/>
                    <a:pt x="243" y="4990"/>
                    <a:pt x="314" y="4943"/>
                  </a:cubicBezTo>
                  <a:cubicBezTo>
                    <a:pt x="504" y="4533"/>
                    <a:pt x="1242" y="3539"/>
                    <a:pt x="2192" y="2434"/>
                  </a:cubicBezTo>
                  <a:cubicBezTo>
                    <a:pt x="3143" y="1328"/>
                    <a:pt x="4016" y="451"/>
                    <a:pt x="4393" y="201"/>
                  </a:cubicBezTo>
                  <a:cubicBezTo>
                    <a:pt x="4440" y="100"/>
                    <a:pt x="4456" y="32"/>
                    <a:pt x="4430" y="9"/>
                  </a:cubicBezTo>
                  <a:cubicBezTo>
                    <a:pt x="4423" y="4"/>
                    <a:pt x="4414" y="1"/>
                    <a:pt x="4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799;p126">
              <a:extLst>
                <a:ext uri="{FF2B5EF4-FFF2-40B4-BE49-F238E27FC236}">
                  <a16:creationId xmlns:a16="http://schemas.microsoft.com/office/drawing/2014/main" id="{065FFF22-9141-FB71-8F22-B925022F716F}"/>
                </a:ext>
              </a:extLst>
            </p:cNvPr>
            <p:cNvSpPr/>
            <p:nvPr/>
          </p:nvSpPr>
          <p:spPr>
            <a:xfrm>
              <a:off x="1840907" y="3392045"/>
              <a:ext cx="151103" cy="85948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2827" y="1"/>
                  </a:moveTo>
                  <a:cubicBezTo>
                    <a:pt x="1266" y="1"/>
                    <a:pt x="1" y="721"/>
                    <a:pt x="1" y="1609"/>
                  </a:cubicBezTo>
                  <a:cubicBezTo>
                    <a:pt x="1" y="2496"/>
                    <a:pt x="1266" y="3216"/>
                    <a:pt x="2827" y="3216"/>
                  </a:cubicBezTo>
                  <a:cubicBezTo>
                    <a:pt x="4388" y="3216"/>
                    <a:pt x="5654" y="2496"/>
                    <a:pt x="5654" y="1609"/>
                  </a:cubicBezTo>
                  <a:cubicBezTo>
                    <a:pt x="5654" y="721"/>
                    <a:pt x="4388" y="1"/>
                    <a:pt x="2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800;p126">
              <a:extLst>
                <a:ext uri="{FF2B5EF4-FFF2-40B4-BE49-F238E27FC236}">
                  <a16:creationId xmlns:a16="http://schemas.microsoft.com/office/drawing/2014/main" id="{406903F1-A099-F0CA-A054-34C53B4A670D}"/>
                </a:ext>
              </a:extLst>
            </p:cNvPr>
            <p:cNvSpPr/>
            <p:nvPr/>
          </p:nvSpPr>
          <p:spPr>
            <a:xfrm>
              <a:off x="2933284" y="3310376"/>
              <a:ext cx="100005" cy="58073"/>
            </a:xfrm>
            <a:custGeom>
              <a:avLst/>
              <a:gdLst/>
              <a:ahLst/>
              <a:cxnLst/>
              <a:rect l="l" t="t" r="r" b="b"/>
              <a:pathLst>
                <a:path w="3742" h="2173" extrusionOk="0">
                  <a:moveTo>
                    <a:pt x="1370" y="1"/>
                  </a:moveTo>
                  <a:cubicBezTo>
                    <a:pt x="746" y="1"/>
                    <a:pt x="252" y="229"/>
                    <a:pt x="146" y="620"/>
                  </a:cubicBezTo>
                  <a:cubicBezTo>
                    <a:pt x="1" y="1160"/>
                    <a:pt x="654" y="1808"/>
                    <a:pt x="1606" y="2067"/>
                  </a:cubicBezTo>
                  <a:cubicBezTo>
                    <a:pt x="1871" y="2138"/>
                    <a:pt x="2131" y="2172"/>
                    <a:pt x="2372" y="2172"/>
                  </a:cubicBezTo>
                  <a:cubicBezTo>
                    <a:pt x="2996" y="2172"/>
                    <a:pt x="3489" y="1944"/>
                    <a:pt x="3595" y="1554"/>
                  </a:cubicBezTo>
                  <a:cubicBezTo>
                    <a:pt x="3742" y="1011"/>
                    <a:pt x="3089" y="364"/>
                    <a:pt x="2136" y="107"/>
                  </a:cubicBezTo>
                  <a:cubicBezTo>
                    <a:pt x="1871" y="35"/>
                    <a:pt x="1611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801;p126">
              <a:extLst>
                <a:ext uri="{FF2B5EF4-FFF2-40B4-BE49-F238E27FC236}">
                  <a16:creationId xmlns:a16="http://schemas.microsoft.com/office/drawing/2014/main" id="{31818893-8C54-1171-26EB-A377661DFB9C}"/>
                </a:ext>
              </a:extLst>
            </p:cNvPr>
            <p:cNvSpPr/>
            <p:nvPr/>
          </p:nvSpPr>
          <p:spPr>
            <a:xfrm>
              <a:off x="3151193" y="3704212"/>
              <a:ext cx="77903" cy="45219"/>
            </a:xfrm>
            <a:custGeom>
              <a:avLst/>
              <a:gdLst/>
              <a:ahLst/>
              <a:cxnLst/>
              <a:rect l="l" t="t" r="r" b="b"/>
              <a:pathLst>
                <a:path w="2915" h="1692" extrusionOk="0">
                  <a:moveTo>
                    <a:pt x="1068" y="1"/>
                  </a:moveTo>
                  <a:cubicBezTo>
                    <a:pt x="581" y="1"/>
                    <a:pt x="197" y="178"/>
                    <a:pt x="114" y="483"/>
                  </a:cubicBezTo>
                  <a:cubicBezTo>
                    <a:pt x="0" y="904"/>
                    <a:pt x="509" y="1408"/>
                    <a:pt x="1251" y="1610"/>
                  </a:cubicBezTo>
                  <a:cubicBezTo>
                    <a:pt x="1458" y="1665"/>
                    <a:pt x="1660" y="1692"/>
                    <a:pt x="1848" y="1692"/>
                  </a:cubicBezTo>
                  <a:cubicBezTo>
                    <a:pt x="2334" y="1692"/>
                    <a:pt x="2718" y="1514"/>
                    <a:pt x="2801" y="1210"/>
                  </a:cubicBezTo>
                  <a:cubicBezTo>
                    <a:pt x="2915" y="788"/>
                    <a:pt x="2406" y="284"/>
                    <a:pt x="1664" y="83"/>
                  </a:cubicBezTo>
                  <a:cubicBezTo>
                    <a:pt x="1458" y="27"/>
                    <a:pt x="1255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2" name="Google Shape;34802;p126">
              <a:extLst>
                <a:ext uri="{FF2B5EF4-FFF2-40B4-BE49-F238E27FC236}">
                  <a16:creationId xmlns:a16="http://schemas.microsoft.com/office/drawing/2014/main" id="{5FAC547C-8A6B-0D75-C319-8024740B4DEE}"/>
                </a:ext>
              </a:extLst>
            </p:cNvPr>
            <p:cNvSpPr/>
            <p:nvPr/>
          </p:nvSpPr>
          <p:spPr>
            <a:xfrm>
              <a:off x="2082841" y="3675243"/>
              <a:ext cx="54733" cy="30707"/>
            </a:xfrm>
            <a:custGeom>
              <a:avLst/>
              <a:gdLst/>
              <a:ahLst/>
              <a:cxnLst/>
              <a:rect l="l" t="t" r="r" b="b"/>
              <a:pathLst>
                <a:path w="2048" h="1149" extrusionOk="0">
                  <a:moveTo>
                    <a:pt x="939" y="1"/>
                  </a:moveTo>
                  <a:cubicBezTo>
                    <a:pt x="445" y="1"/>
                    <a:pt x="45" y="211"/>
                    <a:pt x="23" y="501"/>
                  </a:cubicBezTo>
                  <a:cubicBezTo>
                    <a:pt x="0" y="815"/>
                    <a:pt x="428" y="1102"/>
                    <a:pt x="982" y="1144"/>
                  </a:cubicBezTo>
                  <a:cubicBezTo>
                    <a:pt x="1025" y="1147"/>
                    <a:pt x="1068" y="1148"/>
                    <a:pt x="1109" y="1148"/>
                  </a:cubicBezTo>
                  <a:cubicBezTo>
                    <a:pt x="1604" y="1148"/>
                    <a:pt x="2003" y="939"/>
                    <a:pt x="2025" y="648"/>
                  </a:cubicBezTo>
                  <a:cubicBezTo>
                    <a:pt x="2048" y="336"/>
                    <a:pt x="1618" y="48"/>
                    <a:pt x="1066" y="5"/>
                  </a:cubicBezTo>
                  <a:cubicBezTo>
                    <a:pt x="1023" y="2"/>
                    <a:pt x="981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3" name="Google Shape;34803;p126">
              <a:extLst>
                <a:ext uri="{FF2B5EF4-FFF2-40B4-BE49-F238E27FC236}">
                  <a16:creationId xmlns:a16="http://schemas.microsoft.com/office/drawing/2014/main" id="{9F0CA6E6-02F5-A1D3-C181-0B398ABD8F3F}"/>
                </a:ext>
              </a:extLst>
            </p:cNvPr>
            <p:cNvSpPr/>
            <p:nvPr/>
          </p:nvSpPr>
          <p:spPr>
            <a:xfrm>
              <a:off x="2148770" y="2601808"/>
              <a:ext cx="157811" cy="140493"/>
            </a:xfrm>
            <a:custGeom>
              <a:avLst/>
              <a:gdLst/>
              <a:ahLst/>
              <a:cxnLst/>
              <a:rect l="l" t="t" r="r" b="b"/>
              <a:pathLst>
                <a:path w="5905" h="5257" extrusionOk="0">
                  <a:moveTo>
                    <a:pt x="2951" y="1"/>
                  </a:moveTo>
                  <a:cubicBezTo>
                    <a:pt x="2675" y="1"/>
                    <a:pt x="2393" y="45"/>
                    <a:pt x="2117" y="137"/>
                  </a:cubicBezTo>
                  <a:cubicBezTo>
                    <a:pt x="742" y="600"/>
                    <a:pt x="1" y="2088"/>
                    <a:pt x="462" y="3464"/>
                  </a:cubicBezTo>
                  <a:cubicBezTo>
                    <a:pt x="831" y="4563"/>
                    <a:pt x="1855" y="5257"/>
                    <a:pt x="2953" y="5257"/>
                  </a:cubicBezTo>
                  <a:cubicBezTo>
                    <a:pt x="3230" y="5257"/>
                    <a:pt x="3511" y="5213"/>
                    <a:pt x="3788" y="5120"/>
                  </a:cubicBezTo>
                  <a:cubicBezTo>
                    <a:pt x="5163" y="4659"/>
                    <a:pt x="5905" y="3169"/>
                    <a:pt x="5444" y="1793"/>
                  </a:cubicBezTo>
                  <a:cubicBezTo>
                    <a:pt x="5074" y="694"/>
                    <a:pt x="4050" y="1"/>
                    <a:pt x="2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4" name="Google Shape;34804;p126">
              <a:extLst>
                <a:ext uri="{FF2B5EF4-FFF2-40B4-BE49-F238E27FC236}">
                  <a16:creationId xmlns:a16="http://schemas.microsoft.com/office/drawing/2014/main" id="{9D6AD1FE-DEA7-593B-6D50-160E1325C93F}"/>
                </a:ext>
              </a:extLst>
            </p:cNvPr>
            <p:cNvSpPr/>
            <p:nvPr/>
          </p:nvSpPr>
          <p:spPr>
            <a:xfrm>
              <a:off x="2181106" y="2170745"/>
              <a:ext cx="311533" cy="499170"/>
            </a:xfrm>
            <a:custGeom>
              <a:avLst/>
              <a:gdLst/>
              <a:ahLst/>
              <a:cxnLst/>
              <a:rect l="l" t="t" r="r" b="b"/>
              <a:pathLst>
                <a:path w="11657" h="18678" extrusionOk="0">
                  <a:moveTo>
                    <a:pt x="7140" y="1"/>
                  </a:moveTo>
                  <a:cubicBezTo>
                    <a:pt x="7116" y="1"/>
                    <a:pt x="7092" y="15"/>
                    <a:pt x="7082" y="39"/>
                  </a:cubicBezTo>
                  <a:lnTo>
                    <a:pt x="5" y="16730"/>
                  </a:lnTo>
                  <a:cubicBezTo>
                    <a:pt x="1" y="16738"/>
                    <a:pt x="5" y="16745"/>
                    <a:pt x="12" y="16749"/>
                  </a:cubicBezTo>
                  <a:lnTo>
                    <a:pt x="4561" y="18677"/>
                  </a:lnTo>
                  <a:lnTo>
                    <a:pt x="11644" y="1972"/>
                  </a:lnTo>
                  <a:cubicBezTo>
                    <a:pt x="11657" y="1941"/>
                    <a:pt x="11642" y="1904"/>
                    <a:pt x="11611" y="1891"/>
                  </a:cubicBezTo>
                  <a:lnTo>
                    <a:pt x="7163" y="5"/>
                  </a:lnTo>
                  <a:cubicBezTo>
                    <a:pt x="7155" y="2"/>
                    <a:pt x="7148" y="1"/>
                    <a:pt x="7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5" name="Google Shape;34805;p126">
              <a:extLst>
                <a:ext uri="{FF2B5EF4-FFF2-40B4-BE49-F238E27FC236}">
                  <a16:creationId xmlns:a16="http://schemas.microsoft.com/office/drawing/2014/main" id="{927B973C-803B-73DF-F6C5-C61974B256A5}"/>
                </a:ext>
              </a:extLst>
            </p:cNvPr>
            <p:cNvSpPr/>
            <p:nvPr/>
          </p:nvSpPr>
          <p:spPr>
            <a:xfrm>
              <a:off x="2176857" y="2591492"/>
              <a:ext cx="138756" cy="86589"/>
            </a:xfrm>
            <a:custGeom>
              <a:avLst/>
              <a:gdLst/>
              <a:ahLst/>
              <a:cxnLst/>
              <a:rect l="l" t="t" r="r" b="b"/>
              <a:pathLst>
                <a:path w="5192" h="3240" extrusionOk="0">
                  <a:moveTo>
                    <a:pt x="869" y="1"/>
                  </a:moveTo>
                  <a:cubicBezTo>
                    <a:pt x="589" y="1"/>
                    <a:pt x="319" y="155"/>
                    <a:pt x="187" y="421"/>
                  </a:cubicBezTo>
                  <a:cubicBezTo>
                    <a:pt x="1" y="795"/>
                    <a:pt x="155" y="1254"/>
                    <a:pt x="528" y="1439"/>
                  </a:cubicBezTo>
                  <a:lnTo>
                    <a:pt x="3988" y="3161"/>
                  </a:lnTo>
                  <a:cubicBezTo>
                    <a:pt x="4095" y="3214"/>
                    <a:pt x="4210" y="3240"/>
                    <a:pt x="4323" y="3240"/>
                  </a:cubicBezTo>
                  <a:cubicBezTo>
                    <a:pt x="4603" y="3240"/>
                    <a:pt x="4872" y="3085"/>
                    <a:pt x="5006" y="2819"/>
                  </a:cubicBezTo>
                  <a:cubicBezTo>
                    <a:pt x="5191" y="2445"/>
                    <a:pt x="5038" y="1987"/>
                    <a:pt x="4664" y="1801"/>
                  </a:cubicBezTo>
                  <a:lnTo>
                    <a:pt x="1205" y="80"/>
                  </a:lnTo>
                  <a:cubicBezTo>
                    <a:pt x="1097" y="26"/>
                    <a:pt x="982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6" name="Google Shape;34806;p126">
              <a:extLst>
                <a:ext uri="{FF2B5EF4-FFF2-40B4-BE49-F238E27FC236}">
                  <a16:creationId xmlns:a16="http://schemas.microsoft.com/office/drawing/2014/main" id="{D63B6496-72F9-7F41-270C-43D24AB7FB09}"/>
                </a:ext>
              </a:extLst>
            </p:cNvPr>
            <p:cNvSpPr/>
            <p:nvPr/>
          </p:nvSpPr>
          <p:spPr>
            <a:xfrm>
              <a:off x="2248130" y="2405304"/>
              <a:ext cx="150435" cy="93885"/>
            </a:xfrm>
            <a:custGeom>
              <a:avLst/>
              <a:gdLst/>
              <a:ahLst/>
              <a:cxnLst/>
              <a:rect l="l" t="t" r="r" b="b"/>
              <a:pathLst>
                <a:path w="5629" h="3513" extrusionOk="0">
                  <a:moveTo>
                    <a:pt x="940" y="0"/>
                  </a:moveTo>
                  <a:cubicBezTo>
                    <a:pt x="637" y="0"/>
                    <a:pt x="344" y="168"/>
                    <a:pt x="201" y="456"/>
                  </a:cubicBezTo>
                  <a:cubicBezTo>
                    <a:pt x="0" y="861"/>
                    <a:pt x="166" y="1358"/>
                    <a:pt x="572" y="1559"/>
                  </a:cubicBezTo>
                  <a:lnTo>
                    <a:pt x="4324" y="3427"/>
                  </a:lnTo>
                  <a:cubicBezTo>
                    <a:pt x="4441" y="3485"/>
                    <a:pt x="4565" y="3512"/>
                    <a:pt x="4688" y="3512"/>
                  </a:cubicBezTo>
                  <a:cubicBezTo>
                    <a:pt x="4991" y="3512"/>
                    <a:pt x="5284" y="3345"/>
                    <a:pt x="5428" y="3057"/>
                  </a:cubicBezTo>
                  <a:cubicBezTo>
                    <a:pt x="5628" y="2652"/>
                    <a:pt x="5462" y="2154"/>
                    <a:pt x="5057" y="1953"/>
                  </a:cubicBezTo>
                  <a:lnTo>
                    <a:pt x="1305" y="86"/>
                  </a:lnTo>
                  <a:cubicBezTo>
                    <a:pt x="1188" y="28"/>
                    <a:pt x="1063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7" name="Google Shape;34807;p126">
              <a:extLst>
                <a:ext uri="{FF2B5EF4-FFF2-40B4-BE49-F238E27FC236}">
                  <a16:creationId xmlns:a16="http://schemas.microsoft.com/office/drawing/2014/main" id="{61AFECEC-C7BE-7655-A173-32EF38978211}"/>
                </a:ext>
              </a:extLst>
            </p:cNvPr>
            <p:cNvSpPr/>
            <p:nvPr/>
          </p:nvSpPr>
          <p:spPr>
            <a:xfrm>
              <a:off x="3112657" y="2367837"/>
              <a:ext cx="154123" cy="140413"/>
            </a:xfrm>
            <a:custGeom>
              <a:avLst/>
              <a:gdLst/>
              <a:ahLst/>
              <a:cxnLst/>
              <a:rect l="l" t="t" r="r" b="b"/>
              <a:pathLst>
                <a:path w="5767" h="5254" extrusionOk="0">
                  <a:moveTo>
                    <a:pt x="2883" y="0"/>
                  </a:moveTo>
                  <a:cubicBezTo>
                    <a:pt x="2211" y="0"/>
                    <a:pt x="1539" y="257"/>
                    <a:pt x="1026" y="770"/>
                  </a:cubicBezTo>
                  <a:cubicBezTo>
                    <a:pt x="0" y="1795"/>
                    <a:pt x="0" y="3459"/>
                    <a:pt x="1026" y="4485"/>
                  </a:cubicBezTo>
                  <a:cubicBezTo>
                    <a:pt x="1539" y="4997"/>
                    <a:pt x="2211" y="5254"/>
                    <a:pt x="2883" y="5254"/>
                  </a:cubicBezTo>
                  <a:cubicBezTo>
                    <a:pt x="3556" y="5254"/>
                    <a:pt x="4228" y="4997"/>
                    <a:pt x="4740" y="4485"/>
                  </a:cubicBezTo>
                  <a:cubicBezTo>
                    <a:pt x="5767" y="3459"/>
                    <a:pt x="5767" y="1795"/>
                    <a:pt x="4740" y="770"/>
                  </a:cubicBezTo>
                  <a:cubicBezTo>
                    <a:pt x="4228" y="257"/>
                    <a:pt x="3556" y="0"/>
                    <a:pt x="2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8" name="Google Shape;34808;p126">
              <a:extLst>
                <a:ext uri="{FF2B5EF4-FFF2-40B4-BE49-F238E27FC236}">
                  <a16:creationId xmlns:a16="http://schemas.microsoft.com/office/drawing/2014/main" id="{7BFA467A-B402-205A-A6CF-26853AA15A4B}"/>
                </a:ext>
              </a:extLst>
            </p:cNvPr>
            <p:cNvSpPr/>
            <p:nvPr/>
          </p:nvSpPr>
          <p:spPr>
            <a:xfrm>
              <a:off x="2684509" y="2175930"/>
              <a:ext cx="498047" cy="318402"/>
            </a:xfrm>
            <a:custGeom>
              <a:avLst/>
              <a:gdLst/>
              <a:ahLst/>
              <a:cxnLst/>
              <a:rect l="l" t="t" r="r" b="b"/>
              <a:pathLst>
                <a:path w="18636" h="11914" extrusionOk="0">
                  <a:moveTo>
                    <a:pt x="2038" y="0"/>
                  </a:moveTo>
                  <a:cubicBezTo>
                    <a:pt x="2015" y="0"/>
                    <a:pt x="1992" y="14"/>
                    <a:pt x="1982" y="37"/>
                  </a:cubicBezTo>
                  <a:lnTo>
                    <a:pt x="14" y="4450"/>
                  </a:lnTo>
                  <a:cubicBezTo>
                    <a:pt x="1" y="4481"/>
                    <a:pt x="14" y="4517"/>
                    <a:pt x="45" y="4532"/>
                  </a:cubicBezTo>
                  <a:lnTo>
                    <a:pt x="16605" y="11912"/>
                  </a:lnTo>
                  <a:cubicBezTo>
                    <a:pt x="16607" y="11913"/>
                    <a:pt x="16609" y="11913"/>
                    <a:pt x="16611" y="11913"/>
                  </a:cubicBezTo>
                  <a:cubicBezTo>
                    <a:pt x="16616" y="11913"/>
                    <a:pt x="16622" y="11910"/>
                    <a:pt x="16624" y="11905"/>
                  </a:cubicBezTo>
                  <a:lnTo>
                    <a:pt x="18636" y="7392"/>
                  </a:lnTo>
                  <a:lnTo>
                    <a:pt x="2064" y="6"/>
                  </a:lnTo>
                  <a:cubicBezTo>
                    <a:pt x="2055" y="2"/>
                    <a:pt x="2047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9" name="Google Shape;34809;p126">
              <a:extLst>
                <a:ext uri="{FF2B5EF4-FFF2-40B4-BE49-F238E27FC236}">
                  <a16:creationId xmlns:a16="http://schemas.microsoft.com/office/drawing/2014/main" id="{F80F5A97-8237-DDD8-9E7B-FAC291D4112B}"/>
                </a:ext>
              </a:extLst>
            </p:cNvPr>
            <p:cNvSpPr/>
            <p:nvPr/>
          </p:nvSpPr>
          <p:spPr>
            <a:xfrm>
              <a:off x="2379506" y="2582754"/>
              <a:ext cx="157410" cy="560851"/>
            </a:xfrm>
            <a:custGeom>
              <a:avLst/>
              <a:gdLst/>
              <a:ahLst/>
              <a:cxnLst/>
              <a:rect l="l" t="t" r="r" b="b"/>
              <a:pathLst>
                <a:path w="5890" h="20986" extrusionOk="0">
                  <a:moveTo>
                    <a:pt x="1" y="1"/>
                  </a:moveTo>
                  <a:lnTo>
                    <a:pt x="1" y="20986"/>
                  </a:lnTo>
                  <a:lnTo>
                    <a:pt x="5889" y="20986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0" name="Google Shape;34810;p126">
              <a:extLst>
                <a:ext uri="{FF2B5EF4-FFF2-40B4-BE49-F238E27FC236}">
                  <a16:creationId xmlns:a16="http://schemas.microsoft.com/office/drawing/2014/main" id="{4CB52727-421F-10EB-1129-67E35B209DD6}"/>
                </a:ext>
              </a:extLst>
            </p:cNvPr>
            <p:cNvSpPr/>
            <p:nvPr/>
          </p:nvSpPr>
          <p:spPr>
            <a:xfrm>
              <a:off x="2361441" y="2866004"/>
              <a:ext cx="193623" cy="46608"/>
            </a:xfrm>
            <a:custGeom>
              <a:avLst/>
              <a:gdLst/>
              <a:ahLst/>
              <a:cxnLst/>
              <a:rect l="l" t="t" r="r" b="b"/>
              <a:pathLst>
                <a:path w="7245" h="1744" extrusionOk="0">
                  <a:moveTo>
                    <a:pt x="872" y="0"/>
                  </a:moveTo>
                  <a:cubicBezTo>
                    <a:pt x="393" y="0"/>
                    <a:pt x="0" y="393"/>
                    <a:pt x="0" y="872"/>
                  </a:cubicBezTo>
                  <a:cubicBezTo>
                    <a:pt x="0" y="1350"/>
                    <a:pt x="393" y="1743"/>
                    <a:pt x="872" y="1743"/>
                  </a:cubicBezTo>
                  <a:lnTo>
                    <a:pt x="6373" y="1743"/>
                  </a:lnTo>
                  <a:cubicBezTo>
                    <a:pt x="6852" y="1743"/>
                    <a:pt x="7245" y="1350"/>
                    <a:pt x="7245" y="872"/>
                  </a:cubicBezTo>
                  <a:cubicBezTo>
                    <a:pt x="7245" y="393"/>
                    <a:pt x="685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1" name="Google Shape;34811;p126">
              <a:extLst>
                <a:ext uri="{FF2B5EF4-FFF2-40B4-BE49-F238E27FC236}">
                  <a16:creationId xmlns:a16="http://schemas.microsoft.com/office/drawing/2014/main" id="{74C518A5-787E-EBCC-2794-891B5D721CED}"/>
                </a:ext>
              </a:extLst>
            </p:cNvPr>
            <p:cNvSpPr/>
            <p:nvPr/>
          </p:nvSpPr>
          <p:spPr>
            <a:xfrm>
              <a:off x="2506874" y="2865978"/>
              <a:ext cx="48185" cy="46608"/>
            </a:xfrm>
            <a:custGeom>
              <a:avLst/>
              <a:gdLst/>
              <a:ahLst/>
              <a:cxnLst/>
              <a:rect l="l" t="t" r="r" b="b"/>
              <a:pathLst>
                <a:path w="1803" h="1744" extrusionOk="0">
                  <a:moveTo>
                    <a:pt x="1" y="0"/>
                  </a:moveTo>
                  <a:cubicBezTo>
                    <a:pt x="479" y="0"/>
                    <a:pt x="872" y="393"/>
                    <a:pt x="872" y="872"/>
                  </a:cubicBezTo>
                  <a:cubicBezTo>
                    <a:pt x="872" y="1350"/>
                    <a:pt x="479" y="1743"/>
                    <a:pt x="1" y="1743"/>
                  </a:cubicBezTo>
                  <a:lnTo>
                    <a:pt x="931" y="1743"/>
                  </a:lnTo>
                  <a:cubicBezTo>
                    <a:pt x="1410" y="1743"/>
                    <a:pt x="1803" y="1350"/>
                    <a:pt x="1803" y="872"/>
                  </a:cubicBezTo>
                  <a:cubicBezTo>
                    <a:pt x="1803" y="393"/>
                    <a:pt x="1410" y="0"/>
                    <a:pt x="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2" name="Google Shape;34812;p126">
              <a:extLst>
                <a:ext uri="{FF2B5EF4-FFF2-40B4-BE49-F238E27FC236}">
                  <a16:creationId xmlns:a16="http://schemas.microsoft.com/office/drawing/2014/main" id="{A78032DE-9BFE-1831-80CC-82C0A6F30D79}"/>
                </a:ext>
              </a:extLst>
            </p:cNvPr>
            <p:cNvSpPr/>
            <p:nvPr/>
          </p:nvSpPr>
          <p:spPr>
            <a:xfrm>
              <a:off x="2321328" y="3034154"/>
              <a:ext cx="215751" cy="107889"/>
            </a:xfrm>
            <a:custGeom>
              <a:avLst/>
              <a:gdLst/>
              <a:ahLst/>
              <a:cxnLst/>
              <a:rect l="l" t="t" r="r" b="b"/>
              <a:pathLst>
                <a:path w="8073" h="4037" extrusionOk="0">
                  <a:moveTo>
                    <a:pt x="4036" y="1"/>
                  </a:moveTo>
                  <a:cubicBezTo>
                    <a:pt x="1807" y="1"/>
                    <a:pt x="0" y="1808"/>
                    <a:pt x="0" y="4037"/>
                  </a:cubicBezTo>
                  <a:lnTo>
                    <a:pt x="8073" y="4037"/>
                  </a:lnTo>
                  <a:cubicBezTo>
                    <a:pt x="8072" y="1807"/>
                    <a:pt x="6264" y="1"/>
                    <a:pt x="4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3" name="Google Shape;34813;p126">
              <a:extLst>
                <a:ext uri="{FF2B5EF4-FFF2-40B4-BE49-F238E27FC236}">
                  <a16:creationId xmlns:a16="http://schemas.microsoft.com/office/drawing/2014/main" id="{7F099B54-4947-277E-20B1-980717EE80D1}"/>
                </a:ext>
              </a:extLst>
            </p:cNvPr>
            <p:cNvSpPr/>
            <p:nvPr/>
          </p:nvSpPr>
          <p:spPr>
            <a:xfrm>
              <a:off x="2313311" y="3142013"/>
              <a:ext cx="233603" cy="17745"/>
            </a:xfrm>
            <a:custGeom>
              <a:avLst/>
              <a:gdLst/>
              <a:ahLst/>
              <a:cxnLst/>
              <a:rect l="l" t="t" r="r" b="b"/>
              <a:pathLst>
                <a:path w="8741" h="664" extrusionOk="0">
                  <a:moveTo>
                    <a:pt x="15" y="1"/>
                  </a:moveTo>
                  <a:cubicBezTo>
                    <a:pt x="8" y="1"/>
                    <a:pt x="0" y="7"/>
                    <a:pt x="0" y="14"/>
                  </a:cubicBezTo>
                  <a:lnTo>
                    <a:pt x="0" y="650"/>
                  </a:lnTo>
                  <a:cubicBezTo>
                    <a:pt x="0" y="657"/>
                    <a:pt x="8" y="663"/>
                    <a:pt x="15" y="663"/>
                  </a:cubicBezTo>
                  <a:lnTo>
                    <a:pt x="8726" y="663"/>
                  </a:lnTo>
                  <a:cubicBezTo>
                    <a:pt x="8734" y="663"/>
                    <a:pt x="8740" y="657"/>
                    <a:pt x="8740" y="650"/>
                  </a:cubicBezTo>
                  <a:lnTo>
                    <a:pt x="8740" y="14"/>
                  </a:lnTo>
                  <a:cubicBezTo>
                    <a:pt x="8740" y="7"/>
                    <a:pt x="8734" y="1"/>
                    <a:pt x="8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4" name="Google Shape;34814;p126">
              <a:extLst>
                <a:ext uri="{FF2B5EF4-FFF2-40B4-BE49-F238E27FC236}">
                  <a16:creationId xmlns:a16="http://schemas.microsoft.com/office/drawing/2014/main" id="{3E2B5ACE-9511-6E66-0158-4E87852BE0E8}"/>
                </a:ext>
              </a:extLst>
            </p:cNvPr>
            <p:cNvSpPr/>
            <p:nvPr/>
          </p:nvSpPr>
          <p:spPr>
            <a:xfrm>
              <a:off x="2512753" y="2934552"/>
              <a:ext cx="24186" cy="72532"/>
            </a:xfrm>
            <a:custGeom>
              <a:avLst/>
              <a:gdLst/>
              <a:ahLst/>
              <a:cxnLst/>
              <a:rect l="l" t="t" r="r" b="b"/>
              <a:pathLst>
                <a:path w="905" h="2714" extrusionOk="0">
                  <a:moveTo>
                    <a:pt x="453" y="1"/>
                  </a:moveTo>
                  <a:cubicBezTo>
                    <a:pt x="203" y="1"/>
                    <a:pt x="1" y="205"/>
                    <a:pt x="1" y="453"/>
                  </a:cubicBezTo>
                  <a:lnTo>
                    <a:pt x="1" y="2262"/>
                  </a:lnTo>
                  <a:cubicBezTo>
                    <a:pt x="1" y="2510"/>
                    <a:pt x="205" y="2713"/>
                    <a:pt x="453" y="2713"/>
                  </a:cubicBezTo>
                  <a:cubicBezTo>
                    <a:pt x="701" y="2713"/>
                    <a:pt x="905" y="2509"/>
                    <a:pt x="905" y="2262"/>
                  </a:cubicBezTo>
                  <a:lnTo>
                    <a:pt x="905" y="453"/>
                  </a:lnTo>
                  <a:cubicBezTo>
                    <a:pt x="905" y="205"/>
                    <a:pt x="701" y="1"/>
                    <a:pt x="453" y="1"/>
                  </a:cubicBezTo>
                  <a:close/>
                </a:path>
              </a:pathLst>
            </a:custGeom>
            <a:solidFill>
              <a:srgbClr val="E1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5" name="Google Shape;34815;p126">
              <a:extLst>
                <a:ext uri="{FF2B5EF4-FFF2-40B4-BE49-F238E27FC236}">
                  <a16:creationId xmlns:a16="http://schemas.microsoft.com/office/drawing/2014/main" id="{69BA7416-7801-84EF-3B69-B2536889E3F2}"/>
                </a:ext>
              </a:extLst>
            </p:cNvPr>
            <p:cNvSpPr/>
            <p:nvPr/>
          </p:nvSpPr>
          <p:spPr>
            <a:xfrm>
              <a:off x="2607009" y="2582754"/>
              <a:ext cx="157410" cy="560851"/>
            </a:xfrm>
            <a:custGeom>
              <a:avLst/>
              <a:gdLst/>
              <a:ahLst/>
              <a:cxnLst/>
              <a:rect l="l" t="t" r="r" b="b"/>
              <a:pathLst>
                <a:path w="5890" h="20986" extrusionOk="0">
                  <a:moveTo>
                    <a:pt x="0" y="1"/>
                  </a:moveTo>
                  <a:lnTo>
                    <a:pt x="0" y="20986"/>
                  </a:lnTo>
                  <a:lnTo>
                    <a:pt x="5889" y="20986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6" name="Google Shape;34816;p126">
              <a:extLst>
                <a:ext uri="{FF2B5EF4-FFF2-40B4-BE49-F238E27FC236}">
                  <a16:creationId xmlns:a16="http://schemas.microsoft.com/office/drawing/2014/main" id="{EBF31E79-E7DC-067A-C7A8-721FFB76E2CF}"/>
                </a:ext>
              </a:extLst>
            </p:cNvPr>
            <p:cNvSpPr/>
            <p:nvPr/>
          </p:nvSpPr>
          <p:spPr>
            <a:xfrm>
              <a:off x="2588917" y="2866004"/>
              <a:ext cx="193623" cy="46608"/>
            </a:xfrm>
            <a:custGeom>
              <a:avLst/>
              <a:gdLst/>
              <a:ahLst/>
              <a:cxnLst/>
              <a:rect l="l" t="t" r="r" b="b"/>
              <a:pathLst>
                <a:path w="7245" h="1744" extrusionOk="0">
                  <a:moveTo>
                    <a:pt x="872" y="0"/>
                  </a:moveTo>
                  <a:cubicBezTo>
                    <a:pt x="392" y="0"/>
                    <a:pt x="0" y="393"/>
                    <a:pt x="0" y="872"/>
                  </a:cubicBezTo>
                  <a:cubicBezTo>
                    <a:pt x="0" y="1350"/>
                    <a:pt x="392" y="1743"/>
                    <a:pt x="872" y="1743"/>
                  </a:cubicBezTo>
                  <a:lnTo>
                    <a:pt x="6373" y="1743"/>
                  </a:lnTo>
                  <a:cubicBezTo>
                    <a:pt x="6852" y="1743"/>
                    <a:pt x="7244" y="1350"/>
                    <a:pt x="7244" y="872"/>
                  </a:cubicBezTo>
                  <a:cubicBezTo>
                    <a:pt x="7244" y="393"/>
                    <a:pt x="685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7" name="Google Shape;34817;p126">
              <a:extLst>
                <a:ext uri="{FF2B5EF4-FFF2-40B4-BE49-F238E27FC236}">
                  <a16:creationId xmlns:a16="http://schemas.microsoft.com/office/drawing/2014/main" id="{941D6947-C563-8724-2CEE-25A39BE77147}"/>
                </a:ext>
              </a:extLst>
            </p:cNvPr>
            <p:cNvSpPr/>
            <p:nvPr/>
          </p:nvSpPr>
          <p:spPr>
            <a:xfrm>
              <a:off x="2734350" y="2865978"/>
              <a:ext cx="48185" cy="46608"/>
            </a:xfrm>
            <a:custGeom>
              <a:avLst/>
              <a:gdLst/>
              <a:ahLst/>
              <a:cxnLst/>
              <a:rect l="l" t="t" r="r" b="b"/>
              <a:pathLst>
                <a:path w="1803" h="1744" extrusionOk="0">
                  <a:moveTo>
                    <a:pt x="0" y="0"/>
                  </a:moveTo>
                  <a:cubicBezTo>
                    <a:pt x="479" y="0"/>
                    <a:pt x="871" y="393"/>
                    <a:pt x="871" y="872"/>
                  </a:cubicBezTo>
                  <a:cubicBezTo>
                    <a:pt x="871" y="1350"/>
                    <a:pt x="479" y="1743"/>
                    <a:pt x="0" y="1743"/>
                  </a:cubicBezTo>
                  <a:lnTo>
                    <a:pt x="931" y="1743"/>
                  </a:lnTo>
                  <a:cubicBezTo>
                    <a:pt x="1410" y="1743"/>
                    <a:pt x="1802" y="1350"/>
                    <a:pt x="1802" y="872"/>
                  </a:cubicBezTo>
                  <a:cubicBezTo>
                    <a:pt x="1802" y="393"/>
                    <a:pt x="1410" y="0"/>
                    <a:pt x="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8" name="Google Shape;34818;p126">
              <a:extLst>
                <a:ext uri="{FF2B5EF4-FFF2-40B4-BE49-F238E27FC236}">
                  <a16:creationId xmlns:a16="http://schemas.microsoft.com/office/drawing/2014/main" id="{69CA55ED-0037-1D6C-ED91-10068885A529}"/>
                </a:ext>
              </a:extLst>
            </p:cNvPr>
            <p:cNvSpPr/>
            <p:nvPr/>
          </p:nvSpPr>
          <p:spPr>
            <a:xfrm>
              <a:off x="2607704" y="3034154"/>
              <a:ext cx="215778" cy="107889"/>
            </a:xfrm>
            <a:custGeom>
              <a:avLst/>
              <a:gdLst/>
              <a:ahLst/>
              <a:cxnLst/>
              <a:rect l="l" t="t" r="r" b="b"/>
              <a:pathLst>
                <a:path w="8074" h="4037" extrusionOk="0">
                  <a:moveTo>
                    <a:pt x="4036" y="1"/>
                  </a:moveTo>
                  <a:cubicBezTo>
                    <a:pt x="1807" y="1"/>
                    <a:pt x="0" y="1808"/>
                    <a:pt x="0" y="4037"/>
                  </a:cubicBezTo>
                  <a:lnTo>
                    <a:pt x="8074" y="4037"/>
                  </a:lnTo>
                  <a:cubicBezTo>
                    <a:pt x="8074" y="1807"/>
                    <a:pt x="6266" y="1"/>
                    <a:pt x="4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9" name="Google Shape;34819;p126">
              <a:extLst>
                <a:ext uri="{FF2B5EF4-FFF2-40B4-BE49-F238E27FC236}">
                  <a16:creationId xmlns:a16="http://schemas.microsoft.com/office/drawing/2014/main" id="{064F21A3-2800-F66E-D9C1-D4D627BCA3BE}"/>
                </a:ext>
              </a:extLst>
            </p:cNvPr>
            <p:cNvSpPr/>
            <p:nvPr/>
          </p:nvSpPr>
          <p:spPr>
            <a:xfrm>
              <a:off x="2599740" y="3142013"/>
              <a:ext cx="233603" cy="17745"/>
            </a:xfrm>
            <a:custGeom>
              <a:avLst/>
              <a:gdLst/>
              <a:ahLst/>
              <a:cxnLst/>
              <a:rect l="l" t="t" r="r" b="b"/>
              <a:pathLst>
                <a:path w="8741" h="664" extrusionOk="0">
                  <a:moveTo>
                    <a:pt x="15" y="1"/>
                  </a:moveTo>
                  <a:cubicBezTo>
                    <a:pt x="6" y="1"/>
                    <a:pt x="0" y="7"/>
                    <a:pt x="0" y="14"/>
                  </a:cubicBezTo>
                  <a:lnTo>
                    <a:pt x="0" y="650"/>
                  </a:lnTo>
                  <a:cubicBezTo>
                    <a:pt x="0" y="657"/>
                    <a:pt x="6" y="663"/>
                    <a:pt x="15" y="663"/>
                  </a:cubicBezTo>
                  <a:lnTo>
                    <a:pt x="8726" y="663"/>
                  </a:lnTo>
                  <a:cubicBezTo>
                    <a:pt x="8733" y="663"/>
                    <a:pt x="8740" y="657"/>
                    <a:pt x="8740" y="650"/>
                  </a:cubicBezTo>
                  <a:lnTo>
                    <a:pt x="8740" y="14"/>
                  </a:lnTo>
                  <a:cubicBezTo>
                    <a:pt x="8740" y="7"/>
                    <a:pt x="8733" y="1"/>
                    <a:pt x="8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0" name="Google Shape;34820;p126">
              <a:extLst>
                <a:ext uri="{FF2B5EF4-FFF2-40B4-BE49-F238E27FC236}">
                  <a16:creationId xmlns:a16="http://schemas.microsoft.com/office/drawing/2014/main" id="{D333608F-D363-B614-C290-DB4C80EAB7A2}"/>
                </a:ext>
              </a:extLst>
            </p:cNvPr>
            <p:cNvSpPr/>
            <p:nvPr/>
          </p:nvSpPr>
          <p:spPr>
            <a:xfrm>
              <a:off x="2740229" y="2934552"/>
              <a:ext cx="24186" cy="72532"/>
            </a:xfrm>
            <a:custGeom>
              <a:avLst/>
              <a:gdLst/>
              <a:ahLst/>
              <a:cxnLst/>
              <a:rect l="l" t="t" r="r" b="b"/>
              <a:pathLst>
                <a:path w="905" h="2714" extrusionOk="0">
                  <a:moveTo>
                    <a:pt x="452" y="1"/>
                  </a:moveTo>
                  <a:cubicBezTo>
                    <a:pt x="203" y="1"/>
                    <a:pt x="0" y="205"/>
                    <a:pt x="0" y="453"/>
                  </a:cubicBezTo>
                  <a:lnTo>
                    <a:pt x="0" y="2262"/>
                  </a:lnTo>
                  <a:cubicBezTo>
                    <a:pt x="0" y="2510"/>
                    <a:pt x="204" y="2713"/>
                    <a:pt x="452" y="2713"/>
                  </a:cubicBezTo>
                  <a:cubicBezTo>
                    <a:pt x="702" y="2713"/>
                    <a:pt x="904" y="2509"/>
                    <a:pt x="904" y="2262"/>
                  </a:cubicBezTo>
                  <a:lnTo>
                    <a:pt x="904" y="453"/>
                  </a:lnTo>
                  <a:cubicBezTo>
                    <a:pt x="904" y="205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E1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1" name="Google Shape;34821;p126">
              <a:extLst>
                <a:ext uri="{FF2B5EF4-FFF2-40B4-BE49-F238E27FC236}">
                  <a16:creationId xmlns:a16="http://schemas.microsoft.com/office/drawing/2014/main" id="{FFDA8CA1-780D-70D5-6216-9042EFE2E9B3}"/>
                </a:ext>
              </a:extLst>
            </p:cNvPr>
            <p:cNvSpPr/>
            <p:nvPr/>
          </p:nvSpPr>
          <p:spPr>
            <a:xfrm>
              <a:off x="2359597" y="2168741"/>
              <a:ext cx="422255" cy="492782"/>
            </a:xfrm>
            <a:custGeom>
              <a:avLst/>
              <a:gdLst/>
              <a:ahLst/>
              <a:cxnLst/>
              <a:rect l="l" t="t" r="r" b="b"/>
              <a:pathLst>
                <a:path w="15800" h="18439" extrusionOk="0">
                  <a:moveTo>
                    <a:pt x="148" y="0"/>
                  </a:moveTo>
                  <a:cubicBezTo>
                    <a:pt x="67" y="0"/>
                    <a:pt x="1" y="67"/>
                    <a:pt x="1" y="148"/>
                  </a:cubicBezTo>
                  <a:lnTo>
                    <a:pt x="1" y="18407"/>
                  </a:lnTo>
                  <a:cubicBezTo>
                    <a:pt x="1" y="18424"/>
                    <a:pt x="15" y="18439"/>
                    <a:pt x="32" y="18439"/>
                  </a:cubicBezTo>
                  <a:lnTo>
                    <a:pt x="15784" y="18439"/>
                  </a:lnTo>
                  <a:cubicBezTo>
                    <a:pt x="15792" y="18439"/>
                    <a:pt x="15799" y="18430"/>
                    <a:pt x="15799" y="18422"/>
                  </a:cubicBezTo>
                  <a:lnTo>
                    <a:pt x="15799" y="148"/>
                  </a:lnTo>
                  <a:cubicBezTo>
                    <a:pt x="15799" y="67"/>
                    <a:pt x="15733" y="0"/>
                    <a:pt x="1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2" name="Google Shape;34822;p126">
              <a:extLst>
                <a:ext uri="{FF2B5EF4-FFF2-40B4-BE49-F238E27FC236}">
                  <a16:creationId xmlns:a16="http://schemas.microsoft.com/office/drawing/2014/main" id="{88BDB07B-238B-06FD-EAC1-97E483D0B1EA}"/>
                </a:ext>
              </a:extLst>
            </p:cNvPr>
            <p:cNvSpPr/>
            <p:nvPr/>
          </p:nvSpPr>
          <p:spPr>
            <a:xfrm>
              <a:off x="2349388" y="1740725"/>
              <a:ext cx="442619" cy="442619"/>
            </a:xfrm>
            <a:custGeom>
              <a:avLst/>
              <a:gdLst/>
              <a:ahLst/>
              <a:cxnLst/>
              <a:rect l="l" t="t" r="r" b="b"/>
              <a:pathLst>
                <a:path w="16562" h="16562" extrusionOk="0">
                  <a:moveTo>
                    <a:pt x="8281" y="1"/>
                  </a:moveTo>
                  <a:cubicBezTo>
                    <a:pt x="6085" y="1"/>
                    <a:pt x="3979" y="873"/>
                    <a:pt x="2426" y="2426"/>
                  </a:cubicBezTo>
                  <a:cubicBezTo>
                    <a:pt x="873" y="3979"/>
                    <a:pt x="1" y="6085"/>
                    <a:pt x="1" y="8281"/>
                  </a:cubicBezTo>
                  <a:cubicBezTo>
                    <a:pt x="1" y="10477"/>
                    <a:pt x="873" y="12583"/>
                    <a:pt x="2426" y="14136"/>
                  </a:cubicBezTo>
                  <a:cubicBezTo>
                    <a:pt x="3979" y="15689"/>
                    <a:pt x="6085" y="16562"/>
                    <a:pt x="8281" y="16562"/>
                  </a:cubicBezTo>
                  <a:cubicBezTo>
                    <a:pt x="10478" y="16562"/>
                    <a:pt x="12583" y="15689"/>
                    <a:pt x="14136" y="14136"/>
                  </a:cubicBezTo>
                  <a:cubicBezTo>
                    <a:pt x="15689" y="12583"/>
                    <a:pt x="16562" y="10477"/>
                    <a:pt x="16562" y="8281"/>
                  </a:cubicBezTo>
                  <a:cubicBezTo>
                    <a:pt x="16562" y="6085"/>
                    <a:pt x="15689" y="3979"/>
                    <a:pt x="14136" y="2426"/>
                  </a:cubicBezTo>
                  <a:cubicBezTo>
                    <a:pt x="12583" y="873"/>
                    <a:pt x="10478" y="1"/>
                    <a:pt x="8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3" name="Google Shape;34823;p126">
              <a:extLst>
                <a:ext uri="{FF2B5EF4-FFF2-40B4-BE49-F238E27FC236}">
                  <a16:creationId xmlns:a16="http://schemas.microsoft.com/office/drawing/2014/main" id="{13017028-5A9E-0E84-2326-C37EE6E82F29}"/>
                </a:ext>
              </a:extLst>
            </p:cNvPr>
            <p:cNvSpPr/>
            <p:nvPr/>
          </p:nvSpPr>
          <p:spPr>
            <a:xfrm>
              <a:off x="2413606" y="1826349"/>
              <a:ext cx="314179" cy="314206"/>
            </a:xfrm>
            <a:custGeom>
              <a:avLst/>
              <a:gdLst/>
              <a:ahLst/>
              <a:cxnLst/>
              <a:rect l="l" t="t" r="r" b="b"/>
              <a:pathLst>
                <a:path w="11756" h="11757" extrusionOk="0">
                  <a:moveTo>
                    <a:pt x="5879" y="0"/>
                  </a:moveTo>
                  <a:cubicBezTo>
                    <a:pt x="4319" y="0"/>
                    <a:pt x="2825" y="619"/>
                    <a:pt x="1722" y="1722"/>
                  </a:cubicBezTo>
                  <a:cubicBezTo>
                    <a:pt x="619" y="2824"/>
                    <a:pt x="0" y="4319"/>
                    <a:pt x="0" y="5879"/>
                  </a:cubicBezTo>
                  <a:cubicBezTo>
                    <a:pt x="0" y="7437"/>
                    <a:pt x="619" y="8933"/>
                    <a:pt x="1722" y="10035"/>
                  </a:cubicBezTo>
                  <a:cubicBezTo>
                    <a:pt x="2825" y="11137"/>
                    <a:pt x="4319" y="11756"/>
                    <a:pt x="5879" y="11756"/>
                  </a:cubicBezTo>
                  <a:cubicBezTo>
                    <a:pt x="7438" y="11756"/>
                    <a:pt x="8933" y="11137"/>
                    <a:pt x="10035" y="10035"/>
                  </a:cubicBezTo>
                  <a:cubicBezTo>
                    <a:pt x="11137" y="8933"/>
                    <a:pt x="11756" y="7437"/>
                    <a:pt x="11756" y="5879"/>
                  </a:cubicBezTo>
                  <a:cubicBezTo>
                    <a:pt x="11756" y="4319"/>
                    <a:pt x="11137" y="2824"/>
                    <a:pt x="10035" y="1722"/>
                  </a:cubicBezTo>
                  <a:cubicBezTo>
                    <a:pt x="8933" y="619"/>
                    <a:pt x="7438" y="0"/>
                    <a:pt x="5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4" name="Google Shape;34824;p126">
              <a:extLst>
                <a:ext uri="{FF2B5EF4-FFF2-40B4-BE49-F238E27FC236}">
                  <a16:creationId xmlns:a16="http://schemas.microsoft.com/office/drawing/2014/main" id="{500A40BA-5F9C-4063-F218-1FE027ECE5D5}"/>
                </a:ext>
              </a:extLst>
            </p:cNvPr>
            <p:cNvSpPr/>
            <p:nvPr/>
          </p:nvSpPr>
          <p:spPr>
            <a:xfrm>
              <a:off x="2507168" y="1826349"/>
              <a:ext cx="220695" cy="311827"/>
            </a:xfrm>
            <a:custGeom>
              <a:avLst/>
              <a:gdLst/>
              <a:ahLst/>
              <a:cxnLst/>
              <a:rect l="l" t="t" r="r" b="b"/>
              <a:pathLst>
                <a:path w="8258" h="11668" extrusionOk="0">
                  <a:moveTo>
                    <a:pt x="2379" y="0"/>
                  </a:moveTo>
                  <a:cubicBezTo>
                    <a:pt x="1532" y="0"/>
                    <a:pt x="728" y="181"/>
                    <a:pt x="1" y="503"/>
                  </a:cubicBezTo>
                  <a:cubicBezTo>
                    <a:pt x="329" y="446"/>
                    <a:pt x="667" y="415"/>
                    <a:pt x="1013" y="415"/>
                  </a:cubicBezTo>
                  <a:cubicBezTo>
                    <a:pt x="4259" y="415"/>
                    <a:pt x="6891" y="3046"/>
                    <a:pt x="6891" y="6292"/>
                  </a:cubicBezTo>
                  <a:cubicBezTo>
                    <a:pt x="6891" y="8693"/>
                    <a:pt x="5452" y="10756"/>
                    <a:pt x="3390" y="11668"/>
                  </a:cubicBezTo>
                  <a:cubicBezTo>
                    <a:pt x="6155" y="11188"/>
                    <a:pt x="8257" y="8779"/>
                    <a:pt x="8257" y="5879"/>
                  </a:cubicBezTo>
                  <a:cubicBezTo>
                    <a:pt x="8257" y="2633"/>
                    <a:pt x="5625" y="0"/>
                    <a:pt x="2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5" name="Google Shape;34825;p126">
              <a:extLst>
                <a:ext uri="{FF2B5EF4-FFF2-40B4-BE49-F238E27FC236}">
                  <a16:creationId xmlns:a16="http://schemas.microsoft.com/office/drawing/2014/main" id="{D527C877-943C-0EE5-2DF3-EF20AFFDEC19}"/>
                </a:ext>
              </a:extLst>
            </p:cNvPr>
            <p:cNvSpPr/>
            <p:nvPr/>
          </p:nvSpPr>
          <p:spPr>
            <a:xfrm>
              <a:off x="2389768" y="1855345"/>
              <a:ext cx="71463" cy="229220"/>
            </a:xfrm>
            <a:custGeom>
              <a:avLst/>
              <a:gdLst/>
              <a:ahLst/>
              <a:cxnLst/>
              <a:rect l="l" t="t" r="r" b="b"/>
              <a:pathLst>
                <a:path w="2674" h="8577" extrusionOk="0">
                  <a:moveTo>
                    <a:pt x="2045" y="1"/>
                  </a:moveTo>
                  <a:cubicBezTo>
                    <a:pt x="1937" y="1"/>
                    <a:pt x="1830" y="46"/>
                    <a:pt x="1753" y="131"/>
                  </a:cubicBezTo>
                  <a:cubicBezTo>
                    <a:pt x="665" y="1334"/>
                    <a:pt x="0" y="2928"/>
                    <a:pt x="0" y="4676"/>
                  </a:cubicBezTo>
                  <a:cubicBezTo>
                    <a:pt x="0" y="6053"/>
                    <a:pt x="413" y="7333"/>
                    <a:pt x="1120" y="8401"/>
                  </a:cubicBezTo>
                  <a:cubicBezTo>
                    <a:pt x="1194" y="8515"/>
                    <a:pt x="1318" y="8577"/>
                    <a:pt x="1445" y="8577"/>
                  </a:cubicBezTo>
                  <a:cubicBezTo>
                    <a:pt x="1512" y="8577"/>
                    <a:pt x="1580" y="8559"/>
                    <a:pt x="1642" y="8523"/>
                  </a:cubicBezTo>
                  <a:lnTo>
                    <a:pt x="1684" y="8498"/>
                  </a:lnTo>
                  <a:cubicBezTo>
                    <a:pt x="1874" y="8387"/>
                    <a:pt x="1931" y="8140"/>
                    <a:pt x="1813" y="7954"/>
                  </a:cubicBezTo>
                  <a:cubicBezTo>
                    <a:pt x="1231" y="7042"/>
                    <a:pt x="893" y="5958"/>
                    <a:pt x="893" y="4795"/>
                  </a:cubicBezTo>
                  <a:cubicBezTo>
                    <a:pt x="893" y="3229"/>
                    <a:pt x="1506" y="1804"/>
                    <a:pt x="2503" y="753"/>
                  </a:cubicBezTo>
                  <a:cubicBezTo>
                    <a:pt x="2674" y="574"/>
                    <a:pt x="2626" y="282"/>
                    <a:pt x="2414" y="157"/>
                  </a:cubicBezTo>
                  <a:lnTo>
                    <a:pt x="2243" y="55"/>
                  </a:lnTo>
                  <a:cubicBezTo>
                    <a:pt x="2181" y="18"/>
                    <a:pt x="2112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6" name="Google Shape;34826;p126">
              <a:extLst>
                <a:ext uri="{FF2B5EF4-FFF2-40B4-BE49-F238E27FC236}">
                  <a16:creationId xmlns:a16="http://schemas.microsoft.com/office/drawing/2014/main" id="{5F824A4B-A4CC-8C81-6C82-CA21D914DC84}"/>
                </a:ext>
              </a:extLst>
            </p:cNvPr>
            <p:cNvSpPr/>
            <p:nvPr/>
          </p:nvSpPr>
          <p:spPr>
            <a:xfrm>
              <a:off x="2722297" y="2024911"/>
              <a:ext cx="57753" cy="77716"/>
            </a:xfrm>
            <a:custGeom>
              <a:avLst/>
              <a:gdLst/>
              <a:ahLst/>
              <a:cxnLst/>
              <a:rect l="l" t="t" r="r" b="b"/>
              <a:pathLst>
                <a:path w="2161" h="2908" extrusionOk="0">
                  <a:moveTo>
                    <a:pt x="1612" y="1"/>
                  </a:moveTo>
                  <a:cubicBezTo>
                    <a:pt x="1421" y="1"/>
                    <a:pt x="1245" y="117"/>
                    <a:pt x="1175" y="302"/>
                  </a:cubicBezTo>
                  <a:cubicBezTo>
                    <a:pt x="921" y="969"/>
                    <a:pt x="573" y="1591"/>
                    <a:pt x="146" y="2149"/>
                  </a:cubicBezTo>
                  <a:cubicBezTo>
                    <a:pt x="0" y="2340"/>
                    <a:pt x="22" y="2610"/>
                    <a:pt x="198" y="2774"/>
                  </a:cubicBezTo>
                  <a:cubicBezTo>
                    <a:pt x="199" y="2776"/>
                    <a:pt x="202" y="2777"/>
                    <a:pt x="204" y="2780"/>
                  </a:cubicBezTo>
                  <a:cubicBezTo>
                    <a:pt x="296" y="2866"/>
                    <a:pt x="412" y="2908"/>
                    <a:pt x="527" y="2908"/>
                  </a:cubicBezTo>
                  <a:cubicBezTo>
                    <a:pt x="666" y="2908"/>
                    <a:pt x="802" y="2847"/>
                    <a:pt x="894" y="2728"/>
                  </a:cubicBezTo>
                  <a:cubicBezTo>
                    <a:pt x="1378" y="2096"/>
                    <a:pt x="1772" y="1393"/>
                    <a:pt x="2060" y="635"/>
                  </a:cubicBezTo>
                  <a:cubicBezTo>
                    <a:pt x="2161" y="375"/>
                    <a:pt x="2004" y="85"/>
                    <a:pt x="1732" y="17"/>
                  </a:cubicBezTo>
                  <a:cubicBezTo>
                    <a:pt x="1729" y="16"/>
                    <a:pt x="1726" y="16"/>
                    <a:pt x="1722" y="14"/>
                  </a:cubicBezTo>
                  <a:cubicBezTo>
                    <a:pt x="1685" y="5"/>
                    <a:pt x="1648" y="1"/>
                    <a:pt x="1612" y="1"/>
                  </a:cubicBezTo>
                  <a:close/>
                </a:path>
              </a:pathLst>
            </a:custGeom>
            <a:solidFill>
              <a:srgbClr val="E1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7" name="Google Shape;34827;p126">
              <a:extLst>
                <a:ext uri="{FF2B5EF4-FFF2-40B4-BE49-F238E27FC236}">
                  <a16:creationId xmlns:a16="http://schemas.microsoft.com/office/drawing/2014/main" id="{4D998DA1-9798-7DCC-BB8B-D09CB3B9F1F6}"/>
                </a:ext>
              </a:extLst>
            </p:cNvPr>
            <p:cNvSpPr/>
            <p:nvPr/>
          </p:nvSpPr>
          <p:spPr>
            <a:xfrm>
              <a:off x="2779460" y="1918227"/>
              <a:ext cx="29932" cy="92495"/>
            </a:xfrm>
            <a:custGeom>
              <a:avLst/>
              <a:gdLst/>
              <a:ahLst/>
              <a:cxnLst/>
              <a:rect l="l" t="t" r="r" b="b"/>
              <a:pathLst>
                <a:path w="1120" h="3461" extrusionOk="0">
                  <a:moveTo>
                    <a:pt x="28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3433"/>
                  </a:lnTo>
                  <a:cubicBezTo>
                    <a:pt x="0" y="3448"/>
                    <a:pt x="13" y="3461"/>
                    <a:pt x="28" y="3461"/>
                  </a:cubicBezTo>
                  <a:lnTo>
                    <a:pt x="1092" y="3461"/>
                  </a:lnTo>
                  <a:cubicBezTo>
                    <a:pt x="1107" y="3461"/>
                    <a:pt x="1120" y="3448"/>
                    <a:pt x="1120" y="3433"/>
                  </a:cubicBezTo>
                  <a:lnTo>
                    <a:pt x="1120" y="30"/>
                  </a:lnTo>
                  <a:cubicBezTo>
                    <a:pt x="1120" y="14"/>
                    <a:pt x="1107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8" name="Google Shape;34828;p126">
              <a:extLst>
                <a:ext uri="{FF2B5EF4-FFF2-40B4-BE49-F238E27FC236}">
                  <a16:creationId xmlns:a16="http://schemas.microsoft.com/office/drawing/2014/main" id="{6D2ACC3C-9AF9-A71D-7D47-316653DBC590}"/>
                </a:ext>
              </a:extLst>
            </p:cNvPr>
            <p:cNvSpPr/>
            <p:nvPr/>
          </p:nvSpPr>
          <p:spPr>
            <a:xfrm>
              <a:off x="2767274" y="1883967"/>
              <a:ext cx="29985" cy="156154"/>
            </a:xfrm>
            <a:custGeom>
              <a:avLst/>
              <a:gdLst/>
              <a:ahLst/>
              <a:cxnLst/>
              <a:rect l="l" t="t" r="r" b="b"/>
              <a:pathLst>
                <a:path w="1122" h="5843" extrusionOk="0">
                  <a:moveTo>
                    <a:pt x="561" y="1"/>
                  </a:moveTo>
                  <a:cubicBezTo>
                    <a:pt x="252" y="1"/>
                    <a:pt x="0" y="254"/>
                    <a:pt x="0" y="562"/>
                  </a:cubicBezTo>
                  <a:lnTo>
                    <a:pt x="0" y="5282"/>
                  </a:lnTo>
                  <a:cubicBezTo>
                    <a:pt x="0" y="5591"/>
                    <a:pt x="254" y="5843"/>
                    <a:pt x="561" y="5843"/>
                  </a:cubicBezTo>
                  <a:cubicBezTo>
                    <a:pt x="869" y="5843"/>
                    <a:pt x="1122" y="5589"/>
                    <a:pt x="1122" y="5282"/>
                  </a:cubicBezTo>
                  <a:lnTo>
                    <a:pt x="1122" y="562"/>
                  </a:lnTo>
                  <a:cubicBezTo>
                    <a:pt x="1122" y="253"/>
                    <a:pt x="869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9" name="Google Shape;34829;p126">
              <a:extLst>
                <a:ext uri="{FF2B5EF4-FFF2-40B4-BE49-F238E27FC236}">
                  <a16:creationId xmlns:a16="http://schemas.microsoft.com/office/drawing/2014/main" id="{C2CFBEE6-FA0B-8EA2-8C27-FB60B7BC84C8}"/>
                </a:ext>
              </a:extLst>
            </p:cNvPr>
            <p:cNvSpPr/>
            <p:nvPr/>
          </p:nvSpPr>
          <p:spPr>
            <a:xfrm>
              <a:off x="2327287" y="1918227"/>
              <a:ext cx="29985" cy="92495"/>
            </a:xfrm>
            <a:custGeom>
              <a:avLst/>
              <a:gdLst/>
              <a:ahLst/>
              <a:cxnLst/>
              <a:rect l="l" t="t" r="r" b="b"/>
              <a:pathLst>
                <a:path w="1122" h="3461" extrusionOk="0"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3433"/>
                  </a:lnTo>
                  <a:cubicBezTo>
                    <a:pt x="1" y="3448"/>
                    <a:pt x="14" y="3461"/>
                    <a:pt x="30" y="3461"/>
                  </a:cubicBezTo>
                  <a:lnTo>
                    <a:pt x="1093" y="3461"/>
                  </a:lnTo>
                  <a:cubicBezTo>
                    <a:pt x="1108" y="3461"/>
                    <a:pt x="1122" y="3448"/>
                    <a:pt x="1122" y="3433"/>
                  </a:cubicBezTo>
                  <a:lnTo>
                    <a:pt x="1122" y="30"/>
                  </a:lnTo>
                  <a:cubicBezTo>
                    <a:pt x="1122" y="14"/>
                    <a:pt x="1108" y="1"/>
                    <a:pt x="1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0" name="Google Shape;34830;p126">
              <a:extLst>
                <a:ext uri="{FF2B5EF4-FFF2-40B4-BE49-F238E27FC236}">
                  <a16:creationId xmlns:a16="http://schemas.microsoft.com/office/drawing/2014/main" id="{8FD8C013-18F3-24F4-0E9A-066968364F71}"/>
                </a:ext>
              </a:extLst>
            </p:cNvPr>
            <p:cNvSpPr/>
            <p:nvPr/>
          </p:nvSpPr>
          <p:spPr>
            <a:xfrm>
              <a:off x="2339447" y="1883967"/>
              <a:ext cx="30012" cy="156154"/>
            </a:xfrm>
            <a:custGeom>
              <a:avLst/>
              <a:gdLst/>
              <a:ahLst/>
              <a:cxnLst/>
              <a:rect l="l" t="t" r="r" b="b"/>
              <a:pathLst>
                <a:path w="1123" h="5843" extrusionOk="0">
                  <a:moveTo>
                    <a:pt x="562" y="1"/>
                  </a:moveTo>
                  <a:cubicBezTo>
                    <a:pt x="253" y="1"/>
                    <a:pt x="1" y="253"/>
                    <a:pt x="1" y="562"/>
                  </a:cubicBezTo>
                  <a:lnTo>
                    <a:pt x="1" y="5282"/>
                  </a:lnTo>
                  <a:cubicBezTo>
                    <a:pt x="2" y="5589"/>
                    <a:pt x="253" y="5843"/>
                    <a:pt x="562" y="5843"/>
                  </a:cubicBezTo>
                  <a:cubicBezTo>
                    <a:pt x="869" y="5843"/>
                    <a:pt x="1123" y="5591"/>
                    <a:pt x="1123" y="5282"/>
                  </a:cubicBezTo>
                  <a:lnTo>
                    <a:pt x="1123" y="562"/>
                  </a:lnTo>
                  <a:cubicBezTo>
                    <a:pt x="1123" y="254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1" name="Google Shape;34831;p126">
              <a:extLst>
                <a:ext uri="{FF2B5EF4-FFF2-40B4-BE49-F238E27FC236}">
                  <a16:creationId xmlns:a16="http://schemas.microsoft.com/office/drawing/2014/main" id="{7444C648-90AA-C654-3E5D-6C94EFB8E751}"/>
                </a:ext>
              </a:extLst>
            </p:cNvPr>
            <p:cNvSpPr/>
            <p:nvPr/>
          </p:nvSpPr>
          <p:spPr>
            <a:xfrm>
              <a:off x="2413606" y="2140573"/>
              <a:ext cx="314259" cy="56416"/>
            </a:xfrm>
            <a:custGeom>
              <a:avLst/>
              <a:gdLst/>
              <a:ahLst/>
              <a:cxnLst/>
              <a:rect l="l" t="t" r="r" b="b"/>
              <a:pathLst>
                <a:path w="11759" h="2111" extrusionOk="0">
                  <a:moveTo>
                    <a:pt x="1056" y="0"/>
                  </a:moveTo>
                  <a:cubicBezTo>
                    <a:pt x="475" y="0"/>
                    <a:pt x="0" y="475"/>
                    <a:pt x="0" y="1055"/>
                  </a:cubicBezTo>
                  <a:cubicBezTo>
                    <a:pt x="0" y="1636"/>
                    <a:pt x="475" y="2111"/>
                    <a:pt x="1056" y="2111"/>
                  </a:cubicBezTo>
                  <a:lnTo>
                    <a:pt x="10702" y="2111"/>
                  </a:lnTo>
                  <a:cubicBezTo>
                    <a:pt x="11282" y="2111"/>
                    <a:pt x="11758" y="1636"/>
                    <a:pt x="11758" y="1055"/>
                  </a:cubicBezTo>
                  <a:cubicBezTo>
                    <a:pt x="11758" y="475"/>
                    <a:pt x="11282" y="0"/>
                    <a:pt x="10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2" name="Google Shape;34832;p126">
              <a:extLst>
                <a:ext uri="{FF2B5EF4-FFF2-40B4-BE49-F238E27FC236}">
                  <a16:creationId xmlns:a16="http://schemas.microsoft.com/office/drawing/2014/main" id="{2B3F10A0-2BEF-88A4-D302-BEDC6D326FCC}"/>
                </a:ext>
              </a:extLst>
            </p:cNvPr>
            <p:cNvSpPr/>
            <p:nvPr/>
          </p:nvSpPr>
          <p:spPr>
            <a:xfrm>
              <a:off x="2359570" y="2380985"/>
              <a:ext cx="29317" cy="158239"/>
            </a:xfrm>
            <a:custGeom>
              <a:avLst/>
              <a:gdLst/>
              <a:ahLst/>
              <a:cxnLst/>
              <a:rect l="l" t="t" r="r" b="b"/>
              <a:pathLst>
                <a:path w="1097" h="5921" extrusionOk="0">
                  <a:moveTo>
                    <a:pt x="548" y="1"/>
                  </a:moveTo>
                  <a:cubicBezTo>
                    <a:pt x="246" y="1"/>
                    <a:pt x="1" y="191"/>
                    <a:pt x="1" y="426"/>
                  </a:cubicBezTo>
                  <a:lnTo>
                    <a:pt x="1" y="5496"/>
                  </a:lnTo>
                  <a:cubicBezTo>
                    <a:pt x="1" y="5731"/>
                    <a:pt x="246" y="5921"/>
                    <a:pt x="548" y="5921"/>
                  </a:cubicBezTo>
                  <a:cubicBezTo>
                    <a:pt x="851" y="5921"/>
                    <a:pt x="1097" y="5731"/>
                    <a:pt x="1097" y="5496"/>
                  </a:cubicBezTo>
                  <a:lnTo>
                    <a:pt x="1097" y="426"/>
                  </a:lnTo>
                  <a:cubicBezTo>
                    <a:pt x="1097" y="192"/>
                    <a:pt x="85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3" name="Google Shape;34833;p126">
              <a:extLst>
                <a:ext uri="{FF2B5EF4-FFF2-40B4-BE49-F238E27FC236}">
                  <a16:creationId xmlns:a16="http://schemas.microsoft.com/office/drawing/2014/main" id="{3ECDFE23-4099-062F-225D-CA0458137795}"/>
                </a:ext>
              </a:extLst>
            </p:cNvPr>
            <p:cNvSpPr/>
            <p:nvPr/>
          </p:nvSpPr>
          <p:spPr>
            <a:xfrm>
              <a:off x="2434184" y="2277749"/>
              <a:ext cx="275481" cy="151958"/>
            </a:xfrm>
            <a:custGeom>
              <a:avLst/>
              <a:gdLst/>
              <a:ahLst/>
              <a:cxnLst/>
              <a:rect l="l" t="t" r="r" b="b"/>
              <a:pathLst>
                <a:path w="10308" h="5686" extrusionOk="0">
                  <a:moveTo>
                    <a:pt x="62" y="1"/>
                  </a:moveTo>
                  <a:cubicBezTo>
                    <a:pt x="29" y="1"/>
                    <a:pt x="0" y="29"/>
                    <a:pt x="0" y="63"/>
                  </a:cubicBezTo>
                  <a:lnTo>
                    <a:pt x="0" y="5623"/>
                  </a:lnTo>
                  <a:cubicBezTo>
                    <a:pt x="0" y="5657"/>
                    <a:pt x="27" y="5686"/>
                    <a:pt x="62" y="5686"/>
                  </a:cubicBezTo>
                  <a:lnTo>
                    <a:pt x="10243" y="5686"/>
                  </a:lnTo>
                  <a:cubicBezTo>
                    <a:pt x="10279" y="5686"/>
                    <a:pt x="10308" y="5657"/>
                    <a:pt x="10306" y="5623"/>
                  </a:cubicBezTo>
                  <a:lnTo>
                    <a:pt x="10306" y="63"/>
                  </a:lnTo>
                  <a:cubicBezTo>
                    <a:pt x="10306" y="30"/>
                    <a:pt x="10279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4" name="Google Shape;34834;p126">
              <a:extLst>
                <a:ext uri="{FF2B5EF4-FFF2-40B4-BE49-F238E27FC236}">
                  <a16:creationId xmlns:a16="http://schemas.microsoft.com/office/drawing/2014/main" id="{55381E0D-081C-847C-A678-952779613287}"/>
                </a:ext>
              </a:extLst>
            </p:cNvPr>
            <p:cNvSpPr/>
            <p:nvPr/>
          </p:nvSpPr>
          <p:spPr>
            <a:xfrm>
              <a:off x="2456258" y="2300625"/>
              <a:ext cx="28783" cy="28756"/>
            </a:xfrm>
            <a:custGeom>
              <a:avLst/>
              <a:gdLst/>
              <a:ahLst/>
              <a:cxnLst/>
              <a:rect l="l" t="t" r="r" b="b"/>
              <a:pathLst>
                <a:path w="1077" h="1076" extrusionOk="0">
                  <a:moveTo>
                    <a:pt x="539" y="1"/>
                  </a:moveTo>
                  <a:cubicBezTo>
                    <a:pt x="242" y="1"/>
                    <a:pt x="1" y="242"/>
                    <a:pt x="1" y="538"/>
                  </a:cubicBezTo>
                  <a:cubicBezTo>
                    <a:pt x="1" y="835"/>
                    <a:pt x="242" y="1076"/>
                    <a:pt x="539" y="1076"/>
                  </a:cubicBezTo>
                  <a:cubicBezTo>
                    <a:pt x="836" y="1076"/>
                    <a:pt x="1076" y="835"/>
                    <a:pt x="1076" y="538"/>
                  </a:cubicBezTo>
                  <a:cubicBezTo>
                    <a:pt x="1076" y="242"/>
                    <a:pt x="836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5" name="Google Shape;34835;p126">
              <a:extLst>
                <a:ext uri="{FF2B5EF4-FFF2-40B4-BE49-F238E27FC236}">
                  <a16:creationId xmlns:a16="http://schemas.microsoft.com/office/drawing/2014/main" id="{C701864B-217F-4337-5359-0C6D0788FCE8}"/>
                </a:ext>
              </a:extLst>
            </p:cNvPr>
            <p:cNvSpPr/>
            <p:nvPr/>
          </p:nvSpPr>
          <p:spPr>
            <a:xfrm>
              <a:off x="2456258" y="2335260"/>
              <a:ext cx="28783" cy="28783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539" y="1"/>
                  </a:moveTo>
                  <a:cubicBezTo>
                    <a:pt x="242" y="1"/>
                    <a:pt x="1" y="241"/>
                    <a:pt x="1" y="538"/>
                  </a:cubicBezTo>
                  <a:cubicBezTo>
                    <a:pt x="1" y="835"/>
                    <a:pt x="242" y="1076"/>
                    <a:pt x="539" y="1076"/>
                  </a:cubicBezTo>
                  <a:cubicBezTo>
                    <a:pt x="836" y="1076"/>
                    <a:pt x="1076" y="835"/>
                    <a:pt x="1076" y="538"/>
                  </a:cubicBezTo>
                  <a:cubicBezTo>
                    <a:pt x="1076" y="241"/>
                    <a:pt x="836" y="1"/>
                    <a:pt x="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6" name="Google Shape;34836;p126">
              <a:extLst>
                <a:ext uri="{FF2B5EF4-FFF2-40B4-BE49-F238E27FC236}">
                  <a16:creationId xmlns:a16="http://schemas.microsoft.com/office/drawing/2014/main" id="{93F5F994-64DD-1862-9405-0A8642D0C84E}"/>
                </a:ext>
              </a:extLst>
            </p:cNvPr>
            <p:cNvSpPr/>
            <p:nvPr/>
          </p:nvSpPr>
          <p:spPr>
            <a:xfrm>
              <a:off x="2461790" y="2369921"/>
              <a:ext cx="17745" cy="40622"/>
            </a:xfrm>
            <a:custGeom>
              <a:avLst/>
              <a:gdLst/>
              <a:ahLst/>
              <a:cxnLst/>
              <a:rect l="l" t="t" r="r" b="b"/>
              <a:pathLst>
                <a:path w="664" h="1520" extrusionOk="0">
                  <a:moveTo>
                    <a:pt x="332" y="0"/>
                  </a:moveTo>
                  <a:cubicBezTo>
                    <a:pt x="150" y="0"/>
                    <a:pt x="1" y="150"/>
                    <a:pt x="1" y="332"/>
                  </a:cubicBezTo>
                  <a:lnTo>
                    <a:pt x="1" y="1188"/>
                  </a:lnTo>
                  <a:cubicBezTo>
                    <a:pt x="1" y="1369"/>
                    <a:pt x="150" y="1519"/>
                    <a:pt x="332" y="1519"/>
                  </a:cubicBezTo>
                  <a:cubicBezTo>
                    <a:pt x="514" y="1519"/>
                    <a:pt x="663" y="1370"/>
                    <a:pt x="663" y="1188"/>
                  </a:cubicBezTo>
                  <a:lnTo>
                    <a:pt x="663" y="332"/>
                  </a:lnTo>
                  <a:cubicBezTo>
                    <a:pt x="663" y="150"/>
                    <a:pt x="514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7" name="Google Shape;34837;p126">
              <a:extLst>
                <a:ext uri="{FF2B5EF4-FFF2-40B4-BE49-F238E27FC236}">
                  <a16:creationId xmlns:a16="http://schemas.microsoft.com/office/drawing/2014/main" id="{066F8706-BFC5-8397-50DB-B75CCED6F8F9}"/>
                </a:ext>
              </a:extLst>
            </p:cNvPr>
            <p:cNvSpPr/>
            <p:nvPr/>
          </p:nvSpPr>
          <p:spPr>
            <a:xfrm>
              <a:off x="2349442" y="2609131"/>
              <a:ext cx="446281" cy="57699"/>
            </a:xfrm>
            <a:custGeom>
              <a:avLst/>
              <a:gdLst/>
              <a:ahLst/>
              <a:cxnLst/>
              <a:rect l="l" t="t" r="r" b="b"/>
              <a:pathLst>
                <a:path w="16699" h="2159" extrusionOk="0">
                  <a:moveTo>
                    <a:pt x="25" y="0"/>
                  </a:moveTo>
                  <a:cubicBezTo>
                    <a:pt x="12" y="0"/>
                    <a:pt x="1" y="11"/>
                    <a:pt x="1" y="24"/>
                  </a:cubicBezTo>
                  <a:lnTo>
                    <a:pt x="1" y="2135"/>
                  </a:lnTo>
                  <a:cubicBezTo>
                    <a:pt x="1" y="2148"/>
                    <a:pt x="11" y="2159"/>
                    <a:pt x="25" y="2159"/>
                  </a:cubicBezTo>
                  <a:lnTo>
                    <a:pt x="16674" y="2159"/>
                  </a:lnTo>
                  <a:cubicBezTo>
                    <a:pt x="16687" y="2159"/>
                    <a:pt x="16699" y="2148"/>
                    <a:pt x="16699" y="2135"/>
                  </a:cubicBezTo>
                  <a:lnTo>
                    <a:pt x="16699" y="24"/>
                  </a:lnTo>
                  <a:cubicBezTo>
                    <a:pt x="16699" y="12"/>
                    <a:pt x="16688" y="0"/>
                    <a:pt x="16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8" name="Google Shape;34838;p126">
              <a:extLst>
                <a:ext uri="{FF2B5EF4-FFF2-40B4-BE49-F238E27FC236}">
                  <a16:creationId xmlns:a16="http://schemas.microsoft.com/office/drawing/2014/main" id="{F69867DA-A26E-BB8C-5597-8AB8FB29689A}"/>
                </a:ext>
              </a:extLst>
            </p:cNvPr>
            <p:cNvSpPr/>
            <p:nvPr/>
          </p:nvSpPr>
          <p:spPr>
            <a:xfrm>
              <a:off x="2736701" y="2609131"/>
              <a:ext cx="59009" cy="57699"/>
            </a:xfrm>
            <a:custGeom>
              <a:avLst/>
              <a:gdLst/>
              <a:ahLst/>
              <a:cxnLst/>
              <a:rect l="l" t="t" r="r" b="b"/>
              <a:pathLst>
                <a:path w="2208" h="2159" extrusionOk="0">
                  <a:moveTo>
                    <a:pt x="0" y="0"/>
                  </a:moveTo>
                  <a:cubicBezTo>
                    <a:pt x="206" y="0"/>
                    <a:pt x="375" y="169"/>
                    <a:pt x="375" y="375"/>
                  </a:cubicBezTo>
                  <a:lnTo>
                    <a:pt x="375" y="1784"/>
                  </a:lnTo>
                  <a:cubicBezTo>
                    <a:pt x="375" y="1991"/>
                    <a:pt x="206" y="2159"/>
                    <a:pt x="0" y="2159"/>
                  </a:cubicBezTo>
                  <a:lnTo>
                    <a:pt x="1832" y="2159"/>
                  </a:lnTo>
                  <a:cubicBezTo>
                    <a:pt x="2039" y="2159"/>
                    <a:pt x="2208" y="1991"/>
                    <a:pt x="2208" y="1784"/>
                  </a:cubicBezTo>
                  <a:lnTo>
                    <a:pt x="2208" y="375"/>
                  </a:lnTo>
                  <a:cubicBezTo>
                    <a:pt x="2208" y="169"/>
                    <a:pt x="2039" y="0"/>
                    <a:pt x="1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9" name="Google Shape;34839;p126">
              <a:extLst>
                <a:ext uri="{FF2B5EF4-FFF2-40B4-BE49-F238E27FC236}">
                  <a16:creationId xmlns:a16="http://schemas.microsoft.com/office/drawing/2014/main" id="{FDC1A84D-19B4-1159-FDDA-B04108C21E66}"/>
                </a:ext>
              </a:extLst>
            </p:cNvPr>
            <p:cNvSpPr/>
            <p:nvPr/>
          </p:nvSpPr>
          <p:spPr>
            <a:xfrm>
              <a:off x="2506366" y="2589355"/>
              <a:ext cx="132235" cy="58688"/>
            </a:xfrm>
            <a:custGeom>
              <a:avLst/>
              <a:gdLst/>
              <a:ahLst/>
              <a:cxnLst/>
              <a:rect l="l" t="t" r="r" b="b"/>
              <a:pathLst>
                <a:path w="4948" h="2196" extrusionOk="0">
                  <a:moveTo>
                    <a:pt x="1099" y="1"/>
                  </a:moveTo>
                  <a:cubicBezTo>
                    <a:pt x="494" y="1"/>
                    <a:pt x="1" y="494"/>
                    <a:pt x="1" y="1099"/>
                  </a:cubicBezTo>
                  <a:cubicBezTo>
                    <a:pt x="1" y="1702"/>
                    <a:pt x="494" y="2196"/>
                    <a:pt x="1099" y="2196"/>
                  </a:cubicBezTo>
                  <a:lnTo>
                    <a:pt x="3849" y="2196"/>
                  </a:lnTo>
                  <a:cubicBezTo>
                    <a:pt x="4452" y="2196"/>
                    <a:pt x="4947" y="1702"/>
                    <a:pt x="4947" y="1099"/>
                  </a:cubicBezTo>
                  <a:cubicBezTo>
                    <a:pt x="4947" y="494"/>
                    <a:pt x="4454" y="1"/>
                    <a:pt x="3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0" name="Google Shape;34840;p126">
              <a:extLst>
                <a:ext uri="{FF2B5EF4-FFF2-40B4-BE49-F238E27FC236}">
                  <a16:creationId xmlns:a16="http://schemas.microsoft.com/office/drawing/2014/main" id="{F1152A8B-E848-9E09-C107-0E9D54C1D381}"/>
                </a:ext>
              </a:extLst>
            </p:cNvPr>
            <p:cNvSpPr/>
            <p:nvPr/>
          </p:nvSpPr>
          <p:spPr>
            <a:xfrm>
              <a:off x="2753057" y="2159414"/>
              <a:ext cx="47571" cy="224009"/>
            </a:xfrm>
            <a:custGeom>
              <a:avLst/>
              <a:gdLst/>
              <a:ahLst/>
              <a:cxnLst/>
              <a:rect l="l" t="t" r="r" b="b"/>
              <a:pathLst>
                <a:path w="1780" h="8382" extrusionOk="0">
                  <a:moveTo>
                    <a:pt x="891" y="0"/>
                  </a:moveTo>
                  <a:cubicBezTo>
                    <a:pt x="401" y="0"/>
                    <a:pt x="0" y="400"/>
                    <a:pt x="0" y="890"/>
                  </a:cubicBezTo>
                  <a:lnTo>
                    <a:pt x="0" y="7492"/>
                  </a:lnTo>
                  <a:cubicBezTo>
                    <a:pt x="0" y="7981"/>
                    <a:pt x="401" y="8381"/>
                    <a:pt x="891" y="8381"/>
                  </a:cubicBezTo>
                  <a:cubicBezTo>
                    <a:pt x="1379" y="8381"/>
                    <a:pt x="1779" y="7981"/>
                    <a:pt x="1780" y="7492"/>
                  </a:cubicBezTo>
                  <a:lnTo>
                    <a:pt x="1780" y="890"/>
                  </a:lnTo>
                  <a:cubicBezTo>
                    <a:pt x="1780" y="400"/>
                    <a:pt x="138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1" name="Google Shape;34841;p126">
              <a:extLst>
                <a:ext uri="{FF2B5EF4-FFF2-40B4-BE49-F238E27FC236}">
                  <a16:creationId xmlns:a16="http://schemas.microsoft.com/office/drawing/2014/main" id="{70F5D3E8-B008-A0BE-992C-2244F6EBF61E}"/>
                </a:ext>
              </a:extLst>
            </p:cNvPr>
            <p:cNvSpPr/>
            <p:nvPr/>
          </p:nvSpPr>
          <p:spPr>
            <a:xfrm>
              <a:off x="2343803" y="2159414"/>
              <a:ext cx="47597" cy="224009"/>
            </a:xfrm>
            <a:custGeom>
              <a:avLst/>
              <a:gdLst/>
              <a:ahLst/>
              <a:cxnLst/>
              <a:rect l="l" t="t" r="r" b="b"/>
              <a:pathLst>
                <a:path w="1781" h="8382" extrusionOk="0">
                  <a:moveTo>
                    <a:pt x="890" y="0"/>
                  </a:moveTo>
                  <a:cubicBezTo>
                    <a:pt x="401" y="0"/>
                    <a:pt x="1" y="400"/>
                    <a:pt x="1" y="890"/>
                  </a:cubicBezTo>
                  <a:lnTo>
                    <a:pt x="1" y="7492"/>
                  </a:lnTo>
                  <a:cubicBezTo>
                    <a:pt x="1" y="7981"/>
                    <a:pt x="401" y="8381"/>
                    <a:pt x="890" y="8381"/>
                  </a:cubicBezTo>
                  <a:cubicBezTo>
                    <a:pt x="1380" y="8381"/>
                    <a:pt x="1780" y="7981"/>
                    <a:pt x="1780" y="7492"/>
                  </a:cubicBezTo>
                  <a:lnTo>
                    <a:pt x="1780" y="890"/>
                  </a:lnTo>
                  <a:cubicBezTo>
                    <a:pt x="1780" y="400"/>
                    <a:pt x="1380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2" name="Google Shape;34842;p126">
              <a:extLst>
                <a:ext uri="{FF2B5EF4-FFF2-40B4-BE49-F238E27FC236}">
                  <a16:creationId xmlns:a16="http://schemas.microsoft.com/office/drawing/2014/main" id="{0669FE1E-14EF-81CB-98E7-4E0BC03AC8DD}"/>
                </a:ext>
              </a:extLst>
            </p:cNvPr>
            <p:cNvSpPr/>
            <p:nvPr/>
          </p:nvSpPr>
          <p:spPr>
            <a:xfrm>
              <a:off x="2343990" y="2159441"/>
              <a:ext cx="47277" cy="220722"/>
            </a:xfrm>
            <a:custGeom>
              <a:avLst/>
              <a:gdLst/>
              <a:ahLst/>
              <a:cxnLst/>
              <a:rect l="l" t="t" r="r" b="b"/>
              <a:pathLst>
                <a:path w="1769" h="8259" extrusionOk="0">
                  <a:moveTo>
                    <a:pt x="878" y="0"/>
                  </a:moveTo>
                  <a:cubicBezTo>
                    <a:pt x="429" y="0"/>
                    <a:pt x="57" y="339"/>
                    <a:pt x="0" y="774"/>
                  </a:cubicBezTo>
                  <a:cubicBezTo>
                    <a:pt x="132" y="697"/>
                    <a:pt x="283" y="651"/>
                    <a:pt x="445" y="651"/>
                  </a:cubicBezTo>
                  <a:cubicBezTo>
                    <a:pt x="934" y="651"/>
                    <a:pt x="1334" y="1051"/>
                    <a:pt x="1334" y="1540"/>
                  </a:cubicBezTo>
                  <a:lnTo>
                    <a:pt x="1334" y="8143"/>
                  </a:lnTo>
                  <a:cubicBezTo>
                    <a:pt x="1334" y="8182"/>
                    <a:pt x="1328" y="8219"/>
                    <a:pt x="1322" y="8259"/>
                  </a:cubicBezTo>
                  <a:cubicBezTo>
                    <a:pt x="1587" y="8104"/>
                    <a:pt x="1768" y="7819"/>
                    <a:pt x="1768" y="7494"/>
                  </a:cubicBezTo>
                  <a:lnTo>
                    <a:pt x="1768" y="891"/>
                  </a:lnTo>
                  <a:cubicBezTo>
                    <a:pt x="1766" y="40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3" name="Google Shape;34843;p126">
              <a:extLst>
                <a:ext uri="{FF2B5EF4-FFF2-40B4-BE49-F238E27FC236}">
                  <a16:creationId xmlns:a16="http://schemas.microsoft.com/office/drawing/2014/main" id="{1026CFCC-8CEE-422F-29CD-67021638F1F7}"/>
                </a:ext>
              </a:extLst>
            </p:cNvPr>
            <p:cNvSpPr/>
            <p:nvPr/>
          </p:nvSpPr>
          <p:spPr>
            <a:xfrm>
              <a:off x="3099375" y="2363481"/>
              <a:ext cx="94019" cy="132155"/>
            </a:xfrm>
            <a:custGeom>
              <a:avLst/>
              <a:gdLst/>
              <a:ahLst/>
              <a:cxnLst/>
              <a:rect l="l" t="t" r="r" b="b"/>
              <a:pathLst>
                <a:path w="3518" h="4945" extrusionOk="0">
                  <a:moveTo>
                    <a:pt x="2654" y="0"/>
                  </a:moveTo>
                  <a:cubicBezTo>
                    <a:pt x="2380" y="0"/>
                    <a:pt x="2114" y="149"/>
                    <a:pt x="1979" y="408"/>
                  </a:cubicBezTo>
                  <a:lnTo>
                    <a:pt x="194" y="3835"/>
                  </a:lnTo>
                  <a:cubicBezTo>
                    <a:pt x="1" y="4206"/>
                    <a:pt x="146" y="4666"/>
                    <a:pt x="516" y="4859"/>
                  </a:cubicBezTo>
                  <a:cubicBezTo>
                    <a:pt x="627" y="4917"/>
                    <a:pt x="747" y="4945"/>
                    <a:pt x="865" y="4945"/>
                  </a:cubicBezTo>
                  <a:cubicBezTo>
                    <a:pt x="1139" y="4945"/>
                    <a:pt x="1405" y="4796"/>
                    <a:pt x="1539" y="4537"/>
                  </a:cubicBezTo>
                  <a:lnTo>
                    <a:pt x="3325" y="1109"/>
                  </a:lnTo>
                  <a:cubicBezTo>
                    <a:pt x="3517" y="739"/>
                    <a:pt x="3373" y="278"/>
                    <a:pt x="3003" y="86"/>
                  </a:cubicBezTo>
                  <a:cubicBezTo>
                    <a:pt x="2891" y="27"/>
                    <a:pt x="2772" y="0"/>
                    <a:pt x="2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4" name="Google Shape;34844;p126">
              <a:extLst>
                <a:ext uri="{FF2B5EF4-FFF2-40B4-BE49-F238E27FC236}">
                  <a16:creationId xmlns:a16="http://schemas.microsoft.com/office/drawing/2014/main" id="{0B980A34-7E48-8CDA-28BF-203B2F851BAE}"/>
                </a:ext>
              </a:extLst>
            </p:cNvPr>
            <p:cNvSpPr/>
            <p:nvPr/>
          </p:nvSpPr>
          <p:spPr>
            <a:xfrm>
              <a:off x="2914284" y="2277455"/>
              <a:ext cx="101929" cy="143326"/>
            </a:xfrm>
            <a:custGeom>
              <a:avLst/>
              <a:gdLst/>
              <a:ahLst/>
              <a:cxnLst/>
              <a:rect l="l" t="t" r="r" b="b"/>
              <a:pathLst>
                <a:path w="3814" h="5363" extrusionOk="0">
                  <a:moveTo>
                    <a:pt x="2878" y="0"/>
                  </a:moveTo>
                  <a:cubicBezTo>
                    <a:pt x="2580" y="0"/>
                    <a:pt x="2292" y="161"/>
                    <a:pt x="2145" y="442"/>
                  </a:cubicBezTo>
                  <a:lnTo>
                    <a:pt x="209" y="4159"/>
                  </a:lnTo>
                  <a:cubicBezTo>
                    <a:pt x="0" y="4560"/>
                    <a:pt x="157" y="5060"/>
                    <a:pt x="559" y="5270"/>
                  </a:cubicBezTo>
                  <a:cubicBezTo>
                    <a:pt x="680" y="5333"/>
                    <a:pt x="809" y="5362"/>
                    <a:pt x="937" y="5362"/>
                  </a:cubicBezTo>
                  <a:cubicBezTo>
                    <a:pt x="1234" y="5362"/>
                    <a:pt x="1523" y="5201"/>
                    <a:pt x="1669" y="4920"/>
                  </a:cubicBezTo>
                  <a:lnTo>
                    <a:pt x="3605" y="1203"/>
                  </a:lnTo>
                  <a:cubicBezTo>
                    <a:pt x="3814" y="801"/>
                    <a:pt x="3657" y="303"/>
                    <a:pt x="3256" y="93"/>
                  </a:cubicBezTo>
                  <a:cubicBezTo>
                    <a:pt x="3135" y="30"/>
                    <a:pt x="3006" y="0"/>
                    <a:pt x="2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5" name="Google Shape;34845;p126">
              <a:extLst>
                <a:ext uri="{FF2B5EF4-FFF2-40B4-BE49-F238E27FC236}">
                  <a16:creationId xmlns:a16="http://schemas.microsoft.com/office/drawing/2014/main" id="{481202B0-E9F6-B37B-B150-DC998FF5D101}"/>
                </a:ext>
              </a:extLst>
            </p:cNvPr>
            <p:cNvSpPr/>
            <p:nvPr/>
          </p:nvSpPr>
          <p:spPr>
            <a:xfrm>
              <a:off x="2981361" y="1950884"/>
              <a:ext cx="395557" cy="1213449"/>
            </a:xfrm>
            <a:custGeom>
              <a:avLst/>
              <a:gdLst/>
              <a:ahLst/>
              <a:cxnLst/>
              <a:rect l="l" t="t" r="r" b="b"/>
              <a:pathLst>
                <a:path w="14801" h="45405" extrusionOk="0">
                  <a:moveTo>
                    <a:pt x="14156" y="1"/>
                  </a:moveTo>
                  <a:cubicBezTo>
                    <a:pt x="13909" y="1"/>
                    <a:pt x="13678" y="162"/>
                    <a:pt x="13603" y="409"/>
                  </a:cubicBezTo>
                  <a:lnTo>
                    <a:pt x="94" y="44659"/>
                  </a:lnTo>
                  <a:cubicBezTo>
                    <a:pt x="0" y="44962"/>
                    <a:pt x="174" y="45286"/>
                    <a:pt x="477" y="45379"/>
                  </a:cubicBezTo>
                  <a:cubicBezTo>
                    <a:pt x="533" y="45396"/>
                    <a:pt x="589" y="45404"/>
                    <a:pt x="645" y="45404"/>
                  </a:cubicBezTo>
                  <a:cubicBezTo>
                    <a:pt x="892" y="45404"/>
                    <a:pt x="1122" y="45244"/>
                    <a:pt x="1198" y="44996"/>
                  </a:cubicBezTo>
                  <a:lnTo>
                    <a:pt x="14707" y="747"/>
                  </a:lnTo>
                  <a:cubicBezTo>
                    <a:pt x="14800" y="444"/>
                    <a:pt x="14627" y="119"/>
                    <a:pt x="14324" y="26"/>
                  </a:cubicBezTo>
                  <a:cubicBezTo>
                    <a:pt x="14268" y="9"/>
                    <a:pt x="14211" y="1"/>
                    <a:pt x="14156" y="1"/>
                  </a:cubicBezTo>
                  <a:close/>
                </a:path>
              </a:pathLst>
            </a:custGeom>
            <a:solidFill>
              <a:srgbClr val="CDC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6" name="Google Shape;34846;p126">
              <a:extLst>
                <a:ext uri="{FF2B5EF4-FFF2-40B4-BE49-F238E27FC236}">
                  <a16:creationId xmlns:a16="http://schemas.microsoft.com/office/drawing/2014/main" id="{FE73DB1A-AA62-371D-8B2B-DE9B662D19F5}"/>
                </a:ext>
              </a:extLst>
            </p:cNvPr>
            <p:cNvSpPr/>
            <p:nvPr/>
          </p:nvSpPr>
          <p:spPr>
            <a:xfrm>
              <a:off x="2987641" y="1951045"/>
              <a:ext cx="389517" cy="1213368"/>
            </a:xfrm>
            <a:custGeom>
              <a:avLst/>
              <a:gdLst/>
              <a:ahLst/>
              <a:cxnLst/>
              <a:rect l="l" t="t" r="r" b="b"/>
              <a:pathLst>
                <a:path w="14575" h="45402" extrusionOk="0">
                  <a:moveTo>
                    <a:pt x="13940" y="1"/>
                  </a:moveTo>
                  <a:cubicBezTo>
                    <a:pt x="13892" y="1"/>
                    <a:pt x="13845" y="7"/>
                    <a:pt x="13799" y="18"/>
                  </a:cubicBezTo>
                  <a:cubicBezTo>
                    <a:pt x="13934" y="164"/>
                    <a:pt x="13992" y="373"/>
                    <a:pt x="13931" y="576"/>
                  </a:cubicBezTo>
                  <a:lnTo>
                    <a:pt x="422" y="44825"/>
                  </a:lnTo>
                  <a:cubicBezTo>
                    <a:pt x="359" y="45028"/>
                    <a:pt x="194" y="45169"/>
                    <a:pt x="1" y="45216"/>
                  </a:cubicBezTo>
                  <a:cubicBezTo>
                    <a:pt x="68" y="45289"/>
                    <a:pt x="153" y="45347"/>
                    <a:pt x="252" y="45377"/>
                  </a:cubicBezTo>
                  <a:cubicBezTo>
                    <a:pt x="308" y="45394"/>
                    <a:pt x="365" y="45402"/>
                    <a:pt x="420" y="45402"/>
                  </a:cubicBezTo>
                  <a:cubicBezTo>
                    <a:pt x="667" y="45402"/>
                    <a:pt x="897" y="45242"/>
                    <a:pt x="973" y="44993"/>
                  </a:cubicBezTo>
                  <a:lnTo>
                    <a:pt x="14482" y="745"/>
                  </a:lnTo>
                  <a:cubicBezTo>
                    <a:pt x="14575" y="441"/>
                    <a:pt x="14401" y="118"/>
                    <a:pt x="14099" y="24"/>
                  </a:cubicBezTo>
                  <a:cubicBezTo>
                    <a:pt x="14046" y="8"/>
                    <a:pt x="13993" y="1"/>
                    <a:pt x="13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7" name="Google Shape;34847;p126">
              <a:extLst>
                <a:ext uri="{FF2B5EF4-FFF2-40B4-BE49-F238E27FC236}">
                  <a16:creationId xmlns:a16="http://schemas.microsoft.com/office/drawing/2014/main" id="{E8FE74FC-775F-9904-0525-CF3653C76E46}"/>
                </a:ext>
              </a:extLst>
            </p:cNvPr>
            <p:cNvSpPr/>
            <p:nvPr/>
          </p:nvSpPr>
          <p:spPr>
            <a:xfrm>
              <a:off x="3283772" y="1938645"/>
              <a:ext cx="494172" cy="353385"/>
            </a:xfrm>
            <a:custGeom>
              <a:avLst/>
              <a:gdLst/>
              <a:ahLst/>
              <a:cxnLst/>
              <a:rect l="l" t="t" r="r" b="b"/>
              <a:pathLst>
                <a:path w="18491" h="13223" extrusionOk="0">
                  <a:moveTo>
                    <a:pt x="2550" y="0"/>
                  </a:moveTo>
                  <a:lnTo>
                    <a:pt x="0" y="8356"/>
                  </a:lnTo>
                  <a:lnTo>
                    <a:pt x="15940" y="13223"/>
                  </a:lnTo>
                  <a:lnTo>
                    <a:pt x="12557" y="7623"/>
                  </a:lnTo>
                  <a:lnTo>
                    <a:pt x="18490" y="4867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8" name="Google Shape;34848;p126">
              <a:extLst>
                <a:ext uri="{FF2B5EF4-FFF2-40B4-BE49-F238E27FC236}">
                  <a16:creationId xmlns:a16="http://schemas.microsoft.com/office/drawing/2014/main" id="{C0D383D0-D40A-FA14-986B-7A1BA635458F}"/>
                </a:ext>
              </a:extLst>
            </p:cNvPr>
            <p:cNvSpPr/>
            <p:nvPr/>
          </p:nvSpPr>
          <p:spPr>
            <a:xfrm>
              <a:off x="3283718" y="1938618"/>
              <a:ext cx="98001" cy="232401"/>
            </a:xfrm>
            <a:custGeom>
              <a:avLst/>
              <a:gdLst/>
              <a:ahLst/>
              <a:cxnLst/>
              <a:rect l="l" t="t" r="r" b="b"/>
              <a:pathLst>
                <a:path w="3667" h="8696" extrusionOk="0">
                  <a:moveTo>
                    <a:pt x="2551" y="0"/>
                  </a:moveTo>
                  <a:lnTo>
                    <a:pt x="0" y="8355"/>
                  </a:lnTo>
                  <a:lnTo>
                    <a:pt x="1116" y="8696"/>
                  </a:lnTo>
                  <a:lnTo>
                    <a:pt x="3666" y="341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0" name="Google Shape;34849;p126">
              <a:extLst>
                <a:ext uri="{FF2B5EF4-FFF2-40B4-BE49-F238E27FC236}">
                  <a16:creationId xmlns:a16="http://schemas.microsoft.com/office/drawing/2014/main" id="{69CC9866-0DE5-93A1-DB7B-2F4E50B2E5EB}"/>
                </a:ext>
              </a:extLst>
            </p:cNvPr>
            <p:cNvSpPr/>
            <p:nvPr/>
          </p:nvSpPr>
          <p:spPr>
            <a:xfrm>
              <a:off x="3170167" y="2378339"/>
              <a:ext cx="91506" cy="125768"/>
            </a:xfrm>
            <a:custGeom>
              <a:avLst/>
              <a:gdLst/>
              <a:ahLst/>
              <a:cxnLst/>
              <a:rect l="l" t="t" r="r" b="b"/>
              <a:pathLst>
                <a:path w="3424" h="4706" extrusionOk="0">
                  <a:moveTo>
                    <a:pt x="1712" y="0"/>
                  </a:moveTo>
                  <a:cubicBezTo>
                    <a:pt x="766" y="0"/>
                    <a:pt x="1" y="1053"/>
                    <a:pt x="1" y="2353"/>
                  </a:cubicBezTo>
                  <a:cubicBezTo>
                    <a:pt x="1" y="3652"/>
                    <a:pt x="766" y="4706"/>
                    <a:pt x="1712" y="4706"/>
                  </a:cubicBezTo>
                  <a:cubicBezTo>
                    <a:pt x="2657" y="4706"/>
                    <a:pt x="3423" y="3652"/>
                    <a:pt x="3423" y="2353"/>
                  </a:cubicBezTo>
                  <a:cubicBezTo>
                    <a:pt x="3423" y="1053"/>
                    <a:pt x="2657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1" name="Google Shape;34850;p126">
              <a:extLst>
                <a:ext uri="{FF2B5EF4-FFF2-40B4-BE49-F238E27FC236}">
                  <a16:creationId xmlns:a16="http://schemas.microsoft.com/office/drawing/2014/main" id="{3163EBAA-79B7-21D1-4396-10E81BA1239A}"/>
                </a:ext>
              </a:extLst>
            </p:cNvPr>
            <p:cNvSpPr/>
            <p:nvPr/>
          </p:nvSpPr>
          <p:spPr>
            <a:xfrm>
              <a:off x="2884540" y="3089874"/>
              <a:ext cx="259500" cy="202415"/>
            </a:xfrm>
            <a:custGeom>
              <a:avLst/>
              <a:gdLst/>
              <a:ahLst/>
              <a:cxnLst/>
              <a:rect l="l" t="t" r="r" b="b"/>
              <a:pathLst>
                <a:path w="9710" h="7574" extrusionOk="0">
                  <a:moveTo>
                    <a:pt x="3246" y="1"/>
                  </a:moveTo>
                  <a:cubicBezTo>
                    <a:pt x="3246" y="1"/>
                    <a:pt x="530" y="2639"/>
                    <a:pt x="1" y="3431"/>
                  </a:cubicBezTo>
                  <a:lnTo>
                    <a:pt x="9709" y="7573"/>
                  </a:lnTo>
                  <a:lnTo>
                    <a:pt x="9674" y="1465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2" name="Google Shape;34853;p126">
            <a:extLst>
              <a:ext uri="{FF2B5EF4-FFF2-40B4-BE49-F238E27FC236}">
                <a16:creationId xmlns:a16="http://schemas.microsoft.com/office/drawing/2014/main" id="{ED690E80-655F-85F9-E56D-5352777115DA}"/>
              </a:ext>
            </a:extLst>
          </p:cNvPr>
          <p:cNvGrpSpPr/>
          <p:nvPr/>
        </p:nvGrpSpPr>
        <p:grpSpPr>
          <a:xfrm>
            <a:off x="-2603879" y="-684791"/>
            <a:ext cx="1357251" cy="1630459"/>
            <a:chOff x="4571998" y="2969530"/>
            <a:chExt cx="1357251" cy="1630459"/>
          </a:xfrm>
        </p:grpSpPr>
        <p:sp>
          <p:nvSpPr>
            <p:cNvPr id="26823" name="Google Shape;34854;p126">
              <a:extLst>
                <a:ext uri="{FF2B5EF4-FFF2-40B4-BE49-F238E27FC236}">
                  <a16:creationId xmlns:a16="http://schemas.microsoft.com/office/drawing/2014/main" id="{C4AFDF99-878F-D45F-F2F7-3CA8F6354CA4}"/>
                </a:ext>
              </a:extLst>
            </p:cNvPr>
            <p:cNvSpPr/>
            <p:nvPr/>
          </p:nvSpPr>
          <p:spPr>
            <a:xfrm>
              <a:off x="4572038" y="3177678"/>
              <a:ext cx="569669" cy="574378"/>
            </a:xfrm>
            <a:custGeom>
              <a:avLst/>
              <a:gdLst/>
              <a:ahLst/>
              <a:cxnLst/>
              <a:rect l="l" t="t" r="r" b="b"/>
              <a:pathLst>
                <a:path w="28303" h="28537" extrusionOk="0">
                  <a:moveTo>
                    <a:pt x="6040" y="1"/>
                  </a:moveTo>
                  <a:cubicBezTo>
                    <a:pt x="3642" y="1"/>
                    <a:pt x="1207" y="682"/>
                    <a:pt x="0" y="1536"/>
                  </a:cubicBezTo>
                  <a:lnTo>
                    <a:pt x="411" y="2117"/>
                  </a:lnTo>
                  <a:cubicBezTo>
                    <a:pt x="1543" y="1316"/>
                    <a:pt x="3815" y="703"/>
                    <a:pt x="6027" y="703"/>
                  </a:cubicBezTo>
                  <a:cubicBezTo>
                    <a:pt x="7906" y="703"/>
                    <a:pt x="9742" y="1146"/>
                    <a:pt x="10795" y="2293"/>
                  </a:cubicBezTo>
                  <a:cubicBezTo>
                    <a:pt x="12621" y="4281"/>
                    <a:pt x="11808" y="6544"/>
                    <a:pt x="7452" y="11604"/>
                  </a:cubicBezTo>
                  <a:cubicBezTo>
                    <a:pt x="5290" y="14115"/>
                    <a:pt x="4863" y="16729"/>
                    <a:pt x="6281" y="18776"/>
                  </a:cubicBezTo>
                  <a:cubicBezTo>
                    <a:pt x="7570" y="20639"/>
                    <a:pt x="10081" y="21666"/>
                    <a:pt x="12862" y="21666"/>
                  </a:cubicBezTo>
                  <a:cubicBezTo>
                    <a:pt x="14201" y="21666"/>
                    <a:pt x="15602" y="21428"/>
                    <a:pt x="16959" y="20931"/>
                  </a:cubicBezTo>
                  <a:cubicBezTo>
                    <a:pt x="18206" y="20474"/>
                    <a:pt x="19404" y="20247"/>
                    <a:pt x="20521" y="20247"/>
                  </a:cubicBezTo>
                  <a:cubicBezTo>
                    <a:pt x="22213" y="20247"/>
                    <a:pt x="23718" y="20768"/>
                    <a:pt x="24922" y="21797"/>
                  </a:cubicBezTo>
                  <a:cubicBezTo>
                    <a:pt x="26736" y="23349"/>
                    <a:pt x="27555" y="25878"/>
                    <a:pt x="27056" y="28399"/>
                  </a:cubicBezTo>
                  <a:lnTo>
                    <a:pt x="27755" y="28537"/>
                  </a:lnTo>
                  <a:cubicBezTo>
                    <a:pt x="28302" y="25764"/>
                    <a:pt x="27394" y="22974"/>
                    <a:pt x="25386" y="21257"/>
                  </a:cubicBezTo>
                  <a:cubicBezTo>
                    <a:pt x="24048" y="20112"/>
                    <a:pt x="22386" y="19534"/>
                    <a:pt x="20528" y="19534"/>
                  </a:cubicBezTo>
                  <a:cubicBezTo>
                    <a:pt x="19328" y="19534"/>
                    <a:pt x="18046" y="19775"/>
                    <a:pt x="16716" y="20262"/>
                  </a:cubicBezTo>
                  <a:cubicBezTo>
                    <a:pt x="15462" y="20722"/>
                    <a:pt x="14154" y="20941"/>
                    <a:pt x="12901" y="20941"/>
                  </a:cubicBezTo>
                  <a:cubicBezTo>
                    <a:pt x="10338" y="20941"/>
                    <a:pt x="8010" y="20024"/>
                    <a:pt x="6866" y="18371"/>
                  </a:cubicBezTo>
                  <a:cubicBezTo>
                    <a:pt x="5629" y="16585"/>
                    <a:pt x="6030" y="14346"/>
                    <a:pt x="7991" y="12068"/>
                  </a:cubicBezTo>
                  <a:cubicBezTo>
                    <a:pt x="12082" y="7319"/>
                    <a:pt x="13720" y="4427"/>
                    <a:pt x="11318" y="1812"/>
                  </a:cubicBezTo>
                  <a:cubicBezTo>
                    <a:pt x="10112" y="499"/>
                    <a:pt x="8090" y="1"/>
                    <a:pt x="6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4" name="Google Shape;34855;p126">
              <a:extLst>
                <a:ext uri="{FF2B5EF4-FFF2-40B4-BE49-F238E27FC236}">
                  <a16:creationId xmlns:a16="http://schemas.microsoft.com/office/drawing/2014/main" id="{BF7268CC-96CD-E28F-3052-B3F8E8872B75}"/>
                </a:ext>
              </a:extLst>
            </p:cNvPr>
            <p:cNvSpPr/>
            <p:nvPr/>
          </p:nvSpPr>
          <p:spPr>
            <a:xfrm>
              <a:off x="4815105" y="3819934"/>
              <a:ext cx="397397" cy="319323"/>
            </a:xfrm>
            <a:custGeom>
              <a:avLst/>
              <a:gdLst/>
              <a:ahLst/>
              <a:cxnLst/>
              <a:rect l="l" t="t" r="r" b="b"/>
              <a:pathLst>
                <a:path w="19744" h="15865" extrusionOk="0">
                  <a:moveTo>
                    <a:pt x="9720" y="1"/>
                  </a:moveTo>
                  <a:cubicBezTo>
                    <a:pt x="8928" y="1"/>
                    <a:pt x="8080" y="92"/>
                    <a:pt x="7176" y="291"/>
                  </a:cubicBezTo>
                  <a:cubicBezTo>
                    <a:pt x="3301" y="1145"/>
                    <a:pt x="915" y="4123"/>
                    <a:pt x="0" y="7403"/>
                  </a:cubicBezTo>
                  <a:cubicBezTo>
                    <a:pt x="98" y="7384"/>
                    <a:pt x="196" y="7376"/>
                    <a:pt x="298" y="7376"/>
                  </a:cubicBezTo>
                  <a:cubicBezTo>
                    <a:pt x="1014" y="7376"/>
                    <a:pt x="1881" y="7791"/>
                    <a:pt x="3484" y="7791"/>
                  </a:cubicBezTo>
                  <a:cubicBezTo>
                    <a:pt x="3715" y="7791"/>
                    <a:pt x="3963" y="7783"/>
                    <a:pt x="4227" y="7763"/>
                  </a:cubicBezTo>
                  <a:cubicBezTo>
                    <a:pt x="6841" y="7566"/>
                    <a:pt x="8624" y="6307"/>
                    <a:pt x="10486" y="6307"/>
                  </a:cubicBezTo>
                  <a:cubicBezTo>
                    <a:pt x="10745" y="6307"/>
                    <a:pt x="11007" y="6331"/>
                    <a:pt x="11272" y="6386"/>
                  </a:cubicBezTo>
                  <a:cubicBezTo>
                    <a:pt x="14050" y="6963"/>
                    <a:pt x="17163" y="11189"/>
                    <a:pt x="17522" y="13811"/>
                  </a:cubicBezTo>
                  <a:cubicBezTo>
                    <a:pt x="17601" y="14373"/>
                    <a:pt x="17637" y="15096"/>
                    <a:pt x="17423" y="15864"/>
                  </a:cubicBezTo>
                  <a:cubicBezTo>
                    <a:pt x="19124" y="13727"/>
                    <a:pt x="19743" y="11100"/>
                    <a:pt x="19347" y="8520"/>
                  </a:cubicBezTo>
                  <a:cubicBezTo>
                    <a:pt x="18948" y="5934"/>
                    <a:pt x="16123" y="1"/>
                    <a:pt x="9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5" name="Google Shape;34856;p126">
              <a:extLst>
                <a:ext uri="{FF2B5EF4-FFF2-40B4-BE49-F238E27FC236}">
                  <a16:creationId xmlns:a16="http://schemas.microsoft.com/office/drawing/2014/main" id="{0D5A3387-2058-0559-6499-14FAFB2C24B9}"/>
                </a:ext>
              </a:extLst>
            </p:cNvPr>
            <p:cNvSpPr/>
            <p:nvPr/>
          </p:nvSpPr>
          <p:spPr>
            <a:xfrm>
              <a:off x="4777529" y="3946852"/>
              <a:ext cx="394096" cy="278484"/>
            </a:xfrm>
            <a:custGeom>
              <a:avLst/>
              <a:gdLst/>
              <a:ahLst/>
              <a:cxnLst/>
              <a:rect l="l" t="t" r="r" b="b"/>
              <a:pathLst>
                <a:path w="19580" h="13836" extrusionOk="0">
                  <a:moveTo>
                    <a:pt x="12356" y="0"/>
                  </a:moveTo>
                  <a:cubicBezTo>
                    <a:pt x="10492" y="0"/>
                    <a:pt x="8710" y="1263"/>
                    <a:pt x="6092" y="1459"/>
                  </a:cubicBezTo>
                  <a:cubicBezTo>
                    <a:pt x="5831" y="1478"/>
                    <a:pt x="5586" y="1487"/>
                    <a:pt x="5356" y="1487"/>
                  </a:cubicBezTo>
                  <a:cubicBezTo>
                    <a:pt x="3749" y="1487"/>
                    <a:pt x="2880" y="1069"/>
                    <a:pt x="2162" y="1069"/>
                  </a:cubicBezTo>
                  <a:cubicBezTo>
                    <a:pt x="1814" y="1069"/>
                    <a:pt x="1501" y="1167"/>
                    <a:pt x="1157" y="1459"/>
                  </a:cubicBezTo>
                  <a:cubicBezTo>
                    <a:pt x="1" y="2437"/>
                    <a:pt x="268" y="8040"/>
                    <a:pt x="3824" y="11153"/>
                  </a:cubicBezTo>
                  <a:cubicBezTo>
                    <a:pt x="5965" y="13025"/>
                    <a:pt x="8765" y="13836"/>
                    <a:pt x="11392" y="13836"/>
                  </a:cubicBezTo>
                  <a:cubicBezTo>
                    <a:pt x="13132" y="13836"/>
                    <a:pt x="14797" y="13480"/>
                    <a:pt x="16144" y="12843"/>
                  </a:cubicBezTo>
                  <a:cubicBezTo>
                    <a:pt x="19524" y="11242"/>
                    <a:pt x="19579" y="8886"/>
                    <a:pt x="19390" y="7506"/>
                  </a:cubicBezTo>
                  <a:cubicBezTo>
                    <a:pt x="19031" y="4882"/>
                    <a:pt x="15917" y="657"/>
                    <a:pt x="13140" y="79"/>
                  </a:cubicBezTo>
                  <a:cubicBezTo>
                    <a:pt x="12875" y="24"/>
                    <a:pt x="12615" y="0"/>
                    <a:pt x="12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6" name="Google Shape;34857;p126">
              <a:extLst>
                <a:ext uri="{FF2B5EF4-FFF2-40B4-BE49-F238E27FC236}">
                  <a16:creationId xmlns:a16="http://schemas.microsoft.com/office/drawing/2014/main" id="{6ADD7A4F-4419-080D-1850-CB226DE66E43}"/>
                </a:ext>
              </a:extLst>
            </p:cNvPr>
            <p:cNvSpPr/>
            <p:nvPr/>
          </p:nvSpPr>
          <p:spPr>
            <a:xfrm>
              <a:off x="5031868" y="3664175"/>
              <a:ext cx="369018" cy="348810"/>
            </a:xfrm>
            <a:custGeom>
              <a:avLst/>
              <a:gdLst/>
              <a:ahLst/>
              <a:cxnLst/>
              <a:rect l="l" t="t" r="r" b="b"/>
              <a:pathLst>
                <a:path w="18334" h="17330" extrusionOk="0">
                  <a:moveTo>
                    <a:pt x="11064" y="1"/>
                  </a:moveTo>
                  <a:cubicBezTo>
                    <a:pt x="9747" y="1"/>
                    <a:pt x="8529" y="322"/>
                    <a:pt x="7613" y="829"/>
                  </a:cubicBezTo>
                  <a:cubicBezTo>
                    <a:pt x="6282" y="1561"/>
                    <a:pt x="2803" y="4384"/>
                    <a:pt x="547" y="7105"/>
                  </a:cubicBezTo>
                  <a:cubicBezTo>
                    <a:pt x="356" y="7336"/>
                    <a:pt x="174" y="7567"/>
                    <a:pt x="0" y="7798"/>
                  </a:cubicBezTo>
                  <a:cubicBezTo>
                    <a:pt x="191" y="7816"/>
                    <a:pt x="381" y="7843"/>
                    <a:pt x="565" y="7877"/>
                  </a:cubicBezTo>
                  <a:cubicBezTo>
                    <a:pt x="3305" y="8334"/>
                    <a:pt x="5262" y="9947"/>
                    <a:pt x="6561" y="11719"/>
                  </a:cubicBezTo>
                  <a:cubicBezTo>
                    <a:pt x="7764" y="13356"/>
                    <a:pt x="8404" y="15131"/>
                    <a:pt x="8578" y="16262"/>
                  </a:cubicBezTo>
                  <a:cubicBezTo>
                    <a:pt x="8631" y="16617"/>
                    <a:pt x="8667" y="16974"/>
                    <a:pt x="8681" y="17330"/>
                  </a:cubicBezTo>
                  <a:cubicBezTo>
                    <a:pt x="8827" y="17237"/>
                    <a:pt x="9020" y="17116"/>
                    <a:pt x="9240" y="16970"/>
                  </a:cubicBezTo>
                  <a:cubicBezTo>
                    <a:pt x="10667" y="16026"/>
                    <a:pt x="13453" y="14037"/>
                    <a:pt x="15320" y="11740"/>
                  </a:cubicBezTo>
                  <a:cubicBezTo>
                    <a:pt x="17931" y="8537"/>
                    <a:pt x="18333" y="6460"/>
                    <a:pt x="18286" y="5571"/>
                  </a:cubicBezTo>
                  <a:cubicBezTo>
                    <a:pt x="18219" y="4365"/>
                    <a:pt x="17337" y="2192"/>
                    <a:pt x="14608" y="829"/>
                  </a:cubicBezTo>
                  <a:cubicBezTo>
                    <a:pt x="13442" y="247"/>
                    <a:pt x="12216" y="1"/>
                    <a:pt x="11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7" name="Google Shape;34858;p126">
              <a:extLst>
                <a:ext uri="{FF2B5EF4-FFF2-40B4-BE49-F238E27FC236}">
                  <a16:creationId xmlns:a16="http://schemas.microsoft.com/office/drawing/2014/main" id="{0135C008-F97A-0E60-57AC-E88B9B6E4213}"/>
                </a:ext>
              </a:extLst>
            </p:cNvPr>
            <p:cNvSpPr/>
            <p:nvPr/>
          </p:nvSpPr>
          <p:spPr>
            <a:xfrm>
              <a:off x="5043239" y="3683336"/>
              <a:ext cx="282087" cy="216673"/>
            </a:xfrm>
            <a:custGeom>
              <a:avLst/>
              <a:gdLst/>
              <a:ahLst/>
              <a:cxnLst/>
              <a:rect l="l" t="t" r="r" b="b"/>
              <a:pathLst>
                <a:path w="14015" h="10765" extrusionOk="0">
                  <a:moveTo>
                    <a:pt x="8427" y="0"/>
                  </a:moveTo>
                  <a:cubicBezTo>
                    <a:pt x="8160" y="0"/>
                    <a:pt x="7922" y="26"/>
                    <a:pt x="7727" y="81"/>
                  </a:cubicBezTo>
                  <a:cubicBezTo>
                    <a:pt x="6247" y="498"/>
                    <a:pt x="3608" y="2838"/>
                    <a:pt x="2658" y="3849"/>
                  </a:cubicBezTo>
                  <a:cubicBezTo>
                    <a:pt x="2152" y="4386"/>
                    <a:pt x="1260" y="5428"/>
                    <a:pt x="533" y="6286"/>
                  </a:cubicBezTo>
                  <a:cubicBezTo>
                    <a:pt x="342" y="6518"/>
                    <a:pt x="161" y="6734"/>
                    <a:pt x="0" y="6923"/>
                  </a:cubicBezTo>
                  <a:cubicBezTo>
                    <a:pt x="2740" y="7381"/>
                    <a:pt x="4697" y="8994"/>
                    <a:pt x="5996" y="10765"/>
                  </a:cubicBezTo>
                  <a:cubicBezTo>
                    <a:pt x="6127" y="10685"/>
                    <a:pt x="6270" y="10595"/>
                    <a:pt x="6426" y="10496"/>
                  </a:cubicBezTo>
                  <a:cubicBezTo>
                    <a:pt x="7398" y="9876"/>
                    <a:pt x="8793" y="8916"/>
                    <a:pt x="9984" y="7823"/>
                  </a:cubicBezTo>
                  <a:cubicBezTo>
                    <a:pt x="12174" y="5810"/>
                    <a:pt x="14015" y="3850"/>
                    <a:pt x="13363" y="2304"/>
                  </a:cubicBezTo>
                  <a:cubicBezTo>
                    <a:pt x="12801" y="979"/>
                    <a:pt x="10068" y="0"/>
                    <a:pt x="8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8" name="Google Shape;34859;p126">
              <a:extLst>
                <a:ext uri="{FF2B5EF4-FFF2-40B4-BE49-F238E27FC236}">
                  <a16:creationId xmlns:a16="http://schemas.microsoft.com/office/drawing/2014/main" id="{2B822583-7000-1F80-B485-9B90365862FC}"/>
                </a:ext>
              </a:extLst>
            </p:cNvPr>
            <p:cNvSpPr/>
            <p:nvPr/>
          </p:nvSpPr>
          <p:spPr>
            <a:xfrm>
              <a:off x="4702659" y="4060868"/>
              <a:ext cx="190547" cy="237645"/>
            </a:xfrm>
            <a:custGeom>
              <a:avLst/>
              <a:gdLst/>
              <a:ahLst/>
              <a:cxnLst/>
              <a:rect l="l" t="t" r="r" b="b"/>
              <a:pathLst>
                <a:path w="9467" h="11807" extrusionOk="0">
                  <a:moveTo>
                    <a:pt x="4477" y="1"/>
                  </a:moveTo>
                  <a:cubicBezTo>
                    <a:pt x="2929" y="1270"/>
                    <a:pt x="2095" y="3184"/>
                    <a:pt x="1772" y="4078"/>
                  </a:cubicBezTo>
                  <a:cubicBezTo>
                    <a:pt x="1662" y="4383"/>
                    <a:pt x="1612" y="4569"/>
                    <a:pt x="1612" y="4569"/>
                  </a:cubicBezTo>
                  <a:cubicBezTo>
                    <a:pt x="1597" y="4587"/>
                    <a:pt x="1587" y="4608"/>
                    <a:pt x="1576" y="4626"/>
                  </a:cubicBezTo>
                  <a:cubicBezTo>
                    <a:pt x="802" y="5796"/>
                    <a:pt x="374" y="7098"/>
                    <a:pt x="143" y="8116"/>
                  </a:cubicBezTo>
                  <a:cubicBezTo>
                    <a:pt x="83" y="8369"/>
                    <a:pt x="36" y="8604"/>
                    <a:pt x="1" y="8818"/>
                  </a:cubicBezTo>
                  <a:cubicBezTo>
                    <a:pt x="268" y="8622"/>
                    <a:pt x="552" y="8480"/>
                    <a:pt x="830" y="8412"/>
                  </a:cubicBezTo>
                  <a:cubicBezTo>
                    <a:pt x="1097" y="8344"/>
                    <a:pt x="1346" y="8313"/>
                    <a:pt x="1574" y="8309"/>
                  </a:cubicBezTo>
                  <a:cubicBezTo>
                    <a:pt x="1601" y="8308"/>
                    <a:pt x="1628" y="8308"/>
                    <a:pt x="1654" y="8308"/>
                  </a:cubicBezTo>
                  <a:cubicBezTo>
                    <a:pt x="2462" y="8308"/>
                    <a:pt x="3032" y="8660"/>
                    <a:pt x="3410" y="9132"/>
                  </a:cubicBezTo>
                  <a:cubicBezTo>
                    <a:pt x="3863" y="9698"/>
                    <a:pt x="4040" y="10430"/>
                    <a:pt x="4015" y="10931"/>
                  </a:cubicBezTo>
                  <a:cubicBezTo>
                    <a:pt x="4353" y="11127"/>
                    <a:pt x="4670" y="11436"/>
                    <a:pt x="4918" y="11806"/>
                  </a:cubicBezTo>
                  <a:cubicBezTo>
                    <a:pt x="5131" y="11628"/>
                    <a:pt x="5327" y="11457"/>
                    <a:pt x="5505" y="11290"/>
                  </a:cubicBezTo>
                  <a:cubicBezTo>
                    <a:pt x="6907" y="9985"/>
                    <a:pt x="7352" y="8985"/>
                    <a:pt x="7605" y="8306"/>
                  </a:cubicBezTo>
                  <a:cubicBezTo>
                    <a:pt x="7605" y="8306"/>
                    <a:pt x="8580" y="7779"/>
                    <a:pt x="9466" y="6804"/>
                  </a:cubicBezTo>
                  <a:cubicBezTo>
                    <a:pt x="8785" y="6448"/>
                    <a:pt x="8139" y="6008"/>
                    <a:pt x="7543" y="5486"/>
                  </a:cubicBezTo>
                  <a:cubicBezTo>
                    <a:pt x="5814" y="3975"/>
                    <a:pt x="4865" y="1873"/>
                    <a:pt x="4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9" name="Google Shape;34860;p126">
              <a:extLst>
                <a:ext uri="{FF2B5EF4-FFF2-40B4-BE49-F238E27FC236}">
                  <a16:creationId xmlns:a16="http://schemas.microsoft.com/office/drawing/2014/main" id="{90072107-9142-0F16-5549-B5F3D4799D98}"/>
                </a:ext>
              </a:extLst>
            </p:cNvPr>
            <p:cNvSpPr/>
            <p:nvPr/>
          </p:nvSpPr>
          <p:spPr>
            <a:xfrm>
              <a:off x="4674019" y="4227979"/>
              <a:ext cx="114566" cy="136163"/>
            </a:xfrm>
            <a:custGeom>
              <a:avLst/>
              <a:gdLst/>
              <a:ahLst/>
              <a:cxnLst/>
              <a:rect l="l" t="t" r="r" b="b"/>
              <a:pathLst>
                <a:path w="5692" h="6765" extrusionOk="0">
                  <a:moveTo>
                    <a:pt x="3073" y="1"/>
                  </a:moveTo>
                  <a:cubicBezTo>
                    <a:pt x="2824" y="1"/>
                    <a:pt x="2551" y="35"/>
                    <a:pt x="2255" y="109"/>
                  </a:cubicBezTo>
                  <a:cubicBezTo>
                    <a:pt x="1384" y="328"/>
                    <a:pt x="415" y="1301"/>
                    <a:pt x="208" y="2258"/>
                  </a:cubicBezTo>
                  <a:cubicBezTo>
                    <a:pt x="0" y="3216"/>
                    <a:pt x="1528" y="4848"/>
                    <a:pt x="1709" y="5237"/>
                  </a:cubicBezTo>
                  <a:cubicBezTo>
                    <a:pt x="1891" y="5625"/>
                    <a:pt x="2141" y="6765"/>
                    <a:pt x="2590" y="6765"/>
                  </a:cubicBezTo>
                  <a:cubicBezTo>
                    <a:pt x="3040" y="6765"/>
                    <a:pt x="3972" y="6142"/>
                    <a:pt x="4041" y="5521"/>
                  </a:cubicBezTo>
                  <a:cubicBezTo>
                    <a:pt x="4111" y="4899"/>
                    <a:pt x="3575" y="3846"/>
                    <a:pt x="3627" y="3707"/>
                  </a:cubicBezTo>
                  <a:cubicBezTo>
                    <a:pt x="3679" y="3570"/>
                    <a:pt x="4940" y="3751"/>
                    <a:pt x="5336" y="3060"/>
                  </a:cubicBezTo>
                  <a:cubicBezTo>
                    <a:pt x="5691" y="2443"/>
                    <a:pt x="5196" y="1"/>
                    <a:pt x="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0" name="Google Shape;34861;p126">
              <a:extLst>
                <a:ext uri="{FF2B5EF4-FFF2-40B4-BE49-F238E27FC236}">
                  <a16:creationId xmlns:a16="http://schemas.microsoft.com/office/drawing/2014/main" id="{C8D95652-E446-0D35-5217-C517E3BB60E5}"/>
                </a:ext>
              </a:extLst>
            </p:cNvPr>
            <p:cNvSpPr/>
            <p:nvPr/>
          </p:nvSpPr>
          <p:spPr>
            <a:xfrm>
              <a:off x="4641152" y="4246314"/>
              <a:ext cx="173982" cy="170721"/>
            </a:xfrm>
            <a:custGeom>
              <a:avLst/>
              <a:gdLst/>
              <a:ahLst/>
              <a:cxnLst/>
              <a:rect l="l" t="t" r="r" b="b"/>
              <a:pathLst>
                <a:path w="8644" h="8482" extrusionOk="0">
                  <a:moveTo>
                    <a:pt x="2608" y="0"/>
                  </a:moveTo>
                  <a:lnTo>
                    <a:pt x="2608" y="0"/>
                  </a:lnTo>
                  <a:cubicBezTo>
                    <a:pt x="1908" y="218"/>
                    <a:pt x="1362" y="732"/>
                    <a:pt x="961" y="1356"/>
                  </a:cubicBezTo>
                  <a:cubicBezTo>
                    <a:pt x="260" y="2433"/>
                    <a:pt x="1" y="3824"/>
                    <a:pt x="132" y="4482"/>
                  </a:cubicBezTo>
                  <a:cubicBezTo>
                    <a:pt x="317" y="5404"/>
                    <a:pt x="3519" y="8482"/>
                    <a:pt x="5424" y="8482"/>
                  </a:cubicBezTo>
                  <a:cubicBezTo>
                    <a:pt x="5658" y="8482"/>
                    <a:pt x="5873" y="8435"/>
                    <a:pt x="6060" y="8332"/>
                  </a:cubicBezTo>
                  <a:cubicBezTo>
                    <a:pt x="7768" y="7389"/>
                    <a:pt x="7537" y="6397"/>
                    <a:pt x="7537" y="6397"/>
                  </a:cubicBezTo>
                  <a:cubicBezTo>
                    <a:pt x="7537" y="6397"/>
                    <a:pt x="7623" y="6343"/>
                    <a:pt x="7740" y="6232"/>
                  </a:cubicBezTo>
                  <a:cubicBezTo>
                    <a:pt x="7991" y="5994"/>
                    <a:pt x="8398" y="5481"/>
                    <a:pt x="8523" y="4585"/>
                  </a:cubicBezTo>
                  <a:cubicBezTo>
                    <a:pt x="8643" y="3719"/>
                    <a:pt x="8217" y="2753"/>
                    <a:pt x="7599" y="2134"/>
                  </a:cubicBezTo>
                  <a:cubicBezTo>
                    <a:pt x="7433" y="1968"/>
                    <a:pt x="7255" y="1826"/>
                    <a:pt x="7066" y="1715"/>
                  </a:cubicBezTo>
                  <a:cubicBezTo>
                    <a:pt x="7060" y="1898"/>
                    <a:pt x="7027" y="2050"/>
                    <a:pt x="6967" y="2153"/>
                  </a:cubicBezTo>
                  <a:cubicBezTo>
                    <a:pt x="6572" y="2843"/>
                    <a:pt x="5313" y="2659"/>
                    <a:pt x="5256" y="2801"/>
                  </a:cubicBezTo>
                  <a:cubicBezTo>
                    <a:pt x="5205" y="2935"/>
                    <a:pt x="5743" y="3988"/>
                    <a:pt x="5672" y="4611"/>
                  </a:cubicBezTo>
                  <a:cubicBezTo>
                    <a:pt x="5604" y="5230"/>
                    <a:pt x="4672" y="5854"/>
                    <a:pt x="4219" y="5854"/>
                  </a:cubicBezTo>
                  <a:cubicBezTo>
                    <a:pt x="3771" y="5854"/>
                    <a:pt x="3526" y="4714"/>
                    <a:pt x="3341" y="4323"/>
                  </a:cubicBezTo>
                  <a:cubicBezTo>
                    <a:pt x="3160" y="3938"/>
                    <a:pt x="1629" y="2305"/>
                    <a:pt x="1840" y="1349"/>
                  </a:cubicBezTo>
                  <a:cubicBezTo>
                    <a:pt x="1944" y="868"/>
                    <a:pt x="2235" y="391"/>
                    <a:pt x="2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1" name="Google Shape;34862;p126">
              <a:extLst>
                <a:ext uri="{FF2B5EF4-FFF2-40B4-BE49-F238E27FC236}">
                  <a16:creationId xmlns:a16="http://schemas.microsoft.com/office/drawing/2014/main" id="{DB4A6B31-ABFF-10CE-CC9B-0B8AB18D8DE8}"/>
                </a:ext>
              </a:extLst>
            </p:cNvPr>
            <p:cNvSpPr/>
            <p:nvPr/>
          </p:nvSpPr>
          <p:spPr>
            <a:xfrm>
              <a:off x="5071678" y="3360748"/>
              <a:ext cx="649635" cy="1067160"/>
            </a:xfrm>
            <a:custGeom>
              <a:avLst/>
              <a:gdLst/>
              <a:ahLst/>
              <a:cxnLst/>
              <a:rect l="l" t="t" r="r" b="b"/>
              <a:pathLst>
                <a:path w="32276" h="53020" extrusionOk="0">
                  <a:moveTo>
                    <a:pt x="20167" y="0"/>
                  </a:moveTo>
                  <a:cubicBezTo>
                    <a:pt x="19202" y="0"/>
                    <a:pt x="18244" y="282"/>
                    <a:pt x="17465" y="886"/>
                  </a:cubicBezTo>
                  <a:lnTo>
                    <a:pt x="17461" y="886"/>
                  </a:lnTo>
                  <a:cubicBezTo>
                    <a:pt x="17005" y="1241"/>
                    <a:pt x="16610" y="1706"/>
                    <a:pt x="16312" y="2290"/>
                  </a:cubicBezTo>
                  <a:cubicBezTo>
                    <a:pt x="15478" y="3927"/>
                    <a:pt x="14764" y="6027"/>
                    <a:pt x="14443" y="7023"/>
                  </a:cubicBezTo>
                  <a:cubicBezTo>
                    <a:pt x="14344" y="7327"/>
                    <a:pt x="14285" y="7531"/>
                    <a:pt x="14266" y="7585"/>
                  </a:cubicBezTo>
                  <a:lnTo>
                    <a:pt x="14266" y="7588"/>
                  </a:lnTo>
                  <a:cubicBezTo>
                    <a:pt x="14263" y="7595"/>
                    <a:pt x="14263" y="7599"/>
                    <a:pt x="14263" y="7599"/>
                  </a:cubicBezTo>
                  <a:cubicBezTo>
                    <a:pt x="14263" y="7599"/>
                    <a:pt x="8598" y="10740"/>
                    <a:pt x="7267" y="15280"/>
                  </a:cubicBezTo>
                  <a:cubicBezTo>
                    <a:pt x="7834" y="15146"/>
                    <a:pt x="8447" y="15071"/>
                    <a:pt x="9083" y="15071"/>
                  </a:cubicBezTo>
                  <a:cubicBezTo>
                    <a:pt x="10235" y="15071"/>
                    <a:pt x="11462" y="15316"/>
                    <a:pt x="12629" y="15899"/>
                  </a:cubicBezTo>
                  <a:cubicBezTo>
                    <a:pt x="15359" y="17262"/>
                    <a:pt x="16241" y="19436"/>
                    <a:pt x="16308" y="20641"/>
                  </a:cubicBezTo>
                  <a:cubicBezTo>
                    <a:pt x="16354" y="21530"/>
                    <a:pt x="15953" y="23607"/>
                    <a:pt x="13341" y="26811"/>
                  </a:cubicBezTo>
                  <a:cubicBezTo>
                    <a:pt x="11474" y="29110"/>
                    <a:pt x="8688" y="31098"/>
                    <a:pt x="7261" y="32041"/>
                  </a:cubicBezTo>
                  <a:cubicBezTo>
                    <a:pt x="7039" y="32187"/>
                    <a:pt x="6847" y="32308"/>
                    <a:pt x="6701" y="32400"/>
                  </a:cubicBezTo>
                  <a:cubicBezTo>
                    <a:pt x="6802" y="34624"/>
                    <a:pt x="6140" y="36831"/>
                    <a:pt x="4677" y="38673"/>
                  </a:cubicBezTo>
                  <a:lnTo>
                    <a:pt x="4673" y="38677"/>
                  </a:lnTo>
                  <a:cubicBezTo>
                    <a:pt x="4571" y="39054"/>
                    <a:pt x="4411" y="39438"/>
                    <a:pt x="4161" y="39819"/>
                  </a:cubicBezTo>
                  <a:lnTo>
                    <a:pt x="4161" y="39822"/>
                  </a:lnTo>
                  <a:cubicBezTo>
                    <a:pt x="4036" y="40316"/>
                    <a:pt x="3930" y="40868"/>
                    <a:pt x="3884" y="41441"/>
                  </a:cubicBezTo>
                  <a:cubicBezTo>
                    <a:pt x="3857" y="41783"/>
                    <a:pt x="3849" y="42124"/>
                    <a:pt x="3878" y="42465"/>
                  </a:cubicBezTo>
                  <a:cubicBezTo>
                    <a:pt x="3884" y="42587"/>
                    <a:pt x="3899" y="42704"/>
                    <a:pt x="3913" y="42822"/>
                  </a:cubicBezTo>
                  <a:cubicBezTo>
                    <a:pt x="3913" y="42822"/>
                    <a:pt x="3906" y="42833"/>
                    <a:pt x="3892" y="42854"/>
                  </a:cubicBezTo>
                  <a:lnTo>
                    <a:pt x="3892" y="42858"/>
                  </a:lnTo>
                  <a:cubicBezTo>
                    <a:pt x="3643" y="43224"/>
                    <a:pt x="1558" y="46334"/>
                    <a:pt x="260" y="49361"/>
                  </a:cubicBezTo>
                  <a:cubicBezTo>
                    <a:pt x="167" y="49575"/>
                    <a:pt x="82" y="49785"/>
                    <a:pt x="0" y="49995"/>
                  </a:cubicBezTo>
                  <a:cubicBezTo>
                    <a:pt x="387" y="49875"/>
                    <a:pt x="785" y="49820"/>
                    <a:pt x="1182" y="49820"/>
                  </a:cubicBezTo>
                  <a:cubicBezTo>
                    <a:pt x="3559" y="49820"/>
                    <a:pt x="5917" y="51762"/>
                    <a:pt x="5752" y="53019"/>
                  </a:cubicBezTo>
                  <a:cubicBezTo>
                    <a:pt x="5752" y="53019"/>
                    <a:pt x="6048" y="52795"/>
                    <a:pt x="6510" y="52414"/>
                  </a:cubicBezTo>
                  <a:cubicBezTo>
                    <a:pt x="7848" y="51305"/>
                    <a:pt x="10588" y="48864"/>
                    <a:pt x="11623" y="46615"/>
                  </a:cubicBezTo>
                  <a:cubicBezTo>
                    <a:pt x="11623" y="46615"/>
                    <a:pt x="14867" y="43652"/>
                    <a:pt x="15401" y="38678"/>
                  </a:cubicBezTo>
                  <a:cubicBezTo>
                    <a:pt x="15401" y="38678"/>
                    <a:pt x="16469" y="36625"/>
                    <a:pt x="16739" y="34314"/>
                  </a:cubicBezTo>
                  <a:lnTo>
                    <a:pt x="16784" y="34268"/>
                  </a:lnTo>
                  <a:cubicBezTo>
                    <a:pt x="16860" y="34198"/>
                    <a:pt x="17023" y="34041"/>
                    <a:pt x="17251" y="33813"/>
                  </a:cubicBezTo>
                  <a:cubicBezTo>
                    <a:pt x="18486" y="32585"/>
                    <a:pt x="21658" y="29305"/>
                    <a:pt x="23320" y="26441"/>
                  </a:cubicBezTo>
                  <a:cubicBezTo>
                    <a:pt x="24274" y="24797"/>
                    <a:pt x="24847" y="23716"/>
                    <a:pt x="25192" y="23033"/>
                  </a:cubicBezTo>
                  <a:cubicBezTo>
                    <a:pt x="25348" y="22716"/>
                    <a:pt x="25456" y="22481"/>
                    <a:pt x="25530" y="22315"/>
                  </a:cubicBezTo>
                  <a:cubicBezTo>
                    <a:pt x="25647" y="22049"/>
                    <a:pt x="25676" y="21953"/>
                    <a:pt x="25676" y="21953"/>
                  </a:cubicBezTo>
                  <a:cubicBezTo>
                    <a:pt x="25676" y="21953"/>
                    <a:pt x="29055" y="16736"/>
                    <a:pt x="30034" y="15074"/>
                  </a:cubicBezTo>
                  <a:cubicBezTo>
                    <a:pt x="31013" y="13413"/>
                    <a:pt x="32214" y="9635"/>
                    <a:pt x="32258" y="7543"/>
                  </a:cubicBezTo>
                  <a:lnTo>
                    <a:pt x="32258" y="7446"/>
                  </a:lnTo>
                  <a:cubicBezTo>
                    <a:pt x="32276" y="5400"/>
                    <a:pt x="31457" y="3794"/>
                    <a:pt x="29577" y="2938"/>
                  </a:cubicBezTo>
                  <a:cubicBezTo>
                    <a:pt x="29112" y="2727"/>
                    <a:pt x="28537" y="2608"/>
                    <a:pt x="27921" y="2608"/>
                  </a:cubicBezTo>
                  <a:cubicBezTo>
                    <a:pt x="26684" y="2608"/>
                    <a:pt x="25280" y="3088"/>
                    <a:pt x="24253" y="4275"/>
                  </a:cubicBezTo>
                  <a:cubicBezTo>
                    <a:pt x="24253" y="4275"/>
                    <a:pt x="24238" y="4098"/>
                    <a:pt x="24192" y="3817"/>
                  </a:cubicBezTo>
                  <a:cubicBezTo>
                    <a:pt x="24040" y="2914"/>
                    <a:pt x="23538" y="930"/>
                    <a:pt x="21997" y="340"/>
                  </a:cubicBezTo>
                  <a:cubicBezTo>
                    <a:pt x="21415" y="117"/>
                    <a:pt x="20790" y="0"/>
                    <a:pt x="20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2" name="Google Shape;34863;p126">
              <a:extLst>
                <a:ext uri="{FF2B5EF4-FFF2-40B4-BE49-F238E27FC236}">
                  <a16:creationId xmlns:a16="http://schemas.microsoft.com/office/drawing/2014/main" id="{DA80D19F-E573-8237-BC09-DA63D2630566}"/>
                </a:ext>
              </a:extLst>
            </p:cNvPr>
            <p:cNvSpPr/>
            <p:nvPr/>
          </p:nvSpPr>
          <p:spPr>
            <a:xfrm>
              <a:off x="5043239" y="3809831"/>
              <a:ext cx="129359" cy="90171"/>
            </a:xfrm>
            <a:custGeom>
              <a:avLst/>
              <a:gdLst/>
              <a:ahLst/>
              <a:cxnLst/>
              <a:rect l="l" t="t" r="r" b="b"/>
              <a:pathLst>
                <a:path w="6427" h="4480" extrusionOk="0">
                  <a:moveTo>
                    <a:pt x="533" y="1"/>
                  </a:moveTo>
                  <a:cubicBezTo>
                    <a:pt x="342" y="233"/>
                    <a:pt x="161" y="449"/>
                    <a:pt x="0" y="638"/>
                  </a:cubicBezTo>
                  <a:cubicBezTo>
                    <a:pt x="2740" y="1096"/>
                    <a:pt x="4697" y="2709"/>
                    <a:pt x="5996" y="4480"/>
                  </a:cubicBezTo>
                  <a:cubicBezTo>
                    <a:pt x="6127" y="4400"/>
                    <a:pt x="6270" y="4310"/>
                    <a:pt x="6426" y="4211"/>
                  </a:cubicBezTo>
                  <a:cubicBezTo>
                    <a:pt x="5134" y="2367"/>
                    <a:pt x="3236" y="749"/>
                    <a:pt x="533" y="1"/>
                  </a:cubicBezTo>
                  <a:close/>
                </a:path>
              </a:pathLst>
            </a:custGeom>
            <a:solidFill>
              <a:srgbClr val="A1C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3" name="Google Shape;34864;p126">
              <a:extLst>
                <a:ext uri="{FF2B5EF4-FFF2-40B4-BE49-F238E27FC236}">
                  <a16:creationId xmlns:a16="http://schemas.microsoft.com/office/drawing/2014/main" id="{62960E33-7D8D-15F6-F789-C4ED9491C2D8}"/>
                </a:ext>
              </a:extLst>
            </p:cNvPr>
            <p:cNvSpPr/>
            <p:nvPr/>
          </p:nvSpPr>
          <p:spPr>
            <a:xfrm>
              <a:off x="5149869" y="4005641"/>
              <a:ext cx="71131" cy="189259"/>
            </a:xfrm>
            <a:custGeom>
              <a:avLst/>
              <a:gdLst/>
              <a:ahLst/>
              <a:cxnLst/>
              <a:rect l="l" t="t" r="r" b="b"/>
              <a:pathLst>
                <a:path w="3534" h="9403" extrusionOk="0">
                  <a:moveTo>
                    <a:pt x="3377" y="1"/>
                  </a:moveTo>
                  <a:cubicBezTo>
                    <a:pt x="3155" y="147"/>
                    <a:pt x="2964" y="269"/>
                    <a:pt x="2818" y="360"/>
                  </a:cubicBezTo>
                  <a:cubicBezTo>
                    <a:pt x="2918" y="2585"/>
                    <a:pt x="2256" y="4791"/>
                    <a:pt x="793" y="6634"/>
                  </a:cubicBezTo>
                  <a:lnTo>
                    <a:pt x="790" y="6637"/>
                  </a:lnTo>
                  <a:cubicBezTo>
                    <a:pt x="687" y="7014"/>
                    <a:pt x="527" y="7398"/>
                    <a:pt x="277" y="7779"/>
                  </a:cubicBezTo>
                  <a:lnTo>
                    <a:pt x="277" y="7783"/>
                  </a:lnTo>
                  <a:cubicBezTo>
                    <a:pt x="153" y="8277"/>
                    <a:pt x="46" y="8829"/>
                    <a:pt x="0" y="9402"/>
                  </a:cubicBezTo>
                  <a:cubicBezTo>
                    <a:pt x="2053" y="7310"/>
                    <a:pt x="3483" y="4497"/>
                    <a:pt x="3526" y="1721"/>
                  </a:cubicBezTo>
                  <a:cubicBezTo>
                    <a:pt x="3534" y="1240"/>
                    <a:pt x="3487" y="658"/>
                    <a:pt x="3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4" name="Google Shape;34865;p126">
              <a:extLst>
                <a:ext uri="{FF2B5EF4-FFF2-40B4-BE49-F238E27FC236}">
                  <a16:creationId xmlns:a16="http://schemas.microsoft.com/office/drawing/2014/main" id="{36776A31-DA0C-368A-5636-E93A30509DC5}"/>
                </a:ext>
              </a:extLst>
            </p:cNvPr>
            <p:cNvSpPr/>
            <p:nvPr/>
          </p:nvSpPr>
          <p:spPr>
            <a:xfrm>
              <a:off x="5588144" y="3336214"/>
              <a:ext cx="236840" cy="239719"/>
            </a:xfrm>
            <a:custGeom>
              <a:avLst/>
              <a:gdLst/>
              <a:ahLst/>
              <a:cxnLst/>
              <a:rect l="l" t="t" r="r" b="b"/>
              <a:pathLst>
                <a:path w="11767" h="11910" extrusionOk="0">
                  <a:moveTo>
                    <a:pt x="4378" y="0"/>
                  </a:moveTo>
                  <a:cubicBezTo>
                    <a:pt x="4279" y="0"/>
                    <a:pt x="4179" y="6"/>
                    <a:pt x="4078" y="18"/>
                  </a:cubicBezTo>
                  <a:cubicBezTo>
                    <a:pt x="2857" y="164"/>
                    <a:pt x="1997" y="744"/>
                    <a:pt x="1374" y="1501"/>
                  </a:cubicBezTo>
                  <a:cubicBezTo>
                    <a:pt x="655" y="2366"/>
                    <a:pt x="254" y="3461"/>
                    <a:pt x="0" y="4387"/>
                  </a:cubicBezTo>
                  <a:cubicBezTo>
                    <a:pt x="449" y="4148"/>
                    <a:pt x="922" y="3996"/>
                    <a:pt x="1385" y="3914"/>
                  </a:cubicBezTo>
                  <a:cubicBezTo>
                    <a:pt x="1683" y="3859"/>
                    <a:pt x="1979" y="3833"/>
                    <a:pt x="2266" y="3833"/>
                  </a:cubicBezTo>
                  <a:cubicBezTo>
                    <a:pt x="2880" y="3833"/>
                    <a:pt x="3453" y="3952"/>
                    <a:pt x="3919" y="4163"/>
                  </a:cubicBezTo>
                  <a:cubicBezTo>
                    <a:pt x="5826" y="5028"/>
                    <a:pt x="6640" y="6671"/>
                    <a:pt x="6597" y="8763"/>
                  </a:cubicBezTo>
                  <a:cubicBezTo>
                    <a:pt x="6593" y="8881"/>
                    <a:pt x="6589" y="9006"/>
                    <a:pt x="6578" y="9133"/>
                  </a:cubicBezTo>
                  <a:cubicBezTo>
                    <a:pt x="6526" y="9847"/>
                    <a:pt x="6366" y="10713"/>
                    <a:pt x="6138" y="11602"/>
                  </a:cubicBezTo>
                  <a:cubicBezTo>
                    <a:pt x="6391" y="11701"/>
                    <a:pt x="6644" y="11772"/>
                    <a:pt x="6892" y="11822"/>
                  </a:cubicBezTo>
                  <a:cubicBezTo>
                    <a:pt x="7184" y="11882"/>
                    <a:pt x="7470" y="11909"/>
                    <a:pt x="7747" y="11909"/>
                  </a:cubicBezTo>
                  <a:cubicBezTo>
                    <a:pt x="10046" y="11909"/>
                    <a:pt x="11764" y="10024"/>
                    <a:pt x="11767" y="8840"/>
                  </a:cubicBezTo>
                  <a:cubicBezTo>
                    <a:pt x="11767" y="6944"/>
                    <a:pt x="9770" y="5354"/>
                    <a:pt x="9326" y="4672"/>
                  </a:cubicBezTo>
                  <a:cubicBezTo>
                    <a:pt x="8898" y="4013"/>
                    <a:pt x="6984" y="0"/>
                    <a:pt x="4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5" name="Google Shape;34866;p126">
              <a:extLst>
                <a:ext uri="{FF2B5EF4-FFF2-40B4-BE49-F238E27FC236}">
                  <a16:creationId xmlns:a16="http://schemas.microsoft.com/office/drawing/2014/main" id="{3635B89B-0132-9BB6-7BBC-8C3D046EA070}"/>
                </a:ext>
              </a:extLst>
            </p:cNvPr>
            <p:cNvSpPr/>
            <p:nvPr/>
          </p:nvSpPr>
          <p:spPr>
            <a:xfrm>
              <a:off x="5433693" y="3273802"/>
              <a:ext cx="182134" cy="173097"/>
            </a:xfrm>
            <a:custGeom>
              <a:avLst/>
              <a:gdLst/>
              <a:ahLst/>
              <a:cxnLst/>
              <a:rect l="l" t="t" r="r" b="b"/>
              <a:pathLst>
                <a:path w="9049" h="8600" extrusionOk="0">
                  <a:moveTo>
                    <a:pt x="3412" y="0"/>
                  </a:moveTo>
                  <a:cubicBezTo>
                    <a:pt x="3265" y="0"/>
                    <a:pt x="3120" y="11"/>
                    <a:pt x="2975" y="33"/>
                  </a:cubicBezTo>
                  <a:cubicBezTo>
                    <a:pt x="1146" y="310"/>
                    <a:pt x="274" y="2220"/>
                    <a:pt x="0" y="4864"/>
                  </a:cubicBezTo>
                  <a:cubicBezTo>
                    <a:pt x="663" y="4497"/>
                    <a:pt x="1417" y="4324"/>
                    <a:pt x="2175" y="4324"/>
                  </a:cubicBezTo>
                  <a:cubicBezTo>
                    <a:pt x="2799" y="4324"/>
                    <a:pt x="3426" y="4441"/>
                    <a:pt x="4009" y="4664"/>
                  </a:cubicBezTo>
                  <a:cubicBezTo>
                    <a:pt x="5388" y="5191"/>
                    <a:pt x="5935" y="6831"/>
                    <a:pt x="6145" y="7820"/>
                  </a:cubicBezTo>
                  <a:cubicBezTo>
                    <a:pt x="6240" y="8282"/>
                    <a:pt x="6266" y="8599"/>
                    <a:pt x="6266" y="8599"/>
                  </a:cubicBezTo>
                  <a:cubicBezTo>
                    <a:pt x="6686" y="8116"/>
                    <a:pt x="7166" y="7750"/>
                    <a:pt x="7674" y="7486"/>
                  </a:cubicBezTo>
                  <a:cubicBezTo>
                    <a:pt x="7928" y="6561"/>
                    <a:pt x="8330" y="5465"/>
                    <a:pt x="9048" y="4601"/>
                  </a:cubicBezTo>
                  <a:cubicBezTo>
                    <a:pt x="8814" y="4327"/>
                    <a:pt x="8569" y="4018"/>
                    <a:pt x="8344" y="3675"/>
                  </a:cubicBezTo>
                  <a:cubicBezTo>
                    <a:pt x="8272" y="3565"/>
                    <a:pt x="8201" y="3451"/>
                    <a:pt x="8133" y="3338"/>
                  </a:cubicBezTo>
                  <a:cubicBezTo>
                    <a:pt x="7145" y="1650"/>
                    <a:pt x="5241" y="0"/>
                    <a:pt x="3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6" name="Google Shape;34867;p126">
              <a:extLst>
                <a:ext uri="{FF2B5EF4-FFF2-40B4-BE49-F238E27FC236}">
                  <a16:creationId xmlns:a16="http://schemas.microsoft.com/office/drawing/2014/main" id="{511B4C6B-2195-A8A2-8329-5B4B4163E0A5}"/>
                </a:ext>
              </a:extLst>
            </p:cNvPr>
            <p:cNvSpPr/>
            <p:nvPr/>
          </p:nvSpPr>
          <p:spPr>
            <a:xfrm>
              <a:off x="5591807" y="3618629"/>
              <a:ext cx="105851" cy="152385"/>
            </a:xfrm>
            <a:custGeom>
              <a:avLst/>
              <a:gdLst/>
              <a:ahLst/>
              <a:cxnLst/>
              <a:rect l="l" t="t" r="r" b="b"/>
              <a:pathLst>
                <a:path w="5259" h="7571" extrusionOk="0">
                  <a:moveTo>
                    <a:pt x="4392" y="1"/>
                  </a:moveTo>
                  <a:cubicBezTo>
                    <a:pt x="3725" y="1"/>
                    <a:pt x="2257" y="956"/>
                    <a:pt x="1612" y="1913"/>
                  </a:cubicBezTo>
                  <a:cubicBezTo>
                    <a:pt x="968" y="2869"/>
                    <a:pt x="1" y="5620"/>
                    <a:pt x="1" y="6257"/>
                  </a:cubicBezTo>
                  <a:cubicBezTo>
                    <a:pt x="1" y="6965"/>
                    <a:pt x="583" y="7571"/>
                    <a:pt x="967" y="7571"/>
                  </a:cubicBezTo>
                  <a:cubicBezTo>
                    <a:pt x="1044" y="7571"/>
                    <a:pt x="1113" y="7546"/>
                    <a:pt x="1167" y="7493"/>
                  </a:cubicBezTo>
                  <a:cubicBezTo>
                    <a:pt x="2746" y="5959"/>
                    <a:pt x="4985" y="1927"/>
                    <a:pt x="5186" y="839"/>
                  </a:cubicBezTo>
                  <a:cubicBezTo>
                    <a:pt x="5259" y="434"/>
                    <a:pt x="5060" y="1"/>
                    <a:pt x="4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7" name="Google Shape;34868;p126">
              <a:extLst>
                <a:ext uri="{FF2B5EF4-FFF2-40B4-BE49-F238E27FC236}">
                  <a16:creationId xmlns:a16="http://schemas.microsoft.com/office/drawing/2014/main" id="{AE1CDF9C-6332-2FC6-35B4-EACEBB41BE57}"/>
                </a:ext>
              </a:extLst>
            </p:cNvPr>
            <p:cNvSpPr/>
            <p:nvPr/>
          </p:nvSpPr>
          <p:spPr>
            <a:xfrm>
              <a:off x="4930873" y="4363530"/>
              <a:ext cx="259906" cy="236458"/>
            </a:xfrm>
            <a:custGeom>
              <a:avLst/>
              <a:gdLst/>
              <a:ahLst/>
              <a:cxnLst/>
              <a:rect l="l" t="t" r="r" b="b"/>
              <a:pathLst>
                <a:path w="12913" h="11748" extrusionOk="0">
                  <a:moveTo>
                    <a:pt x="8180" y="1"/>
                  </a:moveTo>
                  <a:cubicBezTo>
                    <a:pt x="7782" y="1"/>
                    <a:pt x="7383" y="55"/>
                    <a:pt x="6995" y="177"/>
                  </a:cubicBezTo>
                  <a:cubicBezTo>
                    <a:pt x="6217" y="417"/>
                    <a:pt x="4238" y="1232"/>
                    <a:pt x="3853" y="1712"/>
                  </a:cubicBezTo>
                  <a:cubicBezTo>
                    <a:pt x="3470" y="2194"/>
                    <a:pt x="2896" y="2873"/>
                    <a:pt x="2320" y="3200"/>
                  </a:cubicBezTo>
                  <a:cubicBezTo>
                    <a:pt x="1740" y="3528"/>
                    <a:pt x="1142" y="3507"/>
                    <a:pt x="1007" y="4040"/>
                  </a:cubicBezTo>
                  <a:cubicBezTo>
                    <a:pt x="873" y="4573"/>
                    <a:pt x="1068" y="5142"/>
                    <a:pt x="1513" y="5497"/>
                  </a:cubicBezTo>
                  <a:cubicBezTo>
                    <a:pt x="1520" y="5506"/>
                    <a:pt x="1531" y="5512"/>
                    <a:pt x="1538" y="5512"/>
                  </a:cubicBezTo>
                  <a:cubicBezTo>
                    <a:pt x="1635" y="5578"/>
                    <a:pt x="1774" y="5604"/>
                    <a:pt x="1932" y="5604"/>
                  </a:cubicBezTo>
                  <a:cubicBezTo>
                    <a:pt x="2543" y="5604"/>
                    <a:pt x="3452" y="5216"/>
                    <a:pt x="3452" y="5216"/>
                  </a:cubicBezTo>
                  <a:lnTo>
                    <a:pt x="3452" y="5216"/>
                  </a:lnTo>
                  <a:cubicBezTo>
                    <a:pt x="3452" y="5216"/>
                    <a:pt x="2432" y="6330"/>
                    <a:pt x="2193" y="6550"/>
                  </a:cubicBezTo>
                  <a:cubicBezTo>
                    <a:pt x="1959" y="6775"/>
                    <a:pt x="1194" y="7872"/>
                    <a:pt x="965" y="8242"/>
                  </a:cubicBezTo>
                  <a:cubicBezTo>
                    <a:pt x="741" y="8612"/>
                    <a:pt x="89" y="9412"/>
                    <a:pt x="45" y="9665"/>
                  </a:cubicBezTo>
                  <a:cubicBezTo>
                    <a:pt x="1" y="9916"/>
                    <a:pt x="260" y="10329"/>
                    <a:pt x="616" y="10437"/>
                  </a:cubicBezTo>
                  <a:cubicBezTo>
                    <a:pt x="706" y="10463"/>
                    <a:pt x="820" y="10478"/>
                    <a:pt x="947" y="10478"/>
                  </a:cubicBezTo>
                  <a:cubicBezTo>
                    <a:pt x="1320" y="10478"/>
                    <a:pt x="1805" y="10343"/>
                    <a:pt x="2136" y="9945"/>
                  </a:cubicBezTo>
                  <a:cubicBezTo>
                    <a:pt x="2580" y="9412"/>
                    <a:pt x="3705" y="8405"/>
                    <a:pt x="3705" y="8404"/>
                  </a:cubicBezTo>
                  <a:lnTo>
                    <a:pt x="3705" y="8404"/>
                  </a:lnTo>
                  <a:cubicBezTo>
                    <a:pt x="3705" y="8405"/>
                    <a:pt x="3291" y="9369"/>
                    <a:pt x="3189" y="9603"/>
                  </a:cubicBezTo>
                  <a:cubicBezTo>
                    <a:pt x="3082" y="9842"/>
                    <a:pt x="2819" y="10763"/>
                    <a:pt x="2809" y="11154"/>
                  </a:cubicBezTo>
                  <a:cubicBezTo>
                    <a:pt x="2800" y="11450"/>
                    <a:pt x="3160" y="11748"/>
                    <a:pt x="3647" y="11748"/>
                  </a:cubicBezTo>
                  <a:cubicBezTo>
                    <a:pt x="3799" y="11748"/>
                    <a:pt x="3963" y="11719"/>
                    <a:pt x="4132" y="11652"/>
                  </a:cubicBezTo>
                  <a:cubicBezTo>
                    <a:pt x="4843" y="11375"/>
                    <a:pt x="5078" y="10407"/>
                    <a:pt x="5188" y="10276"/>
                  </a:cubicBezTo>
                  <a:cubicBezTo>
                    <a:pt x="5225" y="10233"/>
                    <a:pt x="5328" y="10080"/>
                    <a:pt x="5456" y="9891"/>
                  </a:cubicBezTo>
                  <a:lnTo>
                    <a:pt x="5459" y="9881"/>
                  </a:lnTo>
                  <a:cubicBezTo>
                    <a:pt x="5711" y="9506"/>
                    <a:pt x="6042" y="9002"/>
                    <a:pt x="6085" y="8941"/>
                  </a:cubicBezTo>
                  <a:lnTo>
                    <a:pt x="6085" y="8948"/>
                  </a:lnTo>
                  <a:cubicBezTo>
                    <a:pt x="6057" y="9090"/>
                    <a:pt x="5807" y="10225"/>
                    <a:pt x="5769" y="10410"/>
                  </a:cubicBezTo>
                  <a:cubicBezTo>
                    <a:pt x="5723" y="10614"/>
                    <a:pt x="5989" y="11335"/>
                    <a:pt x="6480" y="11360"/>
                  </a:cubicBezTo>
                  <a:cubicBezTo>
                    <a:pt x="6506" y="11362"/>
                    <a:pt x="6532" y="11363"/>
                    <a:pt x="6558" y="11363"/>
                  </a:cubicBezTo>
                  <a:cubicBezTo>
                    <a:pt x="7026" y="11363"/>
                    <a:pt x="7541" y="11120"/>
                    <a:pt x="7689" y="10823"/>
                  </a:cubicBezTo>
                  <a:lnTo>
                    <a:pt x="8110" y="10201"/>
                  </a:lnTo>
                  <a:lnTo>
                    <a:pt x="8259" y="9980"/>
                  </a:lnTo>
                  <a:cubicBezTo>
                    <a:pt x="8259" y="9980"/>
                    <a:pt x="8263" y="9984"/>
                    <a:pt x="8269" y="9984"/>
                  </a:cubicBezTo>
                  <a:cubicBezTo>
                    <a:pt x="8332" y="10008"/>
                    <a:pt x="8610" y="10152"/>
                    <a:pt x="8922" y="10152"/>
                  </a:cubicBezTo>
                  <a:cubicBezTo>
                    <a:pt x="9020" y="10152"/>
                    <a:pt x="9121" y="10138"/>
                    <a:pt x="9220" y="10102"/>
                  </a:cubicBezTo>
                  <a:cubicBezTo>
                    <a:pt x="9452" y="10015"/>
                    <a:pt x="9939" y="9943"/>
                    <a:pt x="10198" y="9635"/>
                  </a:cubicBezTo>
                  <a:cubicBezTo>
                    <a:pt x="10426" y="9362"/>
                    <a:pt x="10227" y="8781"/>
                    <a:pt x="10227" y="8656"/>
                  </a:cubicBezTo>
                  <a:cubicBezTo>
                    <a:pt x="10227" y="8648"/>
                    <a:pt x="10231" y="8642"/>
                    <a:pt x="10231" y="8638"/>
                  </a:cubicBezTo>
                  <a:cubicBezTo>
                    <a:pt x="10245" y="8602"/>
                    <a:pt x="10276" y="8498"/>
                    <a:pt x="10320" y="8361"/>
                  </a:cubicBezTo>
                  <a:cubicBezTo>
                    <a:pt x="10447" y="7965"/>
                    <a:pt x="10676" y="7268"/>
                    <a:pt x="10881" y="6859"/>
                  </a:cubicBezTo>
                  <a:cubicBezTo>
                    <a:pt x="11163" y="6312"/>
                    <a:pt x="12558" y="4664"/>
                    <a:pt x="12748" y="3197"/>
                  </a:cubicBezTo>
                  <a:cubicBezTo>
                    <a:pt x="12913" y="1942"/>
                    <a:pt x="10557" y="1"/>
                    <a:pt x="8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8" name="Google Shape;34869;p126">
              <a:extLst>
                <a:ext uri="{FF2B5EF4-FFF2-40B4-BE49-F238E27FC236}">
                  <a16:creationId xmlns:a16="http://schemas.microsoft.com/office/drawing/2014/main" id="{C1BEA109-3B3A-DF85-60CB-B7AE51925318}"/>
                </a:ext>
              </a:extLst>
            </p:cNvPr>
            <p:cNvSpPr/>
            <p:nvPr/>
          </p:nvSpPr>
          <p:spPr>
            <a:xfrm>
              <a:off x="5247986" y="4135034"/>
              <a:ext cx="135337" cy="165066"/>
            </a:xfrm>
            <a:custGeom>
              <a:avLst/>
              <a:gdLst/>
              <a:ahLst/>
              <a:cxnLst/>
              <a:rect l="l" t="t" r="r" b="b"/>
              <a:pathLst>
                <a:path w="6724" h="8201" extrusionOk="0">
                  <a:moveTo>
                    <a:pt x="4302" y="0"/>
                  </a:moveTo>
                  <a:cubicBezTo>
                    <a:pt x="3986" y="0"/>
                    <a:pt x="3663" y="64"/>
                    <a:pt x="3352" y="208"/>
                  </a:cubicBezTo>
                  <a:cubicBezTo>
                    <a:pt x="2664" y="528"/>
                    <a:pt x="2284" y="2469"/>
                    <a:pt x="1840" y="3047"/>
                  </a:cubicBezTo>
                  <a:cubicBezTo>
                    <a:pt x="1396" y="3626"/>
                    <a:pt x="30" y="5451"/>
                    <a:pt x="16" y="6219"/>
                  </a:cubicBezTo>
                  <a:cubicBezTo>
                    <a:pt x="1" y="7201"/>
                    <a:pt x="1195" y="8200"/>
                    <a:pt x="2430" y="8200"/>
                  </a:cubicBezTo>
                  <a:cubicBezTo>
                    <a:pt x="2631" y="8200"/>
                    <a:pt x="2833" y="8174"/>
                    <a:pt x="3031" y="8117"/>
                  </a:cubicBezTo>
                  <a:cubicBezTo>
                    <a:pt x="5101" y="7522"/>
                    <a:pt x="6724" y="2513"/>
                    <a:pt x="6599" y="1670"/>
                  </a:cubicBezTo>
                  <a:cubicBezTo>
                    <a:pt x="6471" y="812"/>
                    <a:pt x="543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9" name="Google Shape;34870;p126">
              <a:extLst>
                <a:ext uri="{FF2B5EF4-FFF2-40B4-BE49-F238E27FC236}">
                  <a16:creationId xmlns:a16="http://schemas.microsoft.com/office/drawing/2014/main" id="{AF1DC337-D852-CC5A-CB00-0B0399BA8EFF}"/>
                </a:ext>
              </a:extLst>
            </p:cNvPr>
            <p:cNvSpPr/>
            <p:nvPr/>
          </p:nvSpPr>
          <p:spPr>
            <a:xfrm>
              <a:off x="5071678" y="4353125"/>
              <a:ext cx="131050" cy="74774"/>
            </a:xfrm>
            <a:custGeom>
              <a:avLst/>
              <a:gdLst/>
              <a:ahLst/>
              <a:cxnLst/>
              <a:rect l="l" t="t" r="r" b="b"/>
              <a:pathLst>
                <a:path w="6511" h="3715" extrusionOk="0">
                  <a:moveTo>
                    <a:pt x="1191" y="0"/>
                  </a:moveTo>
                  <a:cubicBezTo>
                    <a:pt x="841" y="0"/>
                    <a:pt x="525" y="25"/>
                    <a:pt x="260" y="58"/>
                  </a:cubicBezTo>
                  <a:cubicBezTo>
                    <a:pt x="167" y="271"/>
                    <a:pt x="82" y="481"/>
                    <a:pt x="0" y="691"/>
                  </a:cubicBezTo>
                  <a:cubicBezTo>
                    <a:pt x="387" y="570"/>
                    <a:pt x="785" y="515"/>
                    <a:pt x="1182" y="515"/>
                  </a:cubicBezTo>
                  <a:cubicBezTo>
                    <a:pt x="3559" y="515"/>
                    <a:pt x="5917" y="2458"/>
                    <a:pt x="5752" y="3714"/>
                  </a:cubicBezTo>
                  <a:cubicBezTo>
                    <a:pt x="5752" y="3714"/>
                    <a:pt x="6048" y="3490"/>
                    <a:pt x="6510" y="3110"/>
                  </a:cubicBezTo>
                  <a:cubicBezTo>
                    <a:pt x="5095" y="514"/>
                    <a:pt x="279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0" name="Google Shape;34871;p126">
              <a:extLst>
                <a:ext uri="{FF2B5EF4-FFF2-40B4-BE49-F238E27FC236}">
                  <a16:creationId xmlns:a16="http://schemas.microsoft.com/office/drawing/2014/main" id="{7A255445-8B2F-E208-B51F-FFB8906CE891}"/>
                </a:ext>
              </a:extLst>
            </p:cNvPr>
            <p:cNvSpPr/>
            <p:nvPr/>
          </p:nvSpPr>
          <p:spPr>
            <a:xfrm>
              <a:off x="4702659" y="4224215"/>
              <a:ext cx="31701" cy="14109"/>
            </a:xfrm>
            <a:custGeom>
              <a:avLst/>
              <a:gdLst/>
              <a:ahLst/>
              <a:cxnLst/>
              <a:rect l="l" t="t" r="r" b="b"/>
              <a:pathLst>
                <a:path w="1575" h="701" extrusionOk="0">
                  <a:moveTo>
                    <a:pt x="145" y="0"/>
                  </a:moveTo>
                  <a:cubicBezTo>
                    <a:pt x="84" y="253"/>
                    <a:pt x="37" y="488"/>
                    <a:pt x="1" y="701"/>
                  </a:cubicBezTo>
                  <a:cubicBezTo>
                    <a:pt x="268" y="505"/>
                    <a:pt x="552" y="363"/>
                    <a:pt x="830" y="295"/>
                  </a:cubicBezTo>
                  <a:cubicBezTo>
                    <a:pt x="1097" y="227"/>
                    <a:pt x="1346" y="196"/>
                    <a:pt x="1574" y="192"/>
                  </a:cubicBezTo>
                  <a:cubicBezTo>
                    <a:pt x="1019" y="46"/>
                    <a:pt x="52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1" name="Google Shape;34872;p126">
              <a:extLst>
                <a:ext uri="{FF2B5EF4-FFF2-40B4-BE49-F238E27FC236}">
                  <a16:creationId xmlns:a16="http://schemas.microsoft.com/office/drawing/2014/main" id="{AD637A1A-884D-810E-C936-B9230E2A0FC0}"/>
                </a:ext>
              </a:extLst>
            </p:cNvPr>
            <p:cNvSpPr/>
            <p:nvPr/>
          </p:nvSpPr>
          <p:spPr>
            <a:xfrm>
              <a:off x="4771330" y="4244643"/>
              <a:ext cx="42167" cy="53861"/>
            </a:xfrm>
            <a:custGeom>
              <a:avLst/>
              <a:gdLst/>
              <a:ahLst/>
              <a:cxnLst/>
              <a:rect l="l" t="t" r="r" b="b"/>
              <a:pathLst>
                <a:path w="2095" h="2676" extrusionOk="0">
                  <a:moveTo>
                    <a:pt x="0" y="1"/>
                  </a:moveTo>
                  <a:lnTo>
                    <a:pt x="0" y="1"/>
                  </a:lnTo>
                  <a:cubicBezTo>
                    <a:pt x="452" y="566"/>
                    <a:pt x="629" y="1299"/>
                    <a:pt x="605" y="1800"/>
                  </a:cubicBezTo>
                  <a:cubicBezTo>
                    <a:pt x="942" y="1996"/>
                    <a:pt x="1259" y="2305"/>
                    <a:pt x="1508" y="2675"/>
                  </a:cubicBezTo>
                  <a:cubicBezTo>
                    <a:pt x="1721" y="2497"/>
                    <a:pt x="1916" y="2326"/>
                    <a:pt x="2094" y="2159"/>
                  </a:cubicBezTo>
                  <a:cubicBezTo>
                    <a:pt x="1447" y="1163"/>
                    <a:pt x="717" y="47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2" name="Google Shape;34873;p126">
              <a:extLst>
                <a:ext uri="{FF2B5EF4-FFF2-40B4-BE49-F238E27FC236}">
                  <a16:creationId xmlns:a16="http://schemas.microsoft.com/office/drawing/2014/main" id="{89E4DB10-D50F-2AEF-0614-8E3332A38840}"/>
                </a:ext>
              </a:extLst>
            </p:cNvPr>
            <p:cNvSpPr/>
            <p:nvPr/>
          </p:nvSpPr>
          <p:spPr>
            <a:xfrm>
              <a:off x="5353046" y="3437672"/>
              <a:ext cx="206790" cy="192902"/>
            </a:xfrm>
            <a:custGeom>
              <a:avLst/>
              <a:gdLst/>
              <a:ahLst/>
              <a:cxnLst/>
              <a:rect l="l" t="t" r="r" b="b"/>
              <a:pathLst>
                <a:path w="10274" h="9584" extrusionOk="0">
                  <a:moveTo>
                    <a:pt x="10214" y="1"/>
                  </a:moveTo>
                  <a:cubicBezTo>
                    <a:pt x="7233" y="2459"/>
                    <a:pt x="6450" y="5433"/>
                    <a:pt x="6450" y="5433"/>
                  </a:cubicBezTo>
                  <a:cubicBezTo>
                    <a:pt x="5074" y="5878"/>
                    <a:pt x="3760" y="6869"/>
                    <a:pt x="3141" y="7758"/>
                  </a:cubicBezTo>
                  <a:cubicBezTo>
                    <a:pt x="2638" y="8480"/>
                    <a:pt x="1895" y="8919"/>
                    <a:pt x="1163" y="8940"/>
                  </a:cubicBezTo>
                  <a:cubicBezTo>
                    <a:pt x="430" y="8960"/>
                    <a:pt x="0" y="9503"/>
                    <a:pt x="0" y="9503"/>
                  </a:cubicBezTo>
                  <a:cubicBezTo>
                    <a:pt x="0" y="9503"/>
                    <a:pt x="351" y="9583"/>
                    <a:pt x="830" y="9583"/>
                  </a:cubicBezTo>
                  <a:cubicBezTo>
                    <a:pt x="1478" y="9583"/>
                    <a:pt x="2362" y="9436"/>
                    <a:pt x="2938" y="8746"/>
                  </a:cubicBezTo>
                  <a:cubicBezTo>
                    <a:pt x="3938" y="7547"/>
                    <a:pt x="6937" y="5635"/>
                    <a:pt x="6937" y="5635"/>
                  </a:cubicBezTo>
                  <a:cubicBezTo>
                    <a:pt x="7160" y="4521"/>
                    <a:pt x="9341" y="1452"/>
                    <a:pt x="10274" y="458"/>
                  </a:cubicBezTo>
                  <a:cubicBezTo>
                    <a:pt x="10274" y="458"/>
                    <a:pt x="10260" y="280"/>
                    <a:pt x="1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3" name="Google Shape;34874;p126">
              <a:extLst>
                <a:ext uri="{FF2B5EF4-FFF2-40B4-BE49-F238E27FC236}">
                  <a16:creationId xmlns:a16="http://schemas.microsoft.com/office/drawing/2014/main" id="{C6745E54-4A2F-6B40-2712-30B92BFC9CFE}"/>
                </a:ext>
              </a:extLst>
            </p:cNvPr>
            <p:cNvSpPr/>
            <p:nvPr/>
          </p:nvSpPr>
          <p:spPr>
            <a:xfrm>
              <a:off x="4931678" y="3974979"/>
              <a:ext cx="179718" cy="155203"/>
            </a:xfrm>
            <a:custGeom>
              <a:avLst/>
              <a:gdLst/>
              <a:ahLst/>
              <a:cxnLst/>
              <a:rect l="l" t="t" r="r" b="b"/>
              <a:pathLst>
                <a:path w="8929" h="7711" extrusionOk="0">
                  <a:moveTo>
                    <a:pt x="4032" y="1"/>
                  </a:moveTo>
                  <a:cubicBezTo>
                    <a:pt x="2974" y="1"/>
                    <a:pt x="1966" y="420"/>
                    <a:pt x="1287" y="1248"/>
                  </a:cubicBezTo>
                  <a:cubicBezTo>
                    <a:pt x="0" y="2816"/>
                    <a:pt x="379" y="5255"/>
                    <a:pt x="2133" y="6695"/>
                  </a:cubicBezTo>
                  <a:cubicBezTo>
                    <a:pt x="2961" y="7375"/>
                    <a:pt x="3948" y="7710"/>
                    <a:pt x="4895" y="7710"/>
                  </a:cubicBezTo>
                  <a:cubicBezTo>
                    <a:pt x="5954" y="7710"/>
                    <a:pt x="6961" y="7291"/>
                    <a:pt x="7641" y="6463"/>
                  </a:cubicBezTo>
                  <a:cubicBezTo>
                    <a:pt x="8929" y="4896"/>
                    <a:pt x="8550" y="2457"/>
                    <a:pt x="6795" y="1017"/>
                  </a:cubicBezTo>
                  <a:cubicBezTo>
                    <a:pt x="5967" y="337"/>
                    <a:pt x="4979" y="1"/>
                    <a:pt x="4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4" name="Google Shape;34875;p126">
              <a:extLst>
                <a:ext uri="{FF2B5EF4-FFF2-40B4-BE49-F238E27FC236}">
                  <a16:creationId xmlns:a16="http://schemas.microsoft.com/office/drawing/2014/main" id="{01F49B45-9EAC-B1B6-448D-A131EA4D5500}"/>
                </a:ext>
              </a:extLst>
            </p:cNvPr>
            <p:cNvSpPr/>
            <p:nvPr/>
          </p:nvSpPr>
          <p:spPr>
            <a:xfrm>
              <a:off x="5149708" y="4212038"/>
              <a:ext cx="90272" cy="16585"/>
            </a:xfrm>
            <a:custGeom>
              <a:avLst/>
              <a:gdLst/>
              <a:ahLst/>
              <a:cxnLst/>
              <a:rect l="l" t="t" r="r" b="b"/>
              <a:pathLst>
                <a:path w="4485" h="824" extrusionOk="0">
                  <a:moveTo>
                    <a:pt x="1505" y="0"/>
                  </a:moveTo>
                  <a:cubicBezTo>
                    <a:pt x="1048" y="0"/>
                    <a:pt x="545" y="49"/>
                    <a:pt x="1" y="171"/>
                  </a:cubicBezTo>
                  <a:cubicBezTo>
                    <a:pt x="7" y="292"/>
                    <a:pt x="22" y="410"/>
                    <a:pt x="36" y="527"/>
                  </a:cubicBezTo>
                  <a:cubicBezTo>
                    <a:pt x="36" y="527"/>
                    <a:pt x="29" y="538"/>
                    <a:pt x="15" y="559"/>
                  </a:cubicBezTo>
                  <a:cubicBezTo>
                    <a:pt x="381" y="467"/>
                    <a:pt x="1023" y="342"/>
                    <a:pt x="1828" y="342"/>
                  </a:cubicBezTo>
                  <a:cubicBezTo>
                    <a:pt x="2598" y="342"/>
                    <a:pt x="3516" y="456"/>
                    <a:pt x="4484" y="823"/>
                  </a:cubicBezTo>
                  <a:cubicBezTo>
                    <a:pt x="4484" y="823"/>
                    <a:pt x="3379" y="0"/>
                    <a:pt x="1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5" name="Google Shape;34876;p126">
              <a:extLst>
                <a:ext uri="{FF2B5EF4-FFF2-40B4-BE49-F238E27FC236}">
                  <a16:creationId xmlns:a16="http://schemas.microsoft.com/office/drawing/2014/main" id="{26F91501-62BE-3FC3-7BE2-119875F81D7D}"/>
                </a:ext>
              </a:extLst>
            </p:cNvPr>
            <p:cNvSpPr/>
            <p:nvPr/>
          </p:nvSpPr>
          <p:spPr>
            <a:xfrm>
              <a:off x="5254245" y="4033094"/>
              <a:ext cx="164643" cy="17350"/>
            </a:xfrm>
            <a:custGeom>
              <a:avLst/>
              <a:gdLst/>
              <a:ahLst/>
              <a:cxnLst/>
              <a:rect l="l" t="t" r="r" b="b"/>
              <a:pathLst>
                <a:path w="8180" h="862" extrusionOk="0">
                  <a:moveTo>
                    <a:pt x="4706" y="0"/>
                  </a:moveTo>
                  <a:cubicBezTo>
                    <a:pt x="2134" y="0"/>
                    <a:pt x="1" y="553"/>
                    <a:pt x="0" y="553"/>
                  </a:cubicBezTo>
                  <a:cubicBezTo>
                    <a:pt x="927" y="430"/>
                    <a:pt x="1849" y="382"/>
                    <a:pt x="2722" y="382"/>
                  </a:cubicBezTo>
                  <a:cubicBezTo>
                    <a:pt x="4894" y="382"/>
                    <a:pt x="6772" y="679"/>
                    <a:pt x="7714" y="862"/>
                  </a:cubicBezTo>
                  <a:cubicBezTo>
                    <a:pt x="7789" y="792"/>
                    <a:pt x="7952" y="635"/>
                    <a:pt x="8180" y="407"/>
                  </a:cubicBezTo>
                  <a:cubicBezTo>
                    <a:pt x="7032" y="105"/>
                    <a:pt x="5827" y="0"/>
                    <a:pt x="4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6" name="Google Shape;34877;p126">
              <a:extLst>
                <a:ext uri="{FF2B5EF4-FFF2-40B4-BE49-F238E27FC236}">
                  <a16:creationId xmlns:a16="http://schemas.microsoft.com/office/drawing/2014/main" id="{AEC10775-473A-6A49-D161-40956F1384C3}"/>
                </a:ext>
              </a:extLst>
            </p:cNvPr>
            <p:cNvSpPr/>
            <p:nvPr/>
          </p:nvSpPr>
          <p:spPr>
            <a:xfrm>
              <a:off x="4734418" y="4142723"/>
              <a:ext cx="110500" cy="74351"/>
            </a:xfrm>
            <a:custGeom>
              <a:avLst/>
              <a:gdLst/>
              <a:ahLst/>
              <a:cxnLst/>
              <a:rect l="l" t="t" r="r" b="b"/>
              <a:pathLst>
                <a:path w="5490" h="3694" extrusionOk="0">
                  <a:moveTo>
                    <a:pt x="537" y="1"/>
                  </a:moveTo>
                  <a:cubicBezTo>
                    <a:pt x="426" y="1"/>
                    <a:pt x="312" y="4"/>
                    <a:pt x="195" y="11"/>
                  </a:cubicBezTo>
                  <a:cubicBezTo>
                    <a:pt x="85" y="316"/>
                    <a:pt x="36" y="502"/>
                    <a:pt x="36" y="502"/>
                  </a:cubicBezTo>
                  <a:cubicBezTo>
                    <a:pt x="21" y="520"/>
                    <a:pt x="11" y="541"/>
                    <a:pt x="0" y="559"/>
                  </a:cubicBezTo>
                  <a:cubicBezTo>
                    <a:pt x="50" y="558"/>
                    <a:pt x="102" y="557"/>
                    <a:pt x="158" y="557"/>
                  </a:cubicBezTo>
                  <a:cubicBezTo>
                    <a:pt x="1350" y="557"/>
                    <a:pt x="3963" y="904"/>
                    <a:pt x="5490" y="3694"/>
                  </a:cubicBezTo>
                  <a:cubicBezTo>
                    <a:pt x="5414" y="3477"/>
                    <a:pt x="4167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7" name="Google Shape;34878;p126">
              <a:extLst>
                <a:ext uri="{FF2B5EF4-FFF2-40B4-BE49-F238E27FC236}">
                  <a16:creationId xmlns:a16="http://schemas.microsoft.com/office/drawing/2014/main" id="{40BD7E9D-521C-029C-7B52-F58AFCED6330}"/>
                </a:ext>
              </a:extLst>
            </p:cNvPr>
            <p:cNvSpPr/>
            <p:nvPr/>
          </p:nvSpPr>
          <p:spPr>
            <a:xfrm>
              <a:off x="5433733" y="3683396"/>
              <a:ext cx="151802" cy="140933"/>
            </a:xfrm>
            <a:custGeom>
              <a:avLst/>
              <a:gdLst/>
              <a:ahLst/>
              <a:cxnLst/>
              <a:rect l="l" t="t" r="r" b="b"/>
              <a:pathLst>
                <a:path w="7542" h="7002" extrusionOk="0">
                  <a:moveTo>
                    <a:pt x="0" y="0"/>
                  </a:moveTo>
                  <a:cubicBezTo>
                    <a:pt x="0" y="2"/>
                    <a:pt x="61" y="6967"/>
                    <a:pt x="7205" y="7002"/>
                  </a:cubicBezTo>
                  <a:cubicBezTo>
                    <a:pt x="7361" y="6685"/>
                    <a:pt x="7468" y="6450"/>
                    <a:pt x="7542" y="6284"/>
                  </a:cubicBezTo>
                  <a:cubicBezTo>
                    <a:pt x="4667" y="6237"/>
                    <a:pt x="512" y="387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8" name="Google Shape;34879;p126">
              <a:extLst>
                <a:ext uri="{FF2B5EF4-FFF2-40B4-BE49-F238E27FC236}">
                  <a16:creationId xmlns:a16="http://schemas.microsoft.com/office/drawing/2014/main" id="{77A93908-3105-7E26-BE9D-DF69DB8F507A}"/>
                </a:ext>
              </a:extLst>
            </p:cNvPr>
            <p:cNvSpPr/>
            <p:nvPr/>
          </p:nvSpPr>
          <p:spPr>
            <a:xfrm>
              <a:off x="5487773" y="3540297"/>
              <a:ext cx="119054" cy="52372"/>
            </a:xfrm>
            <a:custGeom>
              <a:avLst/>
              <a:gdLst/>
              <a:ahLst/>
              <a:cxnLst/>
              <a:rect l="l" t="t" r="r" b="b"/>
              <a:pathLst>
                <a:path w="5915" h="2602" extrusionOk="0">
                  <a:moveTo>
                    <a:pt x="320" y="0"/>
                  </a:moveTo>
                  <a:cubicBezTo>
                    <a:pt x="302" y="0"/>
                    <a:pt x="285" y="0"/>
                    <a:pt x="267" y="0"/>
                  </a:cubicBezTo>
                  <a:lnTo>
                    <a:pt x="0" y="468"/>
                  </a:lnTo>
                  <a:cubicBezTo>
                    <a:pt x="0" y="468"/>
                    <a:pt x="0" y="468"/>
                    <a:pt x="0" y="468"/>
                  </a:cubicBezTo>
                  <a:cubicBezTo>
                    <a:pt x="16" y="468"/>
                    <a:pt x="4013" y="470"/>
                    <a:pt x="5914" y="2602"/>
                  </a:cubicBezTo>
                  <a:cubicBezTo>
                    <a:pt x="5914" y="2602"/>
                    <a:pt x="4503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9" name="Google Shape;34880;p126">
              <a:extLst>
                <a:ext uri="{FF2B5EF4-FFF2-40B4-BE49-F238E27FC236}">
                  <a16:creationId xmlns:a16="http://schemas.microsoft.com/office/drawing/2014/main" id="{7C30F58D-6EF3-BD1A-1128-F334B62EC214}"/>
                </a:ext>
              </a:extLst>
            </p:cNvPr>
            <p:cNvSpPr/>
            <p:nvPr/>
          </p:nvSpPr>
          <p:spPr>
            <a:xfrm>
              <a:off x="5358802" y="3501231"/>
              <a:ext cx="106998" cy="32828"/>
            </a:xfrm>
            <a:custGeom>
              <a:avLst/>
              <a:gdLst/>
              <a:ahLst/>
              <a:cxnLst/>
              <a:rect l="l" t="t" r="r" b="b"/>
              <a:pathLst>
                <a:path w="5316" h="1631" extrusionOk="0">
                  <a:moveTo>
                    <a:pt x="961" y="0"/>
                  </a:moveTo>
                  <a:cubicBezTo>
                    <a:pt x="708" y="0"/>
                    <a:pt x="447" y="15"/>
                    <a:pt x="178" y="48"/>
                  </a:cubicBezTo>
                  <a:cubicBezTo>
                    <a:pt x="79" y="353"/>
                    <a:pt x="19" y="556"/>
                    <a:pt x="1" y="610"/>
                  </a:cubicBezTo>
                  <a:cubicBezTo>
                    <a:pt x="344" y="552"/>
                    <a:pt x="818" y="496"/>
                    <a:pt x="1372" y="496"/>
                  </a:cubicBezTo>
                  <a:cubicBezTo>
                    <a:pt x="2495" y="496"/>
                    <a:pt x="3948" y="725"/>
                    <a:pt x="5315" y="1631"/>
                  </a:cubicBezTo>
                  <a:cubicBezTo>
                    <a:pt x="5212" y="1533"/>
                    <a:pt x="3518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0" name="Google Shape;34881;p126">
              <a:extLst>
                <a:ext uri="{FF2B5EF4-FFF2-40B4-BE49-F238E27FC236}">
                  <a16:creationId xmlns:a16="http://schemas.microsoft.com/office/drawing/2014/main" id="{0C5FF0B4-56C6-44FA-BBB7-2163677ADF03}"/>
                </a:ext>
              </a:extLst>
            </p:cNvPr>
            <p:cNvSpPr/>
            <p:nvPr/>
          </p:nvSpPr>
          <p:spPr>
            <a:xfrm>
              <a:off x="5241747" y="3257318"/>
              <a:ext cx="62516" cy="57706"/>
            </a:xfrm>
            <a:custGeom>
              <a:avLst/>
              <a:gdLst/>
              <a:ahLst/>
              <a:cxnLst/>
              <a:rect l="l" t="t" r="r" b="b"/>
              <a:pathLst>
                <a:path w="3106" h="2867" extrusionOk="0">
                  <a:moveTo>
                    <a:pt x="1553" y="1"/>
                  </a:moveTo>
                  <a:cubicBezTo>
                    <a:pt x="1483" y="1"/>
                    <a:pt x="1413" y="38"/>
                    <a:pt x="1376" y="112"/>
                  </a:cubicBezTo>
                  <a:lnTo>
                    <a:pt x="1066" y="738"/>
                  </a:lnTo>
                  <a:cubicBezTo>
                    <a:pt x="1038" y="797"/>
                    <a:pt x="982" y="837"/>
                    <a:pt x="918" y="847"/>
                  </a:cubicBezTo>
                  <a:lnTo>
                    <a:pt x="227" y="947"/>
                  </a:lnTo>
                  <a:cubicBezTo>
                    <a:pt x="66" y="970"/>
                    <a:pt x="1" y="1170"/>
                    <a:pt x="118" y="1285"/>
                  </a:cubicBezTo>
                  <a:lnTo>
                    <a:pt x="618" y="1771"/>
                  </a:lnTo>
                  <a:cubicBezTo>
                    <a:pt x="665" y="1817"/>
                    <a:pt x="687" y="1882"/>
                    <a:pt x="675" y="1947"/>
                  </a:cubicBezTo>
                  <a:lnTo>
                    <a:pt x="558" y="2635"/>
                  </a:lnTo>
                  <a:cubicBezTo>
                    <a:pt x="535" y="2762"/>
                    <a:pt x="637" y="2866"/>
                    <a:pt x="753" y="2866"/>
                  </a:cubicBezTo>
                  <a:cubicBezTo>
                    <a:pt x="783" y="2866"/>
                    <a:pt x="814" y="2859"/>
                    <a:pt x="844" y="2843"/>
                  </a:cubicBezTo>
                  <a:lnTo>
                    <a:pt x="1462" y="2518"/>
                  </a:lnTo>
                  <a:cubicBezTo>
                    <a:pt x="1490" y="2503"/>
                    <a:pt x="1522" y="2496"/>
                    <a:pt x="1553" y="2496"/>
                  </a:cubicBezTo>
                  <a:cubicBezTo>
                    <a:pt x="1585" y="2496"/>
                    <a:pt x="1616" y="2503"/>
                    <a:pt x="1645" y="2518"/>
                  </a:cubicBezTo>
                  <a:lnTo>
                    <a:pt x="2263" y="2843"/>
                  </a:lnTo>
                  <a:cubicBezTo>
                    <a:pt x="2294" y="2859"/>
                    <a:pt x="2325" y="2866"/>
                    <a:pt x="2355" y="2866"/>
                  </a:cubicBezTo>
                  <a:cubicBezTo>
                    <a:pt x="2470" y="2866"/>
                    <a:pt x="2572" y="2762"/>
                    <a:pt x="2550" y="2635"/>
                  </a:cubicBezTo>
                  <a:lnTo>
                    <a:pt x="2431" y="1947"/>
                  </a:lnTo>
                  <a:cubicBezTo>
                    <a:pt x="2421" y="1882"/>
                    <a:pt x="2442" y="1817"/>
                    <a:pt x="2489" y="1771"/>
                  </a:cubicBezTo>
                  <a:lnTo>
                    <a:pt x="2988" y="1285"/>
                  </a:lnTo>
                  <a:cubicBezTo>
                    <a:pt x="3106" y="1170"/>
                    <a:pt x="3040" y="970"/>
                    <a:pt x="2879" y="947"/>
                  </a:cubicBezTo>
                  <a:lnTo>
                    <a:pt x="2188" y="847"/>
                  </a:lnTo>
                  <a:cubicBezTo>
                    <a:pt x="2124" y="837"/>
                    <a:pt x="2068" y="797"/>
                    <a:pt x="2039" y="738"/>
                  </a:cubicBezTo>
                  <a:lnTo>
                    <a:pt x="1731" y="112"/>
                  </a:lnTo>
                  <a:cubicBezTo>
                    <a:pt x="1694" y="38"/>
                    <a:pt x="1624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1" name="Google Shape;34882;p126">
              <a:extLst>
                <a:ext uri="{FF2B5EF4-FFF2-40B4-BE49-F238E27FC236}">
                  <a16:creationId xmlns:a16="http://schemas.microsoft.com/office/drawing/2014/main" id="{B3920963-34B4-DC1E-5173-C0B4CA1B7291}"/>
                </a:ext>
              </a:extLst>
            </p:cNvPr>
            <p:cNvSpPr/>
            <p:nvPr/>
          </p:nvSpPr>
          <p:spPr>
            <a:xfrm>
              <a:off x="5699967" y="4431739"/>
              <a:ext cx="89406" cy="82482"/>
            </a:xfrm>
            <a:custGeom>
              <a:avLst/>
              <a:gdLst/>
              <a:ahLst/>
              <a:cxnLst/>
              <a:rect l="l" t="t" r="r" b="b"/>
              <a:pathLst>
                <a:path w="4442" h="4098" extrusionOk="0">
                  <a:moveTo>
                    <a:pt x="2221" y="0"/>
                  </a:moveTo>
                  <a:cubicBezTo>
                    <a:pt x="2120" y="0"/>
                    <a:pt x="2019" y="53"/>
                    <a:pt x="1967" y="158"/>
                  </a:cubicBezTo>
                  <a:lnTo>
                    <a:pt x="1526" y="1053"/>
                  </a:lnTo>
                  <a:cubicBezTo>
                    <a:pt x="1484" y="1137"/>
                    <a:pt x="1404" y="1194"/>
                    <a:pt x="1313" y="1209"/>
                  </a:cubicBezTo>
                  <a:lnTo>
                    <a:pt x="325" y="1351"/>
                  </a:lnTo>
                  <a:cubicBezTo>
                    <a:pt x="93" y="1386"/>
                    <a:pt x="1" y="1672"/>
                    <a:pt x="168" y="1834"/>
                  </a:cubicBezTo>
                  <a:lnTo>
                    <a:pt x="883" y="2532"/>
                  </a:lnTo>
                  <a:cubicBezTo>
                    <a:pt x="949" y="2596"/>
                    <a:pt x="980" y="2690"/>
                    <a:pt x="964" y="2782"/>
                  </a:cubicBezTo>
                  <a:lnTo>
                    <a:pt x="796" y="3765"/>
                  </a:lnTo>
                  <a:cubicBezTo>
                    <a:pt x="765" y="3949"/>
                    <a:pt x="911" y="4097"/>
                    <a:pt x="1076" y="4097"/>
                  </a:cubicBezTo>
                  <a:cubicBezTo>
                    <a:pt x="1119" y="4097"/>
                    <a:pt x="1163" y="4087"/>
                    <a:pt x="1206" y="4064"/>
                  </a:cubicBezTo>
                  <a:lnTo>
                    <a:pt x="2090" y="3600"/>
                  </a:lnTo>
                  <a:cubicBezTo>
                    <a:pt x="2131" y="3579"/>
                    <a:pt x="2177" y="3568"/>
                    <a:pt x="2222" y="3568"/>
                  </a:cubicBezTo>
                  <a:cubicBezTo>
                    <a:pt x="2267" y="3568"/>
                    <a:pt x="2312" y="3579"/>
                    <a:pt x="2353" y="3600"/>
                  </a:cubicBezTo>
                  <a:lnTo>
                    <a:pt x="3237" y="4064"/>
                  </a:lnTo>
                  <a:cubicBezTo>
                    <a:pt x="3280" y="4087"/>
                    <a:pt x="3325" y="4098"/>
                    <a:pt x="3369" y="4098"/>
                  </a:cubicBezTo>
                  <a:cubicBezTo>
                    <a:pt x="3533" y="4098"/>
                    <a:pt x="3678" y="3949"/>
                    <a:pt x="3648" y="3765"/>
                  </a:cubicBezTo>
                  <a:lnTo>
                    <a:pt x="3479" y="2782"/>
                  </a:lnTo>
                  <a:cubicBezTo>
                    <a:pt x="3463" y="2690"/>
                    <a:pt x="3493" y="2596"/>
                    <a:pt x="3560" y="2532"/>
                  </a:cubicBezTo>
                  <a:lnTo>
                    <a:pt x="4273" y="1834"/>
                  </a:lnTo>
                  <a:cubicBezTo>
                    <a:pt x="4441" y="1672"/>
                    <a:pt x="4348" y="1386"/>
                    <a:pt x="4117" y="1351"/>
                  </a:cubicBezTo>
                  <a:lnTo>
                    <a:pt x="3129" y="1209"/>
                  </a:lnTo>
                  <a:cubicBezTo>
                    <a:pt x="3036" y="1195"/>
                    <a:pt x="2957" y="1137"/>
                    <a:pt x="2916" y="1053"/>
                  </a:cubicBezTo>
                  <a:lnTo>
                    <a:pt x="2475" y="158"/>
                  </a:lnTo>
                  <a:cubicBezTo>
                    <a:pt x="2423" y="53"/>
                    <a:pt x="2322" y="0"/>
                    <a:pt x="2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2" name="Google Shape;34883;p126">
              <a:extLst>
                <a:ext uri="{FF2B5EF4-FFF2-40B4-BE49-F238E27FC236}">
                  <a16:creationId xmlns:a16="http://schemas.microsoft.com/office/drawing/2014/main" id="{ABC079EF-F761-030E-783C-39588F68F557}"/>
                </a:ext>
              </a:extLst>
            </p:cNvPr>
            <p:cNvSpPr/>
            <p:nvPr/>
          </p:nvSpPr>
          <p:spPr>
            <a:xfrm>
              <a:off x="5824962" y="3249348"/>
              <a:ext cx="65938" cy="60845"/>
            </a:xfrm>
            <a:custGeom>
              <a:avLst/>
              <a:gdLst/>
              <a:ahLst/>
              <a:cxnLst/>
              <a:rect l="l" t="t" r="r" b="b"/>
              <a:pathLst>
                <a:path w="3276" h="3023" extrusionOk="0">
                  <a:moveTo>
                    <a:pt x="1638" y="1"/>
                  </a:moveTo>
                  <a:cubicBezTo>
                    <a:pt x="1564" y="1"/>
                    <a:pt x="1490" y="39"/>
                    <a:pt x="1451" y="117"/>
                  </a:cubicBezTo>
                  <a:lnTo>
                    <a:pt x="1125" y="777"/>
                  </a:lnTo>
                  <a:cubicBezTo>
                    <a:pt x="1096" y="838"/>
                    <a:pt x="1036" y="881"/>
                    <a:pt x="968" y="892"/>
                  </a:cubicBezTo>
                  <a:lnTo>
                    <a:pt x="241" y="997"/>
                  </a:lnTo>
                  <a:cubicBezTo>
                    <a:pt x="70" y="1022"/>
                    <a:pt x="1" y="1232"/>
                    <a:pt x="124" y="1353"/>
                  </a:cubicBezTo>
                  <a:lnTo>
                    <a:pt x="650" y="1867"/>
                  </a:lnTo>
                  <a:cubicBezTo>
                    <a:pt x="701" y="1915"/>
                    <a:pt x="722" y="1983"/>
                    <a:pt x="711" y="2051"/>
                  </a:cubicBezTo>
                  <a:lnTo>
                    <a:pt x="587" y="2777"/>
                  </a:lnTo>
                  <a:cubicBezTo>
                    <a:pt x="565" y="2913"/>
                    <a:pt x="672" y="3022"/>
                    <a:pt x="793" y="3022"/>
                  </a:cubicBezTo>
                  <a:cubicBezTo>
                    <a:pt x="825" y="3022"/>
                    <a:pt x="858" y="3014"/>
                    <a:pt x="889" y="2998"/>
                  </a:cubicBezTo>
                  <a:lnTo>
                    <a:pt x="1541" y="2655"/>
                  </a:lnTo>
                  <a:cubicBezTo>
                    <a:pt x="1572" y="2639"/>
                    <a:pt x="1605" y="2631"/>
                    <a:pt x="1638" y="2631"/>
                  </a:cubicBezTo>
                  <a:cubicBezTo>
                    <a:pt x="1672" y="2631"/>
                    <a:pt x="1705" y="2639"/>
                    <a:pt x="1735" y="2655"/>
                  </a:cubicBezTo>
                  <a:lnTo>
                    <a:pt x="2387" y="2998"/>
                  </a:lnTo>
                  <a:cubicBezTo>
                    <a:pt x="2418" y="3015"/>
                    <a:pt x="2451" y="3022"/>
                    <a:pt x="2483" y="3022"/>
                  </a:cubicBezTo>
                  <a:cubicBezTo>
                    <a:pt x="2605" y="3022"/>
                    <a:pt x="2712" y="2912"/>
                    <a:pt x="2689" y="2777"/>
                  </a:cubicBezTo>
                  <a:lnTo>
                    <a:pt x="2566" y="2051"/>
                  </a:lnTo>
                  <a:cubicBezTo>
                    <a:pt x="2553" y="1983"/>
                    <a:pt x="2576" y="1915"/>
                    <a:pt x="2625" y="1867"/>
                  </a:cubicBezTo>
                  <a:lnTo>
                    <a:pt x="3152" y="1353"/>
                  </a:lnTo>
                  <a:cubicBezTo>
                    <a:pt x="3276" y="1232"/>
                    <a:pt x="3208" y="1022"/>
                    <a:pt x="3036" y="997"/>
                  </a:cubicBezTo>
                  <a:lnTo>
                    <a:pt x="2307" y="892"/>
                  </a:lnTo>
                  <a:cubicBezTo>
                    <a:pt x="2240" y="881"/>
                    <a:pt x="2181" y="840"/>
                    <a:pt x="2151" y="777"/>
                  </a:cubicBezTo>
                  <a:lnTo>
                    <a:pt x="1826" y="117"/>
                  </a:lnTo>
                  <a:cubicBezTo>
                    <a:pt x="1787" y="39"/>
                    <a:pt x="1713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3" name="Google Shape;34884;p126">
              <a:extLst>
                <a:ext uri="{FF2B5EF4-FFF2-40B4-BE49-F238E27FC236}">
                  <a16:creationId xmlns:a16="http://schemas.microsoft.com/office/drawing/2014/main" id="{F6F6CA3C-E1D2-376D-DC9C-E02F7482C2FB}"/>
                </a:ext>
              </a:extLst>
            </p:cNvPr>
            <p:cNvSpPr/>
            <p:nvPr/>
          </p:nvSpPr>
          <p:spPr>
            <a:xfrm>
              <a:off x="4626983" y="3352315"/>
              <a:ext cx="13727" cy="13687"/>
            </a:xfrm>
            <a:custGeom>
              <a:avLst/>
              <a:gdLst/>
              <a:ahLst/>
              <a:cxnLst/>
              <a:rect l="l" t="t" r="r" b="b"/>
              <a:pathLst>
                <a:path w="682" h="680" extrusionOk="0">
                  <a:moveTo>
                    <a:pt x="341" y="0"/>
                  </a:moveTo>
                  <a:cubicBezTo>
                    <a:pt x="153" y="0"/>
                    <a:pt x="1" y="152"/>
                    <a:pt x="1" y="340"/>
                  </a:cubicBezTo>
                  <a:cubicBezTo>
                    <a:pt x="1" y="528"/>
                    <a:pt x="153" y="680"/>
                    <a:pt x="341" y="680"/>
                  </a:cubicBezTo>
                  <a:cubicBezTo>
                    <a:pt x="528" y="680"/>
                    <a:pt x="682" y="528"/>
                    <a:pt x="682" y="340"/>
                  </a:cubicBezTo>
                  <a:cubicBezTo>
                    <a:pt x="682" y="152"/>
                    <a:pt x="527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4" name="Google Shape;34885;p126">
              <a:extLst>
                <a:ext uri="{FF2B5EF4-FFF2-40B4-BE49-F238E27FC236}">
                  <a16:creationId xmlns:a16="http://schemas.microsoft.com/office/drawing/2014/main" id="{09A6D97C-A159-F068-48CE-B52C752DD485}"/>
                </a:ext>
              </a:extLst>
            </p:cNvPr>
            <p:cNvSpPr/>
            <p:nvPr/>
          </p:nvSpPr>
          <p:spPr>
            <a:xfrm>
              <a:off x="4571998" y="3717591"/>
              <a:ext cx="11231" cy="11251"/>
            </a:xfrm>
            <a:custGeom>
              <a:avLst/>
              <a:gdLst/>
              <a:ahLst/>
              <a:cxnLst/>
              <a:rect l="l" t="t" r="r" b="b"/>
              <a:pathLst>
                <a:path w="558" h="559" extrusionOk="0">
                  <a:moveTo>
                    <a:pt x="278" y="1"/>
                  </a:moveTo>
                  <a:cubicBezTo>
                    <a:pt x="125" y="1"/>
                    <a:pt x="0" y="126"/>
                    <a:pt x="0" y="280"/>
                  </a:cubicBezTo>
                  <a:cubicBezTo>
                    <a:pt x="0" y="434"/>
                    <a:pt x="125" y="559"/>
                    <a:pt x="278" y="559"/>
                  </a:cubicBezTo>
                  <a:cubicBezTo>
                    <a:pt x="433" y="559"/>
                    <a:pt x="558" y="434"/>
                    <a:pt x="558" y="280"/>
                  </a:cubicBezTo>
                  <a:cubicBezTo>
                    <a:pt x="558" y="126"/>
                    <a:pt x="433" y="1"/>
                    <a:pt x="278" y="1"/>
                  </a:cubicBezTo>
                  <a:close/>
                </a:path>
              </a:pathLst>
            </a:custGeom>
            <a:solidFill>
              <a:srgbClr val="E7F4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5" name="Google Shape;34886;p126">
              <a:extLst>
                <a:ext uri="{FF2B5EF4-FFF2-40B4-BE49-F238E27FC236}">
                  <a16:creationId xmlns:a16="http://schemas.microsoft.com/office/drawing/2014/main" id="{076610BC-D451-E033-98B7-71B1B2BFE147}"/>
                </a:ext>
              </a:extLst>
            </p:cNvPr>
            <p:cNvSpPr/>
            <p:nvPr/>
          </p:nvSpPr>
          <p:spPr>
            <a:xfrm>
              <a:off x="4951100" y="3375984"/>
              <a:ext cx="16243" cy="16243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3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6"/>
                    <a:pt x="181" y="806"/>
                    <a:pt x="403" y="806"/>
                  </a:cubicBezTo>
                  <a:cubicBezTo>
                    <a:pt x="626" y="806"/>
                    <a:pt x="807" y="626"/>
                    <a:pt x="807" y="404"/>
                  </a:cubicBezTo>
                  <a:cubicBezTo>
                    <a:pt x="807" y="181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6" name="Google Shape;34887;p126">
              <a:extLst>
                <a:ext uri="{FF2B5EF4-FFF2-40B4-BE49-F238E27FC236}">
                  <a16:creationId xmlns:a16="http://schemas.microsoft.com/office/drawing/2014/main" id="{08A369A7-AD2B-C985-8920-6521F2879061}"/>
                </a:ext>
              </a:extLst>
            </p:cNvPr>
            <p:cNvSpPr/>
            <p:nvPr/>
          </p:nvSpPr>
          <p:spPr>
            <a:xfrm>
              <a:off x="5095769" y="2969530"/>
              <a:ext cx="16203" cy="162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79" y="1"/>
                    <a:pt x="0" y="180"/>
                    <a:pt x="0" y="403"/>
                  </a:cubicBezTo>
                  <a:cubicBezTo>
                    <a:pt x="0" y="626"/>
                    <a:pt x="179" y="806"/>
                    <a:pt x="402" y="806"/>
                  </a:cubicBezTo>
                  <a:cubicBezTo>
                    <a:pt x="626" y="806"/>
                    <a:pt x="805" y="626"/>
                    <a:pt x="805" y="403"/>
                  </a:cubicBezTo>
                  <a:cubicBezTo>
                    <a:pt x="805" y="180"/>
                    <a:pt x="626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7" name="Google Shape;34888;p126">
              <a:extLst>
                <a:ext uri="{FF2B5EF4-FFF2-40B4-BE49-F238E27FC236}">
                  <a16:creationId xmlns:a16="http://schemas.microsoft.com/office/drawing/2014/main" id="{DD9F9446-9EE2-4888-D5F4-3216BC426532}"/>
                </a:ext>
              </a:extLst>
            </p:cNvPr>
            <p:cNvSpPr/>
            <p:nvPr/>
          </p:nvSpPr>
          <p:spPr>
            <a:xfrm>
              <a:off x="5606801" y="3059294"/>
              <a:ext cx="22462" cy="22462"/>
            </a:xfrm>
            <a:custGeom>
              <a:avLst/>
              <a:gdLst/>
              <a:ahLst/>
              <a:cxnLst/>
              <a:rect l="l" t="t" r="r" b="b"/>
              <a:pathLst>
                <a:path w="1116" h="1116" extrusionOk="0">
                  <a:moveTo>
                    <a:pt x="558" y="0"/>
                  </a:moveTo>
                  <a:cubicBezTo>
                    <a:pt x="250" y="0"/>
                    <a:pt x="0" y="251"/>
                    <a:pt x="0" y="558"/>
                  </a:cubicBezTo>
                  <a:cubicBezTo>
                    <a:pt x="0" y="866"/>
                    <a:pt x="250" y="1116"/>
                    <a:pt x="558" y="1116"/>
                  </a:cubicBezTo>
                  <a:cubicBezTo>
                    <a:pt x="866" y="1116"/>
                    <a:pt x="1116" y="866"/>
                    <a:pt x="1116" y="558"/>
                  </a:cubicBezTo>
                  <a:cubicBezTo>
                    <a:pt x="1116" y="251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8" name="Google Shape;34889;p126">
              <a:extLst>
                <a:ext uri="{FF2B5EF4-FFF2-40B4-BE49-F238E27FC236}">
                  <a16:creationId xmlns:a16="http://schemas.microsoft.com/office/drawing/2014/main" id="{74A7DD71-209A-3EBA-7C78-F7B364F7B8EF}"/>
                </a:ext>
              </a:extLst>
            </p:cNvPr>
            <p:cNvSpPr/>
            <p:nvPr/>
          </p:nvSpPr>
          <p:spPr>
            <a:xfrm>
              <a:off x="5914012" y="3809831"/>
              <a:ext cx="15237" cy="15237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9" y="1"/>
                  </a:moveTo>
                  <a:cubicBezTo>
                    <a:pt x="171" y="1"/>
                    <a:pt x="1" y="170"/>
                    <a:pt x="1" y="379"/>
                  </a:cubicBezTo>
                  <a:cubicBezTo>
                    <a:pt x="1" y="588"/>
                    <a:pt x="171" y="756"/>
                    <a:pt x="379" y="756"/>
                  </a:cubicBezTo>
                  <a:cubicBezTo>
                    <a:pt x="588" y="756"/>
                    <a:pt x="757" y="588"/>
                    <a:pt x="757" y="379"/>
                  </a:cubicBezTo>
                  <a:cubicBezTo>
                    <a:pt x="757" y="170"/>
                    <a:pt x="588" y="1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9" name="Google Shape;34890;p126">
              <a:extLst>
                <a:ext uri="{FF2B5EF4-FFF2-40B4-BE49-F238E27FC236}">
                  <a16:creationId xmlns:a16="http://schemas.microsoft.com/office/drawing/2014/main" id="{42E1A4A7-1C5E-3200-73F6-34CE730A20C2}"/>
                </a:ext>
              </a:extLst>
            </p:cNvPr>
            <p:cNvSpPr/>
            <p:nvPr/>
          </p:nvSpPr>
          <p:spPr>
            <a:xfrm>
              <a:off x="5441120" y="4492078"/>
              <a:ext cx="25300" cy="25320"/>
            </a:xfrm>
            <a:custGeom>
              <a:avLst/>
              <a:gdLst/>
              <a:ahLst/>
              <a:cxnLst/>
              <a:rect l="l" t="t" r="r" b="b"/>
              <a:pathLst>
                <a:path w="1257" h="1258" extrusionOk="0">
                  <a:moveTo>
                    <a:pt x="629" y="1"/>
                  </a:moveTo>
                  <a:cubicBezTo>
                    <a:pt x="282" y="1"/>
                    <a:pt x="0" y="282"/>
                    <a:pt x="0" y="630"/>
                  </a:cubicBezTo>
                  <a:cubicBezTo>
                    <a:pt x="0" y="977"/>
                    <a:pt x="282" y="1257"/>
                    <a:pt x="629" y="1257"/>
                  </a:cubicBezTo>
                  <a:cubicBezTo>
                    <a:pt x="975" y="1257"/>
                    <a:pt x="1257" y="977"/>
                    <a:pt x="1257" y="630"/>
                  </a:cubicBezTo>
                  <a:cubicBezTo>
                    <a:pt x="1257" y="282"/>
                    <a:pt x="975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0" name="Google Shape;34891;p126">
              <a:extLst>
                <a:ext uri="{FF2B5EF4-FFF2-40B4-BE49-F238E27FC236}">
                  <a16:creationId xmlns:a16="http://schemas.microsoft.com/office/drawing/2014/main" id="{9EE50983-F570-51EB-9CAE-2B6EC02D0A7C}"/>
                </a:ext>
              </a:extLst>
            </p:cNvPr>
            <p:cNvSpPr/>
            <p:nvPr/>
          </p:nvSpPr>
          <p:spPr>
            <a:xfrm>
              <a:off x="5645082" y="4086530"/>
              <a:ext cx="27454" cy="27474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681" y="0"/>
                  </a:moveTo>
                  <a:cubicBezTo>
                    <a:pt x="305" y="0"/>
                    <a:pt x="0" y="306"/>
                    <a:pt x="0" y="682"/>
                  </a:cubicBezTo>
                  <a:cubicBezTo>
                    <a:pt x="0" y="1059"/>
                    <a:pt x="305" y="1364"/>
                    <a:pt x="681" y="1364"/>
                  </a:cubicBezTo>
                  <a:cubicBezTo>
                    <a:pt x="1059" y="1364"/>
                    <a:pt x="1363" y="1059"/>
                    <a:pt x="1363" y="682"/>
                  </a:cubicBezTo>
                  <a:cubicBezTo>
                    <a:pt x="1363" y="306"/>
                    <a:pt x="1059" y="0"/>
                    <a:pt x="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1" name="Google Shape;34892;p126">
            <a:extLst>
              <a:ext uri="{FF2B5EF4-FFF2-40B4-BE49-F238E27FC236}">
                <a16:creationId xmlns:a16="http://schemas.microsoft.com/office/drawing/2014/main" id="{842B5E30-E682-4854-9E62-CEB9D5CCA9CC}"/>
              </a:ext>
            </a:extLst>
          </p:cNvPr>
          <p:cNvGrpSpPr/>
          <p:nvPr/>
        </p:nvGrpSpPr>
        <p:grpSpPr>
          <a:xfrm>
            <a:off x="12238942" y="2843625"/>
            <a:ext cx="531684" cy="531697"/>
            <a:chOff x="1074575" y="1049088"/>
            <a:chExt cx="1049100" cy="1049125"/>
          </a:xfrm>
        </p:grpSpPr>
        <p:sp>
          <p:nvSpPr>
            <p:cNvPr id="26862" name="Google Shape;34893;p126">
              <a:extLst>
                <a:ext uri="{FF2B5EF4-FFF2-40B4-BE49-F238E27FC236}">
                  <a16:creationId xmlns:a16="http://schemas.microsoft.com/office/drawing/2014/main" id="{D7685697-5F5C-B791-E3E7-7A136011CA3B}"/>
                </a:ext>
              </a:extLst>
            </p:cNvPr>
            <p:cNvSpPr/>
            <p:nvPr/>
          </p:nvSpPr>
          <p:spPr>
            <a:xfrm>
              <a:off x="1074575" y="1049088"/>
              <a:ext cx="1049100" cy="1049125"/>
            </a:xfrm>
            <a:custGeom>
              <a:avLst/>
              <a:gdLst/>
              <a:ahLst/>
              <a:cxnLst/>
              <a:rect l="l" t="t" r="r" b="b"/>
              <a:pathLst>
                <a:path w="41964" h="41965" extrusionOk="0">
                  <a:moveTo>
                    <a:pt x="20986" y="1"/>
                  </a:moveTo>
                  <a:cubicBezTo>
                    <a:pt x="17613" y="1"/>
                    <a:pt x="14435" y="789"/>
                    <a:pt x="11611" y="2204"/>
                  </a:cubicBezTo>
                  <a:cubicBezTo>
                    <a:pt x="4727" y="5647"/>
                    <a:pt x="1" y="12755"/>
                    <a:pt x="1" y="20977"/>
                  </a:cubicBezTo>
                  <a:cubicBezTo>
                    <a:pt x="1" y="21428"/>
                    <a:pt x="17" y="21876"/>
                    <a:pt x="48" y="22316"/>
                  </a:cubicBezTo>
                  <a:cubicBezTo>
                    <a:pt x="372" y="27600"/>
                    <a:pt x="2663" y="32350"/>
                    <a:pt x="6182" y="35861"/>
                  </a:cubicBezTo>
                  <a:cubicBezTo>
                    <a:pt x="9979" y="39629"/>
                    <a:pt x="15201" y="41964"/>
                    <a:pt x="20986" y="41964"/>
                  </a:cubicBezTo>
                  <a:cubicBezTo>
                    <a:pt x="22981" y="41964"/>
                    <a:pt x="24907" y="41687"/>
                    <a:pt x="26733" y="41168"/>
                  </a:cubicBezTo>
                  <a:cubicBezTo>
                    <a:pt x="32388" y="39558"/>
                    <a:pt x="37075" y="35637"/>
                    <a:pt x="39689" y="30486"/>
                  </a:cubicBezTo>
                  <a:cubicBezTo>
                    <a:pt x="41144" y="27632"/>
                    <a:pt x="41963" y="24397"/>
                    <a:pt x="41963" y="20980"/>
                  </a:cubicBezTo>
                  <a:lnTo>
                    <a:pt x="41963" y="20887"/>
                  </a:lnTo>
                  <a:cubicBezTo>
                    <a:pt x="41910" y="9345"/>
                    <a:pt x="32543" y="2"/>
                    <a:pt x="20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3" name="Google Shape;34894;p126">
              <a:extLst>
                <a:ext uri="{FF2B5EF4-FFF2-40B4-BE49-F238E27FC236}">
                  <a16:creationId xmlns:a16="http://schemas.microsoft.com/office/drawing/2014/main" id="{118032EF-8DEE-499A-2400-0BBAE86539EE}"/>
                </a:ext>
              </a:extLst>
            </p:cNvPr>
            <p:cNvSpPr/>
            <p:nvPr/>
          </p:nvSpPr>
          <p:spPr>
            <a:xfrm>
              <a:off x="1075750" y="1552963"/>
              <a:ext cx="542825" cy="403175"/>
            </a:xfrm>
            <a:custGeom>
              <a:avLst/>
              <a:gdLst/>
              <a:ahLst/>
              <a:cxnLst/>
              <a:rect l="l" t="t" r="r" b="b"/>
              <a:pathLst>
                <a:path w="21713" h="16127" extrusionOk="0">
                  <a:moveTo>
                    <a:pt x="5441" y="1"/>
                  </a:moveTo>
                  <a:cubicBezTo>
                    <a:pt x="4982" y="1"/>
                    <a:pt x="4553" y="169"/>
                    <a:pt x="4108" y="826"/>
                  </a:cubicBezTo>
                  <a:cubicBezTo>
                    <a:pt x="3288" y="2055"/>
                    <a:pt x="4255" y="2295"/>
                    <a:pt x="3288" y="2442"/>
                  </a:cubicBezTo>
                  <a:cubicBezTo>
                    <a:pt x="3202" y="2454"/>
                    <a:pt x="3088" y="2460"/>
                    <a:pt x="2954" y="2460"/>
                  </a:cubicBezTo>
                  <a:cubicBezTo>
                    <a:pt x="2273" y="2460"/>
                    <a:pt x="1053" y="2312"/>
                    <a:pt x="1" y="2162"/>
                  </a:cubicBezTo>
                  <a:lnTo>
                    <a:pt x="1" y="2162"/>
                  </a:lnTo>
                  <a:cubicBezTo>
                    <a:pt x="325" y="7447"/>
                    <a:pt x="2616" y="12196"/>
                    <a:pt x="6135" y="15707"/>
                  </a:cubicBezTo>
                  <a:cubicBezTo>
                    <a:pt x="6354" y="15069"/>
                    <a:pt x="6610" y="14660"/>
                    <a:pt x="7268" y="14660"/>
                  </a:cubicBezTo>
                  <a:cubicBezTo>
                    <a:pt x="7608" y="14660"/>
                    <a:pt x="8054" y="14769"/>
                    <a:pt x="8656" y="15011"/>
                  </a:cubicBezTo>
                  <a:cubicBezTo>
                    <a:pt x="10445" y="15728"/>
                    <a:pt x="10857" y="16126"/>
                    <a:pt x="11581" y="16126"/>
                  </a:cubicBezTo>
                  <a:cubicBezTo>
                    <a:pt x="11833" y="16126"/>
                    <a:pt x="12123" y="16078"/>
                    <a:pt x="12523" y="15978"/>
                  </a:cubicBezTo>
                  <a:cubicBezTo>
                    <a:pt x="14071" y="15591"/>
                    <a:pt x="14411" y="15931"/>
                    <a:pt x="14411" y="14864"/>
                  </a:cubicBezTo>
                  <a:cubicBezTo>
                    <a:pt x="14411" y="13853"/>
                    <a:pt x="14017" y="12970"/>
                    <a:pt x="15696" y="12970"/>
                  </a:cubicBezTo>
                  <a:cubicBezTo>
                    <a:pt x="15778" y="12970"/>
                    <a:pt x="15865" y="12973"/>
                    <a:pt x="15958" y="12977"/>
                  </a:cubicBezTo>
                  <a:cubicBezTo>
                    <a:pt x="17330" y="13046"/>
                    <a:pt x="17796" y="13576"/>
                    <a:pt x="18372" y="13576"/>
                  </a:cubicBezTo>
                  <a:cubicBezTo>
                    <a:pt x="18627" y="13576"/>
                    <a:pt x="18904" y="13472"/>
                    <a:pt x="19291" y="13177"/>
                  </a:cubicBezTo>
                  <a:cubicBezTo>
                    <a:pt x="20552" y="12202"/>
                    <a:pt x="21712" y="11576"/>
                    <a:pt x="20939" y="10903"/>
                  </a:cubicBezTo>
                  <a:cubicBezTo>
                    <a:pt x="20448" y="10471"/>
                    <a:pt x="19623" y="10391"/>
                    <a:pt x="18826" y="10391"/>
                  </a:cubicBezTo>
                  <a:cubicBezTo>
                    <a:pt x="18369" y="10391"/>
                    <a:pt x="17920" y="10417"/>
                    <a:pt x="17550" y="10418"/>
                  </a:cubicBezTo>
                  <a:cubicBezTo>
                    <a:pt x="16538" y="10418"/>
                    <a:pt x="13924" y="8825"/>
                    <a:pt x="13877" y="7619"/>
                  </a:cubicBezTo>
                  <a:cubicBezTo>
                    <a:pt x="13831" y="6404"/>
                    <a:pt x="15037" y="5584"/>
                    <a:pt x="13924" y="4957"/>
                  </a:cubicBezTo>
                  <a:cubicBezTo>
                    <a:pt x="12816" y="4330"/>
                    <a:pt x="12816" y="3843"/>
                    <a:pt x="11557" y="3843"/>
                  </a:cubicBezTo>
                  <a:cubicBezTo>
                    <a:pt x="10818" y="3843"/>
                    <a:pt x="10761" y="4323"/>
                    <a:pt x="10443" y="4323"/>
                  </a:cubicBezTo>
                  <a:cubicBezTo>
                    <a:pt x="10218" y="4323"/>
                    <a:pt x="9862" y="4083"/>
                    <a:pt x="9042" y="3262"/>
                  </a:cubicBezTo>
                  <a:cubicBezTo>
                    <a:pt x="7063" y="1283"/>
                    <a:pt x="7735" y="269"/>
                    <a:pt x="6722" y="169"/>
                  </a:cubicBezTo>
                  <a:cubicBezTo>
                    <a:pt x="6253" y="125"/>
                    <a:pt x="5836" y="1"/>
                    <a:pt x="5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4" name="Google Shape;34895;p126">
              <a:extLst>
                <a:ext uri="{FF2B5EF4-FFF2-40B4-BE49-F238E27FC236}">
                  <a16:creationId xmlns:a16="http://schemas.microsoft.com/office/drawing/2014/main" id="{705E42BF-3FC1-1E62-5AED-643B8FB4F8FE}"/>
                </a:ext>
              </a:extLst>
            </p:cNvPr>
            <p:cNvSpPr/>
            <p:nvPr/>
          </p:nvSpPr>
          <p:spPr>
            <a:xfrm>
              <a:off x="1357325" y="1049163"/>
              <a:ext cx="766350" cy="611000"/>
            </a:xfrm>
            <a:custGeom>
              <a:avLst/>
              <a:gdLst/>
              <a:ahLst/>
              <a:cxnLst/>
              <a:rect l="l" t="t" r="r" b="b"/>
              <a:pathLst>
                <a:path w="30654" h="24440" extrusionOk="0">
                  <a:moveTo>
                    <a:pt x="9676" y="0"/>
                  </a:moveTo>
                  <a:cubicBezTo>
                    <a:pt x="6303" y="0"/>
                    <a:pt x="3125" y="788"/>
                    <a:pt x="301" y="2204"/>
                  </a:cubicBezTo>
                  <a:cubicBezTo>
                    <a:pt x="93" y="2908"/>
                    <a:pt x="1" y="3572"/>
                    <a:pt x="194" y="3983"/>
                  </a:cubicBezTo>
                  <a:cubicBezTo>
                    <a:pt x="781" y="5188"/>
                    <a:pt x="2855" y="4369"/>
                    <a:pt x="3433" y="5042"/>
                  </a:cubicBezTo>
                  <a:cubicBezTo>
                    <a:pt x="4013" y="5723"/>
                    <a:pt x="3673" y="5816"/>
                    <a:pt x="4353" y="6350"/>
                  </a:cubicBezTo>
                  <a:cubicBezTo>
                    <a:pt x="5034" y="6883"/>
                    <a:pt x="6581" y="7123"/>
                    <a:pt x="7208" y="7271"/>
                  </a:cubicBezTo>
                  <a:cubicBezTo>
                    <a:pt x="7834" y="7418"/>
                    <a:pt x="8654" y="8430"/>
                    <a:pt x="8995" y="8965"/>
                  </a:cubicBezTo>
                  <a:cubicBezTo>
                    <a:pt x="9276" y="9401"/>
                    <a:pt x="10414" y="10301"/>
                    <a:pt x="11430" y="10301"/>
                  </a:cubicBezTo>
                  <a:cubicBezTo>
                    <a:pt x="11642" y="10301"/>
                    <a:pt x="11849" y="10262"/>
                    <a:pt x="12042" y="10171"/>
                  </a:cubicBezTo>
                  <a:cubicBezTo>
                    <a:pt x="13083" y="9673"/>
                    <a:pt x="13312" y="8458"/>
                    <a:pt x="14209" y="8458"/>
                  </a:cubicBezTo>
                  <a:cubicBezTo>
                    <a:pt x="14272" y="8458"/>
                    <a:pt x="14338" y="8464"/>
                    <a:pt x="14408" y="8477"/>
                  </a:cubicBezTo>
                  <a:cubicBezTo>
                    <a:pt x="15476" y="8671"/>
                    <a:pt x="16388" y="8717"/>
                    <a:pt x="16296" y="9205"/>
                  </a:cubicBezTo>
                  <a:cubicBezTo>
                    <a:pt x="16196" y="9684"/>
                    <a:pt x="15036" y="9807"/>
                    <a:pt x="15716" y="10303"/>
                  </a:cubicBezTo>
                  <a:cubicBezTo>
                    <a:pt x="16389" y="10797"/>
                    <a:pt x="18618" y="11525"/>
                    <a:pt x="18470" y="12151"/>
                  </a:cubicBezTo>
                  <a:cubicBezTo>
                    <a:pt x="18323" y="12778"/>
                    <a:pt x="18323" y="12778"/>
                    <a:pt x="18230" y="13846"/>
                  </a:cubicBezTo>
                  <a:cubicBezTo>
                    <a:pt x="18130" y="14905"/>
                    <a:pt x="14943" y="15052"/>
                    <a:pt x="15136" y="16499"/>
                  </a:cubicBezTo>
                  <a:cubicBezTo>
                    <a:pt x="15329" y="17954"/>
                    <a:pt x="15183" y="17954"/>
                    <a:pt x="15956" y="18681"/>
                  </a:cubicBezTo>
                  <a:cubicBezTo>
                    <a:pt x="16566" y="19255"/>
                    <a:pt x="17236" y="19825"/>
                    <a:pt x="17612" y="19825"/>
                  </a:cubicBezTo>
                  <a:cubicBezTo>
                    <a:pt x="17712" y="19825"/>
                    <a:pt x="17791" y="19785"/>
                    <a:pt x="17843" y="19694"/>
                  </a:cubicBezTo>
                  <a:cubicBezTo>
                    <a:pt x="18083" y="19261"/>
                    <a:pt x="19003" y="17861"/>
                    <a:pt x="19290" y="17807"/>
                  </a:cubicBezTo>
                  <a:cubicBezTo>
                    <a:pt x="19296" y="17806"/>
                    <a:pt x="19301" y="17805"/>
                    <a:pt x="19307" y="17805"/>
                  </a:cubicBezTo>
                  <a:cubicBezTo>
                    <a:pt x="19602" y="17805"/>
                    <a:pt x="20072" y="18971"/>
                    <a:pt x="20505" y="19206"/>
                  </a:cubicBezTo>
                  <a:cubicBezTo>
                    <a:pt x="20938" y="19454"/>
                    <a:pt x="20117" y="20722"/>
                    <a:pt x="20984" y="20978"/>
                  </a:cubicBezTo>
                  <a:cubicBezTo>
                    <a:pt x="21104" y="21014"/>
                    <a:pt x="21209" y="21028"/>
                    <a:pt x="21301" y="21028"/>
                  </a:cubicBezTo>
                  <a:cubicBezTo>
                    <a:pt x="21588" y="21028"/>
                    <a:pt x="21764" y="20897"/>
                    <a:pt x="21951" y="20897"/>
                  </a:cubicBezTo>
                  <a:cubicBezTo>
                    <a:pt x="22141" y="20897"/>
                    <a:pt x="22342" y="21033"/>
                    <a:pt x="22679" y="21581"/>
                  </a:cubicBezTo>
                  <a:cubicBezTo>
                    <a:pt x="23451" y="22834"/>
                    <a:pt x="24171" y="24335"/>
                    <a:pt x="25386" y="24435"/>
                  </a:cubicBezTo>
                  <a:cubicBezTo>
                    <a:pt x="25424" y="24438"/>
                    <a:pt x="25461" y="24439"/>
                    <a:pt x="25498" y="24439"/>
                  </a:cubicBezTo>
                  <a:cubicBezTo>
                    <a:pt x="26628" y="24439"/>
                    <a:pt x="27174" y="23079"/>
                    <a:pt x="27220" y="21581"/>
                  </a:cubicBezTo>
                  <a:cubicBezTo>
                    <a:pt x="27264" y="20034"/>
                    <a:pt x="28039" y="17807"/>
                    <a:pt x="28239" y="17807"/>
                  </a:cubicBezTo>
                  <a:cubicBezTo>
                    <a:pt x="28326" y="17807"/>
                    <a:pt x="29470" y="19253"/>
                    <a:pt x="30653" y="20885"/>
                  </a:cubicBezTo>
                  <a:cubicBezTo>
                    <a:pt x="30599" y="9343"/>
                    <a:pt x="21233" y="0"/>
                    <a:pt x="9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5" name="Google Shape;34896;p126">
              <a:extLst>
                <a:ext uri="{FF2B5EF4-FFF2-40B4-BE49-F238E27FC236}">
                  <a16:creationId xmlns:a16="http://schemas.microsoft.com/office/drawing/2014/main" id="{E7EF2143-1BC7-8496-5F50-C5D80EF4178F}"/>
                </a:ext>
              </a:extLst>
            </p:cNvPr>
            <p:cNvSpPr/>
            <p:nvPr/>
          </p:nvSpPr>
          <p:spPr>
            <a:xfrm>
              <a:off x="1629400" y="1769338"/>
              <a:ext cx="437450" cy="308950"/>
            </a:xfrm>
            <a:custGeom>
              <a:avLst/>
              <a:gdLst/>
              <a:ahLst/>
              <a:cxnLst/>
              <a:rect l="l" t="t" r="r" b="b"/>
              <a:pathLst>
                <a:path w="17498" h="12358" extrusionOk="0">
                  <a:moveTo>
                    <a:pt x="13133" y="0"/>
                  </a:moveTo>
                  <a:cubicBezTo>
                    <a:pt x="12935" y="0"/>
                    <a:pt x="12722" y="180"/>
                    <a:pt x="12376" y="701"/>
                  </a:cubicBezTo>
                  <a:cubicBezTo>
                    <a:pt x="11308" y="2295"/>
                    <a:pt x="11261" y="3022"/>
                    <a:pt x="10101" y="3215"/>
                  </a:cubicBezTo>
                  <a:cubicBezTo>
                    <a:pt x="8941" y="3407"/>
                    <a:pt x="8360" y="3694"/>
                    <a:pt x="7587" y="3694"/>
                  </a:cubicBezTo>
                  <a:cubicBezTo>
                    <a:pt x="7071" y="3694"/>
                    <a:pt x="6536" y="2986"/>
                    <a:pt x="5949" y="2986"/>
                  </a:cubicBezTo>
                  <a:cubicBezTo>
                    <a:pt x="5655" y="2986"/>
                    <a:pt x="5349" y="3163"/>
                    <a:pt x="5027" y="3694"/>
                  </a:cubicBezTo>
                  <a:cubicBezTo>
                    <a:pt x="4348" y="4818"/>
                    <a:pt x="3788" y="4985"/>
                    <a:pt x="3147" y="4985"/>
                  </a:cubicBezTo>
                  <a:cubicBezTo>
                    <a:pt x="2875" y="4985"/>
                    <a:pt x="2589" y="4955"/>
                    <a:pt x="2273" y="4955"/>
                  </a:cubicBezTo>
                  <a:cubicBezTo>
                    <a:pt x="1205" y="4955"/>
                    <a:pt x="0" y="5002"/>
                    <a:pt x="193" y="5821"/>
                  </a:cubicBezTo>
                  <a:cubicBezTo>
                    <a:pt x="386" y="6642"/>
                    <a:pt x="2220" y="7857"/>
                    <a:pt x="2460" y="7857"/>
                  </a:cubicBezTo>
                  <a:cubicBezTo>
                    <a:pt x="2707" y="7857"/>
                    <a:pt x="4834" y="8629"/>
                    <a:pt x="4734" y="9596"/>
                  </a:cubicBezTo>
                  <a:cubicBezTo>
                    <a:pt x="4641" y="10563"/>
                    <a:pt x="4108" y="12071"/>
                    <a:pt x="4541" y="12358"/>
                  </a:cubicBezTo>
                  <a:cubicBezTo>
                    <a:pt x="10196" y="10748"/>
                    <a:pt x="14883" y="6827"/>
                    <a:pt x="17497" y="1676"/>
                  </a:cubicBezTo>
                  <a:cubicBezTo>
                    <a:pt x="16995" y="1367"/>
                    <a:pt x="16314" y="1003"/>
                    <a:pt x="15223" y="895"/>
                  </a:cubicBezTo>
                  <a:cubicBezTo>
                    <a:pt x="13890" y="764"/>
                    <a:pt x="13542" y="0"/>
                    <a:pt x="13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6" name="Google Shape;34897;p126">
            <a:extLst>
              <a:ext uri="{FF2B5EF4-FFF2-40B4-BE49-F238E27FC236}">
                <a16:creationId xmlns:a16="http://schemas.microsoft.com/office/drawing/2014/main" id="{ED47DDB7-5F06-87DC-C1CC-E9BBE5D7259E}"/>
              </a:ext>
            </a:extLst>
          </p:cNvPr>
          <p:cNvGrpSpPr/>
          <p:nvPr/>
        </p:nvGrpSpPr>
        <p:grpSpPr>
          <a:xfrm>
            <a:off x="11807976" y="4326911"/>
            <a:ext cx="768457" cy="437466"/>
            <a:chOff x="3417125" y="2549150"/>
            <a:chExt cx="2840875" cy="1617250"/>
          </a:xfrm>
        </p:grpSpPr>
        <p:sp>
          <p:nvSpPr>
            <p:cNvPr id="26867" name="Google Shape;34898;p126">
              <a:extLst>
                <a:ext uri="{FF2B5EF4-FFF2-40B4-BE49-F238E27FC236}">
                  <a16:creationId xmlns:a16="http://schemas.microsoft.com/office/drawing/2014/main" id="{77821199-35CA-834F-E76B-F911CF1782A2}"/>
                </a:ext>
              </a:extLst>
            </p:cNvPr>
            <p:cNvSpPr/>
            <p:nvPr/>
          </p:nvSpPr>
          <p:spPr>
            <a:xfrm>
              <a:off x="4042950" y="2549150"/>
              <a:ext cx="1617250" cy="1617250"/>
            </a:xfrm>
            <a:custGeom>
              <a:avLst/>
              <a:gdLst/>
              <a:ahLst/>
              <a:cxnLst/>
              <a:rect l="l" t="t" r="r" b="b"/>
              <a:pathLst>
                <a:path w="64690" h="64690" extrusionOk="0">
                  <a:moveTo>
                    <a:pt x="32345" y="1"/>
                  </a:moveTo>
                  <a:cubicBezTo>
                    <a:pt x="23766" y="1"/>
                    <a:pt x="15539" y="3409"/>
                    <a:pt x="9474" y="9474"/>
                  </a:cubicBezTo>
                  <a:cubicBezTo>
                    <a:pt x="3408" y="15540"/>
                    <a:pt x="1" y="23768"/>
                    <a:pt x="1" y="32345"/>
                  </a:cubicBezTo>
                  <a:cubicBezTo>
                    <a:pt x="1" y="40924"/>
                    <a:pt x="3408" y="49150"/>
                    <a:pt x="9474" y="55217"/>
                  </a:cubicBezTo>
                  <a:cubicBezTo>
                    <a:pt x="15539" y="61282"/>
                    <a:pt x="23766" y="64690"/>
                    <a:pt x="32345" y="64690"/>
                  </a:cubicBezTo>
                  <a:cubicBezTo>
                    <a:pt x="40923" y="64690"/>
                    <a:pt x="49150" y="61282"/>
                    <a:pt x="55215" y="55217"/>
                  </a:cubicBezTo>
                  <a:cubicBezTo>
                    <a:pt x="61282" y="49150"/>
                    <a:pt x="64690" y="40924"/>
                    <a:pt x="64690" y="32345"/>
                  </a:cubicBezTo>
                  <a:cubicBezTo>
                    <a:pt x="64690" y="23768"/>
                    <a:pt x="61282" y="15540"/>
                    <a:pt x="55215" y="9474"/>
                  </a:cubicBezTo>
                  <a:cubicBezTo>
                    <a:pt x="49150" y="3409"/>
                    <a:pt x="40923" y="1"/>
                    <a:pt x="3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8" name="Google Shape;34899;p126">
              <a:extLst>
                <a:ext uri="{FF2B5EF4-FFF2-40B4-BE49-F238E27FC236}">
                  <a16:creationId xmlns:a16="http://schemas.microsoft.com/office/drawing/2014/main" id="{5DA6E69C-4FC5-C95A-95E0-6F8B1CFAD1FC}"/>
                </a:ext>
              </a:extLst>
            </p:cNvPr>
            <p:cNvSpPr/>
            <p:nvPr/>
          </p:nvSpPr>
          <p:spPr>
            <a:xfrm>
              <a:off x="3417125" y="2952200"/>
              <a:ext cx="2840875" cy="725675"/>
            </a:xfrm>
            <a:custGeom>
              <a:avLst/>
              <a:gdLst/>
              <a:ahLst/>
              <a:cxnLst/>
              <a:rect l="l" t="t" r="r" b="b"/>
              <a:pathLst>
                <a:path w="113635" h="29027" extrusionOk="0">
                  <a:moveTo>
                    <a:pt x="100173" y="1"/>
                  </a:moveTo>
                  <a:cubicBezTo>
                    <a:pt x="96817" y="1"/>
                    <a:pt x="92577" y="203"/>
                    <a:pt x="87218" y="670"/>
                  </a:cubicBezTo>
                  <a:cubicBezTo>
                    <a:pt x="86760" y="711"/>
                    <a:pt x="86281" y="759"/>
                    <a:pt x="85813" y="802"/>
                  </a:cubicBezTo>
                  <a:cubicBezTo>
                    <a:pt x="86663" y="2372"/>
                    <a:pt x="87395" y="4023"/>
                    <a:pt x="87985" y="5752"/>
                  </a:cubicBezTo>
                  <a:cubicBezTo>
                    <a:pt x="93051" y="5318"/>
                    <a:pt x="97009" y="5155"/>
                    <a:pt x="100042" y="5155"/>
                  </a:cubicBezTo>
                  <a:cubicBezTo>
                    <a:pt x="103073" y="5155"/>
                    <a:pt x="105181" y="5318"/>
                    <a:pt x="106552" y="5533"/>
                  </a:cubicBezTo>
                  <a:cubicBezTo>
                    <a:pt x="103810" y="7112"/>
                    <a:pt x="97934" y="9327"/>
                    <a:pt x="89407" y="11743"/>
                  </a:cubicBezTo>
                  <a:cubicBezTo>
                    <a:pt x="81217" y="14065"/>
                    <a:pt x="70580" y="16574"/>
                    <a:pt x="57866" y="18891"/>
                  </a:cubicBezTo>
                  <a:cubicBezTo>
                    <a:pt x="45152" y="21207"/>
                    <a:pt x="34315" y="22611"/>
                    <a:pt x="25830" y="23327"/>
                  </a:cubicBezTo>
                  <a:cubicBezTo>
                    <a:pt x="20999" y="23736"/>
                    <a:pt x="16931" y="23921"/>
                    <a:pt x="13726" y="23921"/>
                  </a:cubicBezTo>
                  <a:cubicBezTo>
                    <a:pt x="11073" y="23921"/>
                    <a:pt x="9012" y="23794"/>
                    <a:pt x="7599" y="23562"/>
                  </a:cubicBezTo>
                  <a:cubicBezTo>
                    <a:pt x="10011" y="22192"/>
                    <a:pt x="15268" y="19979"/>
                    <a:pt x="25048" y="17221"/>
                  </a:cubicBezTo>
                  <a:cubicBezTo>
                    <a:pt x="24990" y="15393"/>
                    <a:pt x="25092" y="13591"/>
                    <a:pt x="25335" y="11823"/>
                  </a:cubicBezTo>
                  <a:lnTo>
                    <a:pt x="25335" y="11823"/>
                  </a:lnTo>
                  <a:cubicBezTo>
                    <a:pt x="24955" y="11927"/>
                    <a:pt x="24560" y="12031"/>
                    <a:pt x="24185" y="12135"/>
                  </a:cubicBezTo>
                  <a:cubicBezTo>
                    <a:pt x="0" y="18895"/>
                    <a:pt x="692" y="22689"/>
                    <a:pt x="1063" y="24727"/>
                  </a:cubicBezTo>
                  <a:cubicBezTo>
                    <a:pt x="1532" y="27298"/>
                    <a:pt x="4085" y="29027"/>
                    <a:pt x="14000" y="29027"/>
                  </a:cubicBezTo>
                  <a:cubicBezTo>
                    <a:pt x="15829" y="29027"/>
                    <a:pt x="17910" y="28968"/>
                    <a:pt x="20274" y="28845"/>
                  </a:cubicBezTo>
                  <a:cubicBezTo>
                    <a:pt x="22501" y="28729"/>
                    <a:pt x="24884" y="28554"/>
                    <a:pt x="27383" y="28333"/>
                  </a:cubicBezTo>
                  <a:cubicBezTo>
                    <a:pt x="36594" y="27512"/>
                    <a:pt x="47466" y="25996"/>
                    <a:pt x="58787" y="23934"/>
                  </a:cubicBezTo>
                  <a:cubicBezTo>
                    <a:pt x="70108" y="21870"/>
                    <a:pt x="80816" y="19455"/>
                    <a:pt x="89725" y="16973"/>
                  </a:cubicBezTo>
                  <a:cubicBezTo>
                    <a:pt x="92142" y="16300"/>
                    <a:pt x="94432" y="15622"/>
                    <a:pt x="96558" y="14945"/>
                  </a:cubicBezTo>
                  <a:cubicBezTo>
                    <a:pt x="111038" y="10334"/>
                    <a:pt x="113635" y="7362"/>
                    <a:pt x="113079" y="4318"/>
                  </a:cubicBezTo>
                  <a:cubicBezTo>
                    <a:pt x="112687" y="2166"/>
                    <a:pt x="111150" y="1"/>
                    <a:pt x="100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9" name="Google Shape;34900;p126">
            <a:extLst>
              <a:ext uri="{FF2B5EF4-FFF2-40B4-BE49-F238E27FC236}">
                <a16:creationId xmlns:a16="http://schemas.microsoft.com/office/drawing/2014/main" id="{18BE7EEE-4CAF-9DFA-85A4-A5A24EDFF17F}"/>
              </a:ext>
            </a:extLst>
          </p:cNvPr>
          <p:cNvGrpSpPr/>
          <p:nvPr/>
        </p:nvGrpSpPr>
        <p:grpSpPr>
          <a:xfrm>
            <a:off x="11709234" y="1325945"/>
            <a:ext cx="531746" cy="531737"/>
            <a:chOff x="1590875" y="1604350"/>
            <a:chExt cx="1485325" cy="1485300"/>
          </a:xfrm>
        </p:grpSpPr>
        <p:sp>
          <p:nvSpPr>
            <p:cNvPr id="26870" name="Google Shape;34901;p126">
              <a:extLst>
                <a:ext uri="{FF2B5EF4-FFF2-40B4-BE49-F238E27FC236}">
                  <a16:creationId xmlns:a16="http://schemas.microsoft.com/office/drawing/2014/main" id="{A0C1CB81-5728-B9C1-046A-B02E8E5D3938}"/>
                </a:ext>
              </a:extLst>
            </p:cNvPr>
            <p:cNvSpPr/>
            <p:nvPr/>
          </p:nvSpPr>
          <p:spPr>
            <a:xfrm>
              <a:off x="1590875" y="1604350"/>
              <a:ext cx="1485300" cy="1485300"/>
            </a:xfrm>
            <a:custGeom>
              <a:avLst/>
              <a:gdLst/>
              <a:ahLst/>
              <a:cxnLst/>
              <a:rect l="l" t="t" r="r" b="b"/>
              <a:pathLst>
                <a:path w="59412" h="59412" extrusionOk="0">
                  <a:moveTo>
                    <a:pt x="29705" y="1"/>
                  </a:moveTo>
                  <a:cubicBezTo>
                    <a:pt x="21827" y="1"/>
                    <a:pt x="14272" y="3131"/>
                    <a:pt x="8701" y="8701"/>
                  </a:cubicBezTo>
                  <a:cubicBezTo>
                    <a:pt x="3129" y="14273"/>
                    <a:pt x="0" y="21828"/>
                    <a:pt x="0" y="29707"/>
                  </a:cubicBezTo>
                  <a:cubicBezTo>
                    <a:pt x="0" y="37585"/>
                    <a:pt x="3129" y="45140"/>
                    <a:pt x="8701" y="50712"/>
                  </a:cubicBezTo>
                  <a:cubicBezTo>
                    <a:pt x="14272" y="56283"/>
                    <a:pt x="21827" y="59412"/>
                    <a:pt x="29705" y="59412"/>
                  </a:cubicBezTo>
                  <a:cubicBezTo>
                    <a:pt x="37584" y="59412"/>
                    <a:pt x="45139" y="56283"/>
                    <a:pt x="50711" y="50712"/>
                  </a:cubicBezTo>
                  <a:cubicBezTo>
                    <a:pt x="56281" y="45140"/>
                    <a:pt x="59411" y="37585"/>
                    <a:pt x="59411" y="29707"/>
                  </a:cubicBezTo>
                  <a:cubicBezTo>
                    <a:pt x="59411" y="21828"/>
                    <a:pt x="56281" y="14273"/>
                    <a:pt x="50711" y="8701"/>
                  </a:cubicBezTo>
                  <a:cubicBezTo>
                    <a:pt x="45139" y="3131"/>
                    <a:pt x="37584" y="1"/>
                    <a:pt x="297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1" name="Google Shape;34902;p126">
              <a:extLst>
                <a:ext uri="{FF2B5EF4-FFF2-40B4-BE49-F238E27FC236}">
                  <a16:creationId xmlns:a16="http://schemas.microsoft.com/office/drawing/2014/main" id="{B7360720-1C61-77C6-12F2-A6B5C81E5AC8}"/>
                </a:ext>
              </a:extLst>
            </p:cNvPr>
            <p:cNvSpPr/>
            <p:nvPr/>
          </p:nvSpPr>
          <p:spPr>
            <a:xfrm>
              <a:off x="1823600" y="1626200"/>
              <a:ext cx="1019925" cy="181250"/>
            </a:xfrm>
            <a:custGeom>
              <a:avLst/>
              <a:gdLst/>
              <a:ahLst/>
              <a:cxnLst/>
              <a:rect l="l" t="t" r="r" b="b"/>
              <a:pathLst>
                <a:path w="40797" h="7250" extrusionOk="0">
                  <a:moveTo>
                    <a:pt x="20398" y="0"/>
                  </a:moveTo>
                  <a:cubicBezTo>
                    <a:pt x="17563" y="0"/>
                    <a:pt x="14727" y="122"/>
                    <a:pt x="11899" y="367"/>
                  </a:cubicBezTo>
                  <a:cubicBezTo>
                    <a:pt x="7389" y="1711"/>
                    <a:pt x="3331" y="4099"/>
                    <a:pt x="0" y="7249"/>
                  </a:cubicBezTo>
                  <a:cubicBezTo>
                    <a:pt x="6724" y="6104"/>
                    <a:pt x="13561" y="5531"/>
                    <a:pt x="20398" y="5531"/>
                  </a:cubicBezTo>
                  <a:cubicBezTo>
                    <a:pt x="27235" y="5531"/>
                    <a:pt x="34072" y="6104"/>
                    <a:pt x="40796" y="7249"/>
                  </a:cubicBezTo>
                  <a:cubicBezTo>
                    <a:pt x="37465" y="4099"/>
                    <a:pt x="33406" y="1712"/>
                    <a:pt x="28897" y="367"/>
                  </a:cubicBezTo>
                  <a:cubicBezTo>
                    <a:pt x="26069" y="122"/>
                    <a:pt x="23234" y="0"/>
                    <a:pt x="20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2" name="Google Shape;34903;p126">
              <a:extLst>
                <a:ext uri="{FF2B5EF4-FFF2-40B4-BE49-F238E27FC236}">
                  <a16:creationId xmlns:a16="http://schemas.microsoft.com/office/drawing/2014/main" id="{97532E85-DF04-64F5-938E-EA14FFA79833}"/>
                </a:ext>
              </a:extLst>
            </p:cNvPr>
            <p:cNvSpPr/>
            <p:nvPr/>
          </p:nvSpPr>
          <p:spPr>
            <a:xfrm>
              <a:off x="1622800" y="1957750"/>
              <a:ext cx="1421500" cy="173550"/>
            </a:xfrm>
            <a:custGeom>
              <a:avLst/>
              <a:gdLst/>
              <a:ahLst/>
              <a:cxnLst/>
              <a:rect l="l" t="t" r="r" b="b"/>
              <a:pathLst>
                <a:path w="56860" h="6942" extrusionOk="0">
                  <a:moveTo>
                    <a:pt x="28430" y="1"/>
                  </a:moveTo>
                  <a:cubicBezTo>
                    <a:pt x="19553" y="1"/>
                    <a:pt x="10676" y="643"/>
                    <a:pt x="2044" y="1927"/>
                  </a:cubicBezTo>
                  <a:cubicBezTo>
                    <a:pt x="1218" y="3521"/>
                    <a:pt x="530" y="5195"/>
                    <a:pt x="0" y="6941"/>
                  </a:cubicBezTo>
                  <a:cubicBezTo>
                    <a:pt x="9268" y="5986"/>
                    <a:pt x="18849" y="5508"/>
                    <a:pt x="28429" y="5508"/>
                  </a:cubicBezTo>
                  <a:cubicBezTo>
                    <a:pt x="38010" y="5508"/>
                    <a:pt x="47591" y="5986"/>
                    <a:pt x="56859" y="6941"/>
                  </a:cubicBezTo>
                  <a:cubicBezTo>
                    <a:pt x="56330" y="5195"/>
                    <a:pt x="55640" y="3521"/>
                    <a:pt x="54816" y="1927"/>
                  </a:cubicBezTo>
                  <a:cubicBezTo>
                    <a:pt x="46184" y="643"/>
                    <a:pt x="37307" y="1"/>
                    <a:pt x="28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3" name="Google Shape;34904;p126">
              <a:extLst>
                <a:ext uri="{FF2B5EF4-FFF2-40B4-BE49-F238E27FC236}">
                  <a16:creationId xmlns:a16="http://schemas.microsoft.com/office/drawing/2014/main" id="{650F23A8-0E40-EA7F-E9D9-00A0D50D9FEF}"/>
                </a:ext>
              </a:extLst>
            </p:cNvPr>
            <p:cNvSpPr/>
            <p:nvPr/>
          </p:nvSpPr>
          <p:spPr>
            <a:xfrm>
              <a:off x="1590900" y="2322875"/>
              <a:ext cx="1485300" cy="69050"/>
            </a:xfrm>
            <a:custGeom>
              <a:avLst/>
              <a:gdLst/>
              <a:ahLst/>
              <a:cxnLst/>
              <a:rect l="l" t="t" r="r" b="b"/>
              <a:pathLst>
                <a:path w="59412" h="2762" extrusionOk="0">
                  <a:moveTo>
                    <a:pt x="29706" y="0"/>
                  </a:moveTo>
                  <a:cubicBezTo>
                    <a:pt x="19693" y="0"/>
                    <a:pt x="9680" y="37"/>
                    <a:pt x="22" y="111"/>
                  </a:cubicBezTo>
                  <a:cubicBezTo>
                    <a:pt x="14" y="396"/>
                    <a:pt x="0" y="680"/>
                    <a:pt x="0" y="967"/>
                  </a:cubicBezTo>
                  <a:cubicBezTo>
                    <a:pt x="0" y="1458"/>
                    <a:pt x="13" y="1946"/>
                    <a:pt x="37" y="2430"/>
                  </a:cubicBezTo>
                  <a:cubicBezTo>
                    <a:pt x="9690" y="2651"/>
                    <a:pt x="19698" y="2762"/>
                    <a:pt x="29705" y="2762"/>
                  </a:cubicBezTo>
                  <a:cubicBezTo>
                    <a:pt x="39713" y="2762"/>
                    <a:pt x="49721" y="2651"/>
                    <a:pt x="59375" y="2430"/>
                  </a:cubicBezTo>
                  <a:cubicBezTo>
                    <a:pt x="59399" y="1946"/>
                    <a:pt x="59411" y="1457"/>
                    <a:pt x="59411" y="967"/>
                  </a:cubicBezTo>
                  <a:cubicBezTo>
                    <a:pt x="59411" y="680"/>
                    <a:pt x="59399" y="396"/>
                    <a:pt x="59389" y="111"/>
                  </a:cubicBezTo>
                  <a:cubicBezTo>
                    <a:pt x="49731" y="37"/>
                    <a:pt x="39718" y="0"/>
                    <a:pt x="297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4" name="Google Shape;34905;p126">
              <a:extLst>
                <a:ext uri="{FF2B5EF4-FFF2-40B4-BE49-F238E27FC236}">
                  <a16:creationId xmlns:a16="http://schemas.microsoft.com/office/drawing/2014/main" id="{B92E6E3B-813E-9188-DC25-0B52C4CD2AD1}"/>
                </a:ext>
              </a:extLst>
            </p:cNvPr>
            <p:cNvSpPr/>
            <p:nvPr/>
          </p:nvSpPr>
          <p:spPr>
            <a:xfrm>
              <a:off x="1628025" y="2579000"/>
              <a:ext cx="1411000" cy="178550"/>
            </a:xfrm>
            <a:custGeom>
              <a:avLst/>
              <a:gdLst/>
              <a:ahLst/>
              <a:cxnLst/>
              <a:rect l="l" t="t" r="r" b="b"/>
              <a:pathLst>
                <a:path w="56440" h="7142" extrusionOk="0">
                  <a:moveTo>
                    <a:pt x="0" y="1"/>
                  </a:moveTo>
                  <a:lnTo>
                    <a:pt x="0" y="1"/>
                  </a:lnTo>
                  <a:cubicBezTo>
                    <a:pt x="586" y="1782"/>
                    <a:pt x="1334" y="3490"/>
                    <a:pt x="2229" y="5105"/>
                  </a:cubicBezTo>
                  <a:cubicBezTo>
                    <a:pt x="10734" y="6463"/>
                    <a:pt x="19478" y="7142"/>
                    <a:pt x="28221" y="7142"/>
                  </a:cubicBezTo>
                  <a:cubicBezTo>
                    <a:pt x="36964" y="7142"/>
                    <a:pt x="45707" y="6463"/>
                    <a:pt x="54212" y="5105"/>
                  </a:cubicBezTo>
                  <a:cubicBezTo>
                    <a:pt x="55108" y="3490"/>
                    <a:pt x="55854" y="1782"/>
                    <a:pt x="56440" y="1"/>
                  </a:cubicBezTo>
                  <a:lnTo>
                    <a:pt x="56440" y="1"/>
                  </a:lnTo>
                  <a:cubicBezTo>
                    <a:pt x="47238" y="1076"/>
                    <a:pt x="37729" y="1613"/>
                    <a:pt x="28221" y="1613"/>
                  </a:cubicBezTo>
                  <a:cubicBezTo>
                    <a:pt x="18712" y="1613"/>
                    <a:pt x="9204" y="107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5" name="Google Shape;34906;p126">
              <a:extLst>
                <a:ext uri="{FF2B5EF4-FFF2-40B4-BE49-F238E27FC236}">
                  <a16:creationId xmlns:a16="http://schemas.microsoft.com/office/drawing/2014/main" id="{F11E6F43-9202-19CB-5B91-E7CF0E525353}"/>
                </a:ext>
              </a:extLst>
            </p:cNvPr>
            <p:cNvSpPr/>
            <p:nvPr/>
          </p:nvSpPr>
          <p:spPr>
            <a:xfrm>
              <a:off x="1900875" y="2950425"/>
              <a:ext cx="865300" cy="103475"/>
            </a:xfrm>
            <a:custGeom>
              <a:avLst/>
              <a:gdLst/>
              <a:ahLst/>
              <a:cxnLst/>
              <a:rect l="l" t="t" r="r" b="b"/>
              <a:pathLst>
                <a:path w="34612" h="4139" extrusionOk="0">
                  <a:moveTo>
                    <a:pt x="1" y="1"/>
                  </a:moveTo>
                  <a:cubicBezTo>
                    <a:pt x="2010" y="1444"/>
                    <a:pt x="4204" y="2640"/>
                    <a:pt x="6544" y="3550"/>
                  </a:cubicBezTo>
                  <a:cubicBezTo>
                    <a:pt x="10121" y="3942"/>
                    <a:pt x="13714" y="4139"/>
                    <a:pt x="17306" y="4139"/>
                  </a:cubicBezTo>
                  <a:cubicBezTo>
                    <a:pt x="20899" y="4139"/>
                    <a:pt x="24492" y="3942"/>
                    <a:pt x="28069" y="3550"/>
                  </a:cubicBezTo>
                  <a:cubicBezTo>
                    <a:pt x="30409" y="2640"/>
                    <a:pt x="32603" y="1443"/>
                    <a:pt x="34611" y="1"/>
                  </a:cubicBezTo>
                  <a:lnTo>
                    <a:pt x="34611" y="1"/>
                  </a:lnTo>
                  <a:cubicBezTo>
                    <a:pt x="28890" y="922"/>
                    <a:pt x="23099" y="1382"/>
                    <a:pt x="17307" y="1382"/>
                  </a:cubicBezTo>
                  <a:cubicBezTo>
                    <a:pt x="11515" y="1382"/>
                    <a:pt x="5723" y="92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36" name="Google Shape;34736;p126"/>
          <p:cNvGrpSpPr/>
          <p:nvPr/>
        </p:nvGrpSpPr>
        <p:grpSpPr>
          <a:xfrm>
            <a:off x="4536470" y="1392847"/>
            <a:ext cx="762391" cy="1470374"/>
            <a:chOff x="4096132" y="2346334"/>
            <a:chExt cx="762391" cy="1470374"/>
          </a:xfrm>
        </p:grpSpPr>
        <p:sp>
          <p:nvSpPr>
            <p:cNvPr id="34737" name="Google Shape;34737;p126"/>
            <p:cNvSpPr/>
            <p:nvPr/>
          </p:nvSpPr>
          <p:spPr>
            <a:xfrm>
              <a:off x="4282970" y="3428126"/>
              <a:ext cx="404108" cy="388583"/>
            </a:xfrm>
            <a:custGeom>
              <a:avLst/>
              <a:gdLst/>
              <a:ahLst/>
              <a:cxnLst/>
              <a:rect l="l" t="t" r="r" b="b"/>
              <a:pathLst>
                <a:path w="9136" h="8785" extrusionOk="0">
                  <a:moveTo>
                    <a:pt x="1582" y="0"/>
                  </a:moveTo>
                  <a:lnTo>
                    <a:pt x="1582" y="2"/>
                  </a:lnTo>
                  <a:cubicBezTo>
                    <a:pt x="1173" y="867"/>
                    <a:pt x="0" y="3791"/>
                    <a:pt x="1448" y="6309"/>
                  </a:cubicBezTo>
                  <a:cubicBezTo>
                    <a:pt x="1448" y="6309"/>
                    <a:pt x="2484" y="5625"/>
                    <a:pt x="3130" y="3987"/>
                  </a:cubicBezTo>
                  <a:cubicBezTo>
                    <a:pt x="3164" y="5733"/>
                    <a:pt x="3495" y="7619"/>
                    <a:pt x="4570" y="8784"/>
                  </a:cubicBezTo>
                  <a:cubicBezTo>
                    <a:pt x="4570" y="8784"/>
                    <a:pt x="6049" y="7331"/>
                    <a:pt x="6031" y="4082"/>
                  </a:cubicBezTo>
                  <a:lnTo>
                    <a:pt x="6031" y="4082"/>
                  </a:lnTo>
                  <a:cubicBezTo>
                    <a:pt x="6636" y="5461"/>
                    <a:pt x="7562" y="5989"/>
                    <a:pt x="7562" y="5989"/>
                  </a:cubicBezTo>
                  <a:cubicBezTo>
                    <a:pt x="9135" y="3520"/>
                    <a:pt x="8007" y="776"/>
                    <a:pt x="7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8" name="Google Shape;34738;p126"/>
            <p:cNvSpPr/>
            <p:nvPr/>
          </p:nvSpPr>
          <p:spPr>
            <a:xfrm>
              <a:off x="4351707" y="3428037"/>
              <a:ext cx="271013" cy="210502"/>
            </a:xfrm>
            <a:custGeom>
              <a:avLst/>
              <a:gdLst/>
              <a:ahLst/>
              <a:cxnLst/>
              <a:rect l="l" t="t" r="r" b="b"/>
              <a:pathLst>
                <a:path w="6127" h="4759" extrusionOk="0">
                  <a:moveTo>
                    <a:pt x="607" y="0"/>
                  </a:moveTo>
                  <a:lnTo>
                    <a:pt x="607" y="4"/>
                  </a:lnTo>
                  <a:cubicBezTo>
                    <a:pt x="389" y="515"/>
                    <a:pt x="0" y="1767"/>
                    <a:pt x="540" y="3336"/>
                  </a:cubicBezTo>
                  <a:cubicBezTo>
                    <a:pt x="540" y="3336"/>
                    <a:pt x="1473" y="3247"/>
                    <a:pt x="1806" y="2256"/>
                  </a:cubicBezTo>
                  <a:lnTo>
                    <a:pt x="1807" y="2255"/>
                  </a:lnTo>
                  <a:cubicBezTo>
                    <a:pt x="1828" y="2185"/>
                    <a:pt x="1851" y="2113"/>
                    <a:pt x="1870" y="2034"/>
                  </a:cubicBezTo>
                  <a:lnTo>
                    <a:pt x="2137" y="1135"/>
                  </a:lnTo>
                  <a:lnTo>
                    <a:pt x="2137" y="1135"/>
                  </a:lnTo>
                  <a:cubicBezTo>
                    <a:pt x="2087" y="1683"/>
                    <a:pt x="2083" y="2335"/>
                    <a:pt x="2208" y="2977"/>
                  </a:cubicBezTo>
                  <a:cubicBezTo>
                    <a:pt x="2332" y="3619"/>
                    <a:pt x="2588" y="4251"/>
                    <a:pt x="3054" y="4759"/>
                  </a:cubicBezTo>
                  <a:cubicBezTo>
                    <a:pt x="3054" y="4759"/>
                    <a:pt x="4217" y="3780"/>
                    <a:pt x="4057" y="1149"/>
                  </a:cubicBezTo>
                  <a:lnTo>
                    <a:pt x="4057" y="1149"/>
                  </a:lnTo>
                  <a:lnTo>
                    <a:pt x="4270" y="2012"/>
                  </a:lnTo>
                  <a:cubicBezTo>
                    <a:pt x="4277" y="2042"/>
                    <a:pt x="4284" y="2072"/>
                    <a:pt x="4292" y="2101"/>
                  </a:cubicBezTo>
                  <a:lnTo>
                    <a:pt x="4293" y="2106"/>
                  </a:lnTo>
                  <a:cubicBezTo>
                    <a:pt x="4441" y="2674"/>
                    <a:pt x="4724" y="3088"/>
                    <a:pt x="4969" y="3362"/>
                  </a:cubicBezTo>
                  <a:cubicBezTo>
                    <a:pt x="5213" y="3633"/>
                    <a:pt x="5420" y="3765"/>
                    <a:pt x="5420" y="3765"/>
                  </a:cubicBezTo>
                  <a:cubicBezTo>
                    <a:pt x="6127" y="2106"/>
                    <a:pt x="5726" y="554"/>
                    <a:pt x="55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9" name="Google Shape;34739;p126"/>
            <p:cNvSpPr/>
            <p:nvPr/>
          </p:nvSpPr>
          <p:spPr>
            <a:xfrm>
              <a:off x="4245107" y="3298967"/>
              <a:ext cx="464485" cy="164191"/>
            </a:xfrm>
            <a:custGeom>
              <a:avLst/>
              <a:gdLst/>
              <a:ahLst/>
              <a:cxnLst/>
              <a:rect l="l" t="t" r="r" b="b"/>
              <a:pathLst>
                <a:path w="10501" h="3712" extrusionOk="0">
                  <a:moveTo>
                    <a:pt x="1290" y="1"/>
                  </a:moveTo>
                  <a:lnTo>
                    <a:pt x="833" y="866"/>
                  </a:lnTo>
                  <a:lnTo>
                    <a:pt x="491" y="1515"/>
                  </a:lnTo>
                  <a:lnTo>
                    <a:pt x="0" y="2442"/>
                  </a:lnTo>
                  <a:cubicBezTo>
                    <a:pt x="1872" y="3276"/>
                    <a:pt x="3700" y="3712"/>
                    <a:pt x="5475" y="3712"/>
                  </a:cubicBezTo>
                  <a:cubicBezTo>
                    <a:pt x="5955" y="3712"/>
                    <a:pt x="6431" y="3680"/>
                    <a:pt x="6903" y="3615"/>
                  </a:cubicBezTo>
                  <a:cubicBezTo>
                    <a:pt x="8132" y="3448"/>
                    <a:pt x="9331" y="3062"/>
                    <a:pt x="10500" y="2442"/>
                  </a:cubicBezTo>
                  <a:lnTo>
                    <a:pt x="10027" y="1543"/>
                  </a:lnTo>
                  <a:lnTo>
                    <a:pt x="9692" y="909"/>
                  </a:lnTo>
                  <a:lnTo>
                    <a:pt x="9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0" name="Google Shape;34740;p126"/>
            <p:cNvSpPr/>
            <p:nvPr/>
          </p:nvSpPr>
          <p:spPr>
            <a:xfrm>
              <a:off x="4266781" y="3298967"/>
              <a:ext cx="421845" cy="113943"/>
            </a:xfrm>
            <a:custGeom>
              <a:avLst/>
              <a:gdLst/>
              <a:ahLst/>
              <a:cxnLst/>
              <a:rect l="l" t="t" r="r" b="b"/>
              <a:pathLst>
                <a:path w="9537" h="2576" extrusionOk="0">
                  <a:moveTo>
                    <a:pt x="800" y="1"/>
                  </a:moveTo>
                  <a:lnTo>
                    <a:pt x="343" y="866"/>
                  </a:lnTo>
                  <a:lnTo>
                    <a:pt x="1" y="1515"/>
                  </a:lnTo>
                  <a:cubicBezTo>
                    <a:pt x="1639" y="2187"/>
                    <a:pt x="3244" y="2549"/>
                    <a:pt x="4808" y="2575"/>
                  </a:cubicBezTo>
                  <a:cubicBezTo>
                    <a:pt x="4866" y="2575"/>
                    <a:pt x="4924" y="2576"/>
                    <a:pt x="4982" y="2576"/>
                  </a:cubicBezTo>
                  <a:cubicBezTo>
                    <a:pt x="6543" y="2576"/>
                    <a:pt x="8063" y="2239"/>
                    <a:pt x="9536" y="1543"/>
                  </a:cubicBezTo>
                  <a:lnTo>
                    <a:pt x="9202" y="909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1" name="Google Shape;34741;p126"/>
            <p:cNvSpPr/>
            <p:nvPr/>
          </p:nvSpPr>
          <p:spPr>
            <a:xfrm>
              <a:off x="4281953" y="3298967"/>
              <a:ext cx="391811" cy="79176"/>
            </a:xfrm>
            <a:custGeom>
              <a:avLst/>
              <a:gdLst/>
              <a:ahLst/>
              <a:cxnLst/>
              <a:rect l="l" t="t" r="r" b="b"/>
              <a:pathLst>
                <a:path w="8858" h="1790" extrusionOk="0">
                  <a:moveTo>
                    <a:pt x="457" y="1"/>
                  </a:moveTo>
                  <a:lnTo>
                    <a:pt x="0" y="866"/>
                  </a:lnTo>
                  <a:cubicBezTo>
                    <a:pt x="1363" y="1390"/>
                    <a:pt x="2703" y="1698"/>
                    <a:pt x="4015" y="1772"/>
                  </a:cubicBezTo>
                  <a:cubicBezTo>
                    <a:pt x="4227" y="1784"/>
                    <a:pt x="4437" y="1790"/>
                    <a:pt x="4647" y="1790"/>
                  </a:cubicBezTo>
                  <a:cubicBezTo>
                    <a:pt x="6088" y="1790"/>
                    <a:pt x="7492" y="1502"/>
                    <a:pt x="8858" y="909"/>
                  </a:cubicBezTo>
                  <a:lnTo>
                    <a:pt x="8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2" name="Google Shape;34742;p126"/>
            <p:cNvSpPr/>
            <p:nvPr/>
          </p:nvSpPr>
          <p:spPr>
            <a:xfrm>
              <a:off x="4297434" y="2346334"/>
              <a:ext cx="359787" cy="954980"/>
            </a:xfrm>
            <a:custGeom>
              <a:avLst/>
              <a:gdLst/>
              <a:ahLst/>
              <a:cxnLst/>
              <a:rect l="l" t="t" r="r" b="b"/>
              <a:pathLst>
                <a:path w="8134" h="21590" extrusionOk="0">
                  <a:moveTo>
                    <a:pt x="4066" y="0"/>
                  </a:moveTo>
                  <a:cubicBezTo>
                    <a:pt x="3775" y="0"/>
                    <a:pt x="3485" y="132"/>
                    <a:pt x="3295" y="396"/>
                  </a:cubicBezTo>
                  <a:cubicBezTo>
                    <a:pt x="2312" y="1768"/>
                    <a:pt x="1534" y="3269"/>
                    <a:pt x="983" y="4849"/>
                  </a:cubicBezTo>
                  <a:cubicBezTo>
                    <a:pt x="922" y="5024"/>
                    <a:pt x="864" y="5200"/>
                    <a:pt x="808" y="5376"/>
                  </a:cubicBezTo>
                  <a:cubicBezTo>
                    <a:pt x="740" y="5592"/>
                    <a:pt x="676" y="5810"/>
                    <a:pt x="617" y="6029"/>
                  </a:cubicBezTo>
                  <a:cubicBezTo>
                    <a:pt x="210" y="7522"/>
                    <a:pt x="0" y="9074"/>
                    <a:pt x="0" y="10644"/>
                  </a:cubicBezTo>
                  <a:lnTo>
                    <a:pt x="0" y="20701"/>
                  </a:lnTo>
                  <a:cubicBezTo>
                    <a:pt x="1041" y="21179"/>
                    <a:pt x="2145" y="21464"/>
                    <a:pt x="3262" y="21556"/>
                  </a:cubicBezTo>
                  <a:cubicBezTo>
                    <a:pt x="3529" y="21578"/>
                    <a:pt x="3798" y="21589"/>
                    <a:pt x="4067" y="21589"/>
                  </a:cubicBezTo>
                  <a:cubicBezTo>
                    <a:pt x="5455" y="21589"/>
                    <a:pt x="6844" y="21293"/>
                    <a:pt x="8134" y="20701"/>
                  </a:cubicBezTo>
                  <a:lnTo>
                    <a:pt x="8134" y="10644"/>
                  </a:lnTo>
                  <a:cubicBezTo>
                    <a:pt x="8134" y="9085"/>
                    <a:pt x="7926" y="7543"/>
                    <a:pt x="7526" y="6058"/>
                  </a:cubicBezTo>
                  <a:cubicBezTo>
                    <a:pt x="7467" y="5839"/>
                    <a:pt x="7403" y="5621"/>
                    <a:pt x="7335" y="5404"/>
                  </a:cubicBezTo>
                  <a:cubicBezTo>
                    <a:pt x="7287" y="5253"/>
                    <a:pt x="7237" y="5102"/>
                    <a:pt x="7188" y="4953"/>
                  </a:cubicBezTo>
                  <a:cubicBezTo>
                    <a:pt x="6634" y="3335"/>
                    <a:pt x="5843" y="1799"/>
                    <a:pt x="4839" y="396"/>
                  </a:cubicBezTo>
                  <a:cubicBezTo>
                    <a:pt x="4675" y="167"/>
                    <a:pt x="4432" y="37"/>
                    <a:pt x="4180" y="7"/>
                  </a:cubicBezTo>
                  <a:cubicBezTo>
                    <a:pt x="4142" y="2"/>
                    <a:pt x="4104" y="0"/>
                    <a:pt x="4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3" name="Google Shape;34743;p126"/>
            <p:cNvSpPr/>
            <p:nvPr/>
          </p:nvSpPr>
          <p:spPr>
            <a:xfrm>
              <a:off x="4324770" y="2584172"/>
              <a:ext cx="305558" cy="53964"/>
            </a:xfrm>
            <a:custGeom>
              <a:avLst/>
              <a:gdLst/>
              <a:ahLst/>
              <a:cxnLst/>
              <a:rect l="l" t="t" r="r" b="b"/>
              <a:pathLst>
                <a:path w="6908" h="1220" extrusionOk="0">
                  <a:moveTo>
                    <a:pt x="192" y="0"/>
                  </a:moveTo>
                  <a:cubicBezTo>
                    <a:pt x="124" y="217"/>
                    <a:pt x="59" y="434"/>
                    <a:pt x="0" y="653"/>
                  </a:cubicBezTo>
                  <a:cubicBezTo>
                    <a:pt x="997" y="938"/>
                    <a:pt x="2269" y="1220"/>
                    <a:pt x="3438" y="1220"/>
                  </a:cubicBezTo>
                  <a:cubicBezTo>
                    <a:pt x="4634" y="1220"/>
                    <a:pt x="5921" y="951"/>
                    <a:pt x="6907" y="682"/>
                  </a:cubicBezTo>
                  <a:cubicBezTo>
                    <a:pt x="6849" y="463"/>
                    <a:pt x="6785" y="245"/>
                    <a:pt x="6719" y="28"/>
                  </a:cubicBezTo>
                  <a:cubicBezTo>
                    <a:pt x="5773" y="286"/>
                    <a:pt x="4550" y="542"/>
                    <a:pt x="3439" y="542"/>
                  </a:cubicBezTo>
                  <a:cubicBezTo>
                    <a:pt x="2354" y="542"/>
                    <a:pt x="1144" y="275"/>
                    <a:pt x="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4" name="Google Shape;34744;p126"/>
            <p:cNvSpPr/>
            <p:nvPr/>
          </p:nvSpPr>
          <p:spPr>
            <a:xfrm>
              <a:off x="4096132" y="2855228"/>
              <a:ext cx="201346" cy="444006"/>
            </a:xfrm>
            <a:custGeom>
              <a:avLst/>
              <a:gdLst/>
              <a:ahLst/>
              <a:cxnLst/>
              <a:rect l="l" t="t" r="r" b="b"/>
              <a:pathLst>
                <a:path w="4552" h="10038" extrusionOk="0">
                  <a:moveTo>
                    <a:pt x="4551" y="0"/>
                  </a:moveTo>
                  <a:cubicBezTo>
                    <a:pt x="4551" y="0"/>
                    <a:pt x="4030" y="164"/>
                    <a:pt x="3320" y="507"/>
                  </a:cubicBezTo>
                  <a:cubicBezTo>
                    <a:pt x="2245" y="1030"/>
                    <a:pt x="743" y="1963"/>
                    <a:pt x="1" y="3357"/>
                  </a:cubicBezTo>
                  <a:lnTo>
                    <a:pt x="1" y="10038"/>
                  </a:lnTo>
                  <a:cubicBezTo>
                    <a:pt x="1" y="10038"/>
                    <a:pt x="485" y="8682"/>
                    <a:pt x="1950" y="7412"/>
                  </a:cubicBezTo>
                  <a:lnTo>
                    <a:pt x="1953" y="7409"/>
                  </a:lnTo>
                  <a:cubicBezTo>
                    <a:pt x="1992" y="7376"/>
                    <a:pt x="2587" y="6878"/>
                    <a:pt x="3320" y="6818"/>
                  </a:cubicBezTo>
                  <a:cubicBezTo>
                    <a:pt x="3366" y="6814"/>
                    <a:pt x="3412" y="6812"/>
                    <a:pt x="3458" y="6812"/>
                  </a:cubicBezTo>
                  <a:cubicBezTo>
                    <a:pt x="3552" y="6812"/>
                    <a:pt x="3649" y="6820"/>
                    <a:pt x="3746" y="6837"/>
                  </a:cubicBezTo>
                  <a:cubicBezTo>
                    <a:pt x="4369" y="6949"/>
                    <a:pt x="4520" y="7870"/>
                    <a:pt x="4551" y="8485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5" name="Google Shape;34745;p126"/>
            <p:cNvSpPr/>
            <p:nvPr/>
          </p:nvSpPr>
          <p:spPr>
            <a:xfrm>
              <a:off x="4096132" y="2898222"/>
              <a:ext cx="42994" cy="448871"/>
            </a:xfrm>
            <a:custGeom>
              <a:avLst/>
              <a:gdLst/>
              <a:ahLst/>
              <a:cxnLst/>
              <a:rect l="l" t="t" r="r" b="b"/>
              <a:pathLst>
                <a:path w="972" h="10148" extrusionOk="0">
                  <a:moveTo>
                    <a:pt x="972" y="0"/>
                  </a:moveTo>
                  <a:cubicBezTo>
                    <a:pt x="795" y="0"/>
                    <a:pt x="629" y="48"/>
                    <a:pt x="486" y="130"/>
                  </a:cubicBezTo>
                  <a:cubicBezTo>
                    <a:pt x="195" y="297"/>
                    <a:pt x="1" y="610"/>
                    <a:pt x="1" y="971"/>
                  </a:cubicBezTo>
                  <a:lnTo>
                    <a:pt x="1" y="10147"/>
                  </a:lnTo>
                  <a:cubicBezTo>
                    <a:pt x="177" y="10147"/>
                    <a:pt x="343" y="10100"/>
                    <a:pt x="486" y="10017"/>
                  </a:cubicBezTo>
                  <a:cubicBezTo>
                    <a:pt x="776" y="9850"/>
                    <a:pt x="972" y="9537"/>
                    <a:pt x="972" y="9178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6" name="Google Shape;34746;p126"/>
            <p:cNvSpPr/>
            <p:nvPr/>
          </p:nvSpPr>
          <p:spPr>
            <a:xfrm>
              <a:off x="4096132" y="2903972"/>
              <a:ext cx="21497" cy="443121"/>
            </a:xfrm>
            <a:custGeom>
              <a:avLst/>
              <a:gdLst/>
              <a:ahLst/>
              <a:cxnLst/>
              <a:rect l="l" t="t" r="r" b="b"/>
              <a:pathLst>
                <a:path w="486" h="10018" extrusionOk="0">
                  <a:moveTo>
                    <a:pt x="486" y="0"/>
                  </a:moveTo>
                  <a:cubicBezTo>
                    <a:pt x="195" y="167"/>
                    <a:pt x="1" y="480"/>
                    <a:pt x="1" y="841"/>
                  </a:cubicBezTo>
                  <a:lnTo>
                    <a:pt x="1" y="10017"/>
                  </a:lnTo>
                  <a:cubicBezTo>
                    <a:pt x="177" y="10017"/>
                    <a:pt x="343" y="9970"/>
                    <a:pt x="486" y="9887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7" name="Google Shape;34747;p126"/>
            <p:cNvSpPr/>
            <p:nvPr/>
          </p:nvSpPr>
          <p:spPr>
            <a:xfrm>
              <a:off x="4657177" y="2855228"/>
              <a:ext cx="201302" cy="444006"/>
            </a:xfrm>
            <a:custGeom>
              <a:avLst/>
              <a:gdLst/>
              <a:ahLst/>
              <a:cxnLst/>
              <a:rect l="l" t="t" r="r" b="b"/>
              <a:pathLst>
                <a:path w="4551" h="10038" extrusionOk="0">
                  <a:moveTo>
                    <a:pt x="1" y="0"/>
                  </a:moveTo>
                  <a:lnTo>
                    <a:pt x="1" y="8485"/>
                  </a:lnTo>
                  <a:cubicBezTo>
                    <a:pt x="32" y="7870"/>
                    <a:pt x="184" y="6949"/>
                    <a:pt x="806" y="6837"/>
                  </a:cubicBezTo>
                  <a:cubicBezTo>
                    <a:pt x="903" y="6820"/>
                    <a:pt x="1000" y="6812"/>
                    <a:pt x="1094" y="6812"/>
                  </a:cubicBezTo>
                  <a:cubicBezTo>
                    <a:pt x="1141" y="6812"/>
                    <a:pt x="1187" y="6814"/>
                    <a:pt x="1232" y="6818"/>
                  </a:cubicBezTo>
                  <a:cubicBezTo>
                    <a:pt x="1965" y="6878"/>
                    <a:pt x="2560" y="7376"/>
                    <a:pt x="2599" y="7409"/>
                  </a:cubicBezTo>
                  <a:cubicBezTo>
                    <a:pt x="2600" y="7410"/>
                    <a:pt x="2600" y="7412"/>
                    <a:pt x="2600" y="7412"/>
                  </a:cubicBezTo>
                  <a:cubicBezTo>
                    <a:pt x="4067" y="8682"/>
                    <a:pt x="4551" y="10038"/>
                    <a:pt x="4551" y="10038"/>
                  </a:cubicBezTo>
                  <a:lnTo>
                    <a:pt x="4551" y="3357"/>
                  </a:lnTo>
                  <a:cubicBezTo>
                    <a:pt x="3808" y="1963"/>
                    <a:pt x="2306" y="1030"/>
                    <a:pt x="1231" y="507"/>
                  </a:cubicBezTo>
                  <a:cubicBezTo>
                    <a:pt x="524" y="16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8" name="Google Shape;34748;p126"/>
            <p:cNvSpPr/>
            <p:nvPr/>
          </p:nvSpPr>
          <p:spPr>
            <a:xfrm>
              <a:off x="4815529" y="2898222"/>
              <a:ext cx="42994" cy="448871"/>
            </a:xfrm>
            <a:custGeom>
              <a:avLst/>
              <a:gdLst/>
              <a:ahLst/>
              <a:cxnLst/>
              <a:rect l="l" t="t" r="r" b="b"/>
              <a:pathLst>
                <a:path w="972" h="10148" extrusionOk="0">
                  <a:moveTo>
                    <a:pt x="0" y="0"/>
                  </a:moveTo>
                  <a:lnTo>
                    <a:pt x="0" y="9178"/>
                  </a:lnTo>
                  <a:cubicBezTo>
                    <a:pt x="0" y="9537"/>
                    <a:pt x="197" y="9850"/>
                    <a:pt x="487" y="10017"/>
                  </a:cubicBezTo>
                  <a:cubicBezTo>
                    <a:pt x="629" y="10100"/>
                    <a:pt x="795" y="10147"/>
                    <a:pt x="972" y="10147"/>
                  </a:cubicBezTo>
                  <a:lnTo>
                    <a:pt x="972" y="971"/>
                  </a:lnTo>
                  <a:cubicBezTo>
                    <a:pt x="972" y="610"/>
                    <a:pt x="777" y="297"/>
                    <a:pt x="487" y="130"/>
                  </a:cubicBezTo>
                  <a:cubicBezTo>
                    <a:pt x="343" y="48"/>
                    <a:pt x="17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9" name="Google Shape;34749;p126"/>
            <p:cNvSpPr/>
            <p:nvPr/>
          </p:nvSpPr>
          <p:spPr>
            <a:xfrm>
              <a:off x="4837026" y="2903972"/>
              <a:ext cx="21497" cy="443121"/>
            </a:xfrm>
            <a:custGeom>
              <a:avLst/>
              <a:gdLst/>
              <a:ahLst/>
              <a:cxnLst/>
              <a:rect l="l" t="t" r="r" b="b"/>
              <a:pathLst>
                <a:path w="486" h="10018" extrusionOk="0">
                  <a:moveTo>
                    <a:pt x="1" y="0"/>
                  </a:moveTo>
                  <a:lnTo>
                    <a:pt x="1" y="9887"/>
                  </a:lnTo>
                  <a:cubicBezTo>
                    <a:pt x="143" y="9970"/>
                    <a:pt x="309" y="10017"/>
                    <a:pt x="486" y="10017"/>
                  </a:cubicBezTo>
                  <a:lnTo>
                    <a:pt x="486" y="841"/>
                  </a:lnTo>
                  <a:cubicBezTo>
                    <a:pt x="486" y="480"/>
                    <a:pt x="291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0" name="Google Shape;34750;p126"/>
            <p:cNvSpPr/>
            <p:nvPr/>
          </p:nvSpPr>
          <p:spPr>
            <a:xfrm>
              <a:off x="4354096" y="2346334"/>
              <a:ext cx="247790" cy="198692"/>
            </a:xfrm>
            <a:custGeom>
              <a:avLst/>
              <a:gdLst/>
              <a:ahLst/>
              <a:cxnLst/>
              <a:rect l="l" t="t" r="r" b="b"/>
              <a:pathLst>
                <a:path w="5602" h="4492" extrusionOk="0">
                  <a:moveTo>
                    <a:pt x="2787" y="1"/>
                  </a:moveTo>
                  <a:cubicBezTo>
                    <a:pt x="2496" y="1"/>
                    <a:pt x="2205" y="132"/>
                    <a:pt x="2015" y="397"/>
                  </a:cubicBezTo>
                  <a:cubicBezTo>
                    <a:pt x="1196" y="1539"/>
                    <a:pt x="521" y="2769"/>
                    <a:pt x="0" y="4059"/>
                  </a:cubicBezTo>
                  <a:cubicBezTo>
                    <a:pt x="603" y="4286"/>
                    <a:pt x="1503" y="4491"/>
                    <a:pt x="2786" y="4491"/>
                  </a:cubicBezTo>
                  <a:cubicBezTo>
                    <a:pt x="3287" y="4491"/>
                    <a:pt x="3751" y="4460"/>
                    <a:pt x="4173" y="4408"/>
                  </a:cubicBezTo>
                  <a:cubicBezTo>
                    <a:pt x="4718" y="4341"/>
                    <a:pt x="5196" y="4240"/>
                    <a:pt x="5601" y="4130"/>
                  </a:cubicBezTo>
                  <a:cubicBezTo>
                    <a:pt x="5077" y="2813"/>
                    <a:pt x="4391" y="1559"/>
                    <a:pt x="3556" y="397"/>
                  </a:cubicBezTo>
                  <a:cubicBezTo>
                    <a:pt x="3403" y="182"/>
                    <a:pt x="3182" y="55"/>
                    <a:pt x="2948" y="14"/>
                  </a:cubicBezTo>
                  <a:cubicBezTo>
                    <a:pt x="2895" y="5"/>
                    <a:pt x="2841" y="1"/>
                    <a:pt x="2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1" name="Google Shape;34751;p126"/>
            <p:cNvSpPr/>
            <p:nvPr/>
          </p:nvSpPr>
          <p:spPr>
            <a:xfrm>
              <a:off x="4297434" y="3281938"/>
              <a:ext cx="359787" cy="61306"/>
            </a:xfrm>
            <a:custGeom>
              <a:avLst/>
              <a:gdLst/>
              <a:ahLst/>
              <a:cxnLst/>
              <a:rect l="l" t="t" r="r" b="b"/>
              <a:pathLst>
                <a:path w="8134" h="1386" extrusionOk="0">
                  <a:moveTo>
                    <a:pt x="0" y="0"/>
                  </a:moveTo>
                  <a:lnTo>
                    <a:pt x="0" y="498"/>
                  </a:lnTo>
                  <a:cubicBezTo>
                    <a:pt x="1291" y="1090"/>
                    <a:pt x="2679" y="1386"/>
                    <a:pt x="4067" y="1386"/>
                  </a:cubicBezTo>
                  <a:cubicBezTo>
                    <a:pt x="5455" y="1386"/>
                    <a:pt x="6844" y="1090"/>
                    <a:pt x="8134" y="498"/>
                  </a:cubicBezTo>
                  <a:lnTo>
                    <a:pt x="8134" y="0"/>
                  </a:lnTo>
                  <a:cubicBezTo>
                    <a:pt x="6844" y="592"/>
                    <a:pt x="5455" y="888"/>
                    <a:pt x="4067" y="888"/>
                  </a:cubicBezTo>
                  <a:cubicBezTo>
                    <a:pt x="2679" y="888"/>
                    <a:pt x="1293" y="59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2" name="Google Shape;34752;p126"/>
            <p:cNvSpPr/>
            <p:nvPr/>
          </p:nvSpPr>
          <p:spPr>
            <a:xfrm>
              <a:off x="4297434" y="3255177"/>
              <a:ext cx="359787" cy="66083"/>
            </a:xfrm>
            <a:custGeom>
              <a:avLst/>
              <a:gdLst/>
              <a:ahLst/>
              <a:cxnLst/>
              <a:rect l="l" t="t" r="r" b="b"/>
              <a:pathLst>
                <a:path w="8134" h="1494" extrusionOk="0">
                  <a:moveTo>
                    <a:pt x="0" y="1"/>
                  </a:moveTo>
                  <a:lnTo>
                    <a:pt x="0" y="605"/>
                  </a:lnTo>
                  <a:cubicBezTo>
                    <a:pt x="1291" y="1197"/>
                    <a:pt x="2679" y="1493"/>
                    <a:pt x="4067" y="1493"/>
                  </a:cubicBezTo>
                  <a:cubicBezTo>
                    <a:pt x="5455" y="1493"/>
                    <a:pt x="6844" y="1197"/>
                    <a:pt x="8134" y="605"/>
                  </a:cubicBezTo>
                  <a:lnTo>
                    <a:pt x="8134" y="75"/>
                  </a:lnTo>
                  <a:cubicBezTo>
                    <a:pt x="7287" y="429"/>
                    <a:pt x="5687" y="991"/>
                    <a:pt x="4086" y="991"/>
                  </a:cubicBezTo>
                  <a:cubicBezTo>
                    <a:pt x="2365" y="991"/>
                    <a:pt x="737" y="34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3" name="Google Shape;34753;p126"/>
            <p:cNvSpPr/>
            <p:nvPr/>
          </p:nvSpPr>
          <p:spPr>
            <a:xfrm>
              <a:off x="4356750" y="2817719"/>
              <a:ext cx="242659" cy="221030"/>
            </a:xfrm>
            <a:custGeom>
              <a:avLst/>
              <a:gdLst/>
              <a:ahLst/>
              <a:cxnLst/>
              <a:rect l="l" t="t" r="r" b="b"/>
              <a:pathLst>
                <a:path w="5486" h="4997" extrusionOk="0">
                  <a:moveTo>
                    <a:pt x="2743" y="0"/>
                  </a:moveTo>
                  <a:cubicBezTo>
                    <a:pt x="2104" y="0"/>
                    <a:pt x="1465" y="244"/>
                    <a:pt x="977" y="732"/>
                  </a:cubicBezTo>
                  <a:cubicBezTo>
                    <a:pt x="0" y="1707"/>
                    <a:pt x="0" y="3289"/>
                    <a:pt x="977" y="4265"/>
                  </a:cubicBezTo>
                  <a:cubicBezTo>
                    <a:pt x="1465" y="4752"/>
                    <a:pt x="2104" y="4996"/>
                    <a:pt x="2743" y="4996"/>
                  </a:cubicBezTo>
                  <a:cubicBezTo>
                    <a:pt x="3383" y="4996"/>
                    <a:pt x="4022" y="4752"/>
                    <a:pt x="4510" y="4265"/>
                  </a:cubicBezTo>
                  <a:cubicBezTo>
                    <a:pt x="5485" y="3289"/>
                    <a:pt x="5485" y="1707"/>
                    <a:pt x="4510" y="732"/>
                  </a:cubicBezTo>
                  <a:cubicBezTo>
                    <a:pt x="4022" y="244"/>
                    <a:pt x="3383" y="0"/>
                    <a:pt x="2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54" name="Google Shape;34754;p126"/>
          <p:cNvGrpSpPr/>
          <p:nvPr/>
        </p:nvGrpSpPr>
        <p:grpSpPr>
          <a:xfrm>
            <a:off x="5499646" y="1262140"/>
            <a:ext cx="943612" cy="1662343"/>
            <a:chOff x="5316196" y="2215627"/>
            <a:chExt cx="943612" cy="1662343"/>
          </a:xfrm>
        </p:grpSpPr>
        <p:sp>
          <p:nvSpPr>
            <p:cNvPr id="34755" name="Google Shape;34755;p126"/>
            <p:cNvSpPr/>
            <p:nvPr/>
          </p:nvSpPr>
          <p:spPr>
            <a:xfrm>
              <a:off x="5587518" y="3489476"/>
              <a:ext cx="404064" cy="388494"/>
            </a:xfrm>
            <a:custGeom>
              <a:avLst/>
              <a:gdLst/>
              <a:ahLst/>
              <a:cxnLst/>
              <a:rect l="l" t="t" r="r" b="b"/>
              <a:pathLst>
                <a:path w="9135" h="8783" extrusionOk="0">
                  <a:moveTo>
                    <a:pt x="1582" y="0"/>
                  </a:moveTo>
                  <a:cubicBezTo>
                    <a:pt x="1172" y="867"/>
                    <a:pt x="1" y="3791"/>
                    <a:pt x="1448" y="6309"/>
                  </a:cubicBezTo>
                  <a:cubicBezTo>
                    <a:pt x="1448" y="6309"/>
                    <a:pt x="2484" y="5625"/>
                    <a:pt x="3130" y="3987"/>
                  </a:cubicBezTo>
                  <a:cubicBezTo>
                    <a:pt x="3165" y="5733"/>
                    <a:pt x="3494" y="7619"/>
                    <a:pt x="4569" y="8783"/>
                  </a:cubicBezTo>
                  <a:cubicBezTo>
                    <a:pt x="4569" y="8783"/>
                    <a:pt x="6048" y="7331"/>
                    <a:pt x="6032" y="4082"/>
                  </a:cubicBezTo>
                  <a:lnTo>
                    <a:pt x="6032" y="4082"/>
                  </a:lnTo>
                  <a:cubicBezTo>
                    <a:pt x="6635" y="5461"/>
                    <a:pt x="7563" y="5989"/>
                    <a:pt x="7563" y="5989"/>
                  </a:cubicBezTo>
                  <a:cubicBezTo>
                    <a:pt x="9135" y="3520"/>
                    <a:pt x="8006" y="776"/>
                    <a:pt x="76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6" name="Google Shape;34756;p126"/>
            <p:cNvSpPr/>
            <p:nvPr/>
          </p:nvSpPr>
          <p:spPr>
            <a:xfrm>
              <a:off x="5656256" y="3489432"/>
              <a:ext cx="271013" cy="210502"/>
            </a:xfrm>
            <a:custGeom>
              <a:avLst/>
              <a:gdLst/>
              <a:ahLst/>
              <a:cxnLst/>
              <a:rect l="l" t="t" r="r" b="b"/>
              <a:pathLst>
                <a:path w="6127" h="4759" extrusionOk="0">
                  <a:moveTo>
                    <a:pt x="607" y="0"/>
                  </a:moveTo>
                  <a:lnTo>
                    <a:pt x="607" y="1"/>
                  </a:lnTo>
                  <a:cubicBezTo>
                    <a:pt x="389" y="513"/>
                    <a:pt x="1" y="1766"/>
                    <a:pt x="541" y="3335"/>
                  </a:cubicBezTo>
                  <a:cubicBezTo>
                    <a:pt x="541" y="3335"/>
                    <a:pt x="1473" y="3245"/>
                    <a:pt x="1805" y="2254"/>
                  </a:cubicBezTo>
                  <a:lnTo>
                    <a:pt x="1807" y="2253"/>
                  </a:lnTo>
                  <a:cubicBezTo>
                    <a:pt x="1829" y="2183"/>
                    <a:pt x="1851" y="2112"/>
                    <a:pt x="1871" y="2034"/>
                  </a:cubicBezTo>
                  <a:lnTo>
                    <a:pt x="2136" y="1136"/>
                  </a:lnTo>
                  <a:lnTo>
                    <a:pt x="2136" y="1136"/>
                  </a:lnTo>
                  <a:cubicBezTo>
                    <a:pt x="2088" y="1683"/>
                    <a:pt x="2083" y="2335"/>
                    <a:pt x="2208" y="2977"/>
                  </a:cubicBezTo>
                  <a:cubicBezTo>
                    <a:pt x="2333" y="3619"/>
                    <a:pt x="2588" y="4252"/>
                    <a:pt x="3055" y="4759"/>
                  </a:cubicBezTo>
                  <a:cubicBezTo>
                    <a:pt x="3055" y="4759"/>
                    <a:pt x="4217" y="3780"/>
                    <a:pt x="4057" y="1149"/>
                  </a:cubicBezTo>
                  <a:lnTo>
                    <a:pt x="4057" y="1149"/>
                  </a:lnTo>
                  <a:lnTo>
                    <a:pt x="4270" y="2013"/>
                  </a:lnTo>
                  <a:cubicBezTo>
                    <a:pt x="4276" y="2041"/>
                    <a:pt x="4285" y="2071"/>
                    <a:pt x="4292" y="2102"/>
                  </a:cubicBezTo>
                  <a:lnTo>
                    <a:pt x="4293" y="2107"/>
                  </a:lnTo>
                  <a:cubicBezTo>
                    <a:pt x="4441" y="2674"/>
                    <a:pt x="4724" y="3088"/>
                    <a:pt x="4968" y="3362"/>
                  </a:cubicBezTo>
                  <a:cubicBezTo>
                    <a:pt x="5212" y="3634"/>
                    <a:pt x="5420" y="3765"/>
                    <a:pt x="5420" y="3765"/>
                  </a:cubicBezTo>
                  <a:cubicBezTo>
                    <a:pt x="6126" y="2107"/>
                    <a:pt x="5725" y="554"/>
                    <a:pt x="5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7" name="Google Shape;34757;p126"/>
            <p:cNvSpPr/>
            <p:nvPr/>
          </p:nvSpPr>
          <p:spPr>
            <a:xfrm>
              <a:off x="5587651" y="3387830"/>
              <a:ext cx="401852" cy="142031"/>
            </a:xfrm>
            <a:custGeom>
              <a:avLst/>
              <a:gdLst/>
              <a:ahLst/>
              <a:cxnLst/>
              <a:rect l="l" t="t" r="r" b="b"/>
              <a:pathLst>
                <a:path w="9085" h="3211" extrusionOk="0">
                  <a:moveTo>
                    <a:pt x="1115" y="0"/>
                  </a:moveTo>
                  <a:lnTo>
                    <a:pt x="721" y="748"/>
                  </a:lnTo>
                  <a:lnTo>
                    <a:pt x="425" y="1309"/>
                  </a:lnTo>
                  <a:lnTo>
                    <a:pt x="1" y="2112"/>
                  </a:lnTo>
                  <a:cubicBezTo>
                    <a:pt x="1620" y="2834"/>
                    <a:pt x="3202" y="3210"/>
                    <a:pt x="4739" y="3210"/>
                  </a:cubicBezTo>
                  <a:cubicBezTo>
                    <a:pt x="5154" y="3210"/>
                    <a:pt x="5566" y="3183"/>
                    <a:pt x="5974" y="3127"/>
                  </a:cubicBezTo>
                  <a:cubicBezTo>
                    <a:pt x="7036" y="2983"/>
                    <a:pt x="8074" y="2648"/>
                    <a:pt x="9085" y="2112"/>
                  </a:cubicBezTo>
                  <a:lnTo>
                    <a:pt x="8673" y="1334"/>
                  </a:lnTo>
                  <a:lnTo>
                    <a:pt x="8384" y="786"/>
                  </a:lnTo>
                  <a:lnTo>
                    <a:pt x="7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8" name="Google Shape;34758;p126"/>
            <p:cNvSpPr/>
            <p:nvPr/>
          </p:nvSpPr>
          <p:spPr>
            <a:xfrm>
              <a:off x="5606361" y="3387830"/>
              <a:ext cx="365007" cy="98550"/>
            </a:xfrm>
            <a:custGeom>
              <a:avLst/>
              <a:gdLst/>
              <a:ahLst/>
              <a:cxnLst/>
              <a:rect l="l" t="t" r="r" b="b"/>
              <a:pathLst>
                <a:path w="8252" h="2228" extrusionOk="0">
                  <a:moveTo>
                    <a:pt x="690" y="0"/>
                  </a:moveTo>
                  <a:lnTo>
                    <a:pt x="297" y="748"/>
                  </a:lnTo>
                  <a:lnTo>
                    <a:pt x="1" y="1309"/>
                  </a:lnTo>
                  <a:cubicBezTo>
                    <a:pt x="1418" y="1891"/>
                    <a:pt x="2807" y="2204"/>
                    <a:pt x="4161" y="2227"/>
                  </a:cubicBezTo>
                  <a:cubicBezTo>
                    <a:pt x="4210" y="2227"/>
                    <a:pt x="4259" y="2228"/>
                    <a:pt x="4308" y="2228"/>
                  </a:cubicBezTo>
                  <a:cubicBezTo>
                    <a:pt x="5660" y="2228"/>
                    <a:pt x="6976" y="1937"/>
                    <a:pt x="8252" y="1334"/>
                  </a:cubicBezTo>
                  <a:lnTo>
                    <a:pt x="7960" y="786"/>
                  </a:lnTo>
                  <a:lnTo>
                    <a:pt x="7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9" name="Google Shape;34759;p126"/>
            <p:cNvSpPr/>
            <p:nvPr/>
          </p:nvSpPr>
          <p:spPr>
            <a:xfrm>
              <a:off x="5619499" y="3387830"/>
              <a:ext cx="339086" cy="68516"/>
            </a:xfrm>
            <a:custGeom>
              <a:avLst/>
              <a:gdLst/>
              <a:ahLst/>
              <a:cxnLst/>
              <a:rect l="l" t="t" r="r" b="b"/>
              <a:pathLst>
                <a:path w="7666" h="1549" extrusionOk="0">
                  <a:moveTo>
                    <a:pt x="395" y="0"/>
                  </a:moveTo>
                  <a:lnTo>
                    <a:pt x="1" y="748"/>
                  </a:lnTo>
                  <a:cubicBezTo>
                    <a:pt x="1181" y="1203"/>
                    <a:pt x="2340" y="1467"/>
                    <a:pt x="3475" y="1533"/>
                  </a:cubicBezTo>
                  <a:cubicBezTo>
                    <a:pt x="3657" y="1543"/>
                    <a:pt x="3838" y="1548"/>
                    <a:pt x="4019" y="1548"/>
                  </a:cubicBezTo>
                  <a:cubicBezTo>
                    <a:pt x="5266" y="1548"/>
                    <a:pt x="6482" y="1299"/>
                    <a:pt x="7666" y="786"/>
                  </a:cubicBezTo>
                  <a:lnTo>
                    <a:pt x="7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0" name="Google Shape;34760;p126"/>
            <p:cNvSpPr/>
            <p:nvPr/>
          </p:nvSpPr>
          <p:spPr>
            <a:xfrm>
              <a:off x="5316196" y="2595230"/>
              <a:ext cx="319491" cy="792602"/>
            </a:xfrm>
            <a:custGeom>
              <a:avLst/>
              <a:gdLst/>
              <a:ahLst/>
              <a:cxnLst/>
              <a:rect l="l" t="t" r="r" b="b"/>
              <a:pathLst>
                <a:path w="7223" h="17919" extrusionOk="0">
                  <a:moveTo>
                    <a:pt x="7222" y="1"/>
                  </a:moveTo>
                  <a:cubicBezTo>
                    <a:pt x="7197" y="354"/>
                    <a:pt x="6656" y="6079"/>
                    <a:pt x="5845" y="9468"/>
                  </a:cubicBezTo>
                  <a:cubicBezTo>
                    <a:pt x="5601" y="10485"/>
                    <a:pt x="5333" y="11290"/>
                    <a:pt x="5047" y="11680"/>
                  </a:cubicBezTo>
                  <a:cubicBezTo>
                    <a:pt x="3593" y="13658"/>
                    <a:pt x="573" y="13845"/>
                    <a:pt x="20" y="17749"/>
                  </a:cubicBezTo>
                  <a:cubicBezTo>
                    <a:pt x="12" y="17805"/>
                    <a:pt x="5" y="17861"/>
                    <a:pt x="1" y="17918"/>
                  </a:cubicBezTo>
                  <a:lnTo>
                    <a:pt x="7222" y="17918"/>
                  </a:lnTo>
                  <a:lnTo>
                    <a:pt x="7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1" name="Google Shape;34761;p126"/>
            <p:cNvSpPr/>
            <p:nvPr/>
          </p:nvSpPr>
          <p:spPr>
            <a:xfrm>
              <a:off x="5635555" y="2514550"/>
              <a:ext cx="304806" cy="896770"/>
            </a:xfrm>
            <a:custGeom>
              <a:avLst/>
              <a:gdLst/>
              <a:ahLst/>
              <a:cxnLst/>
              <a:rect l="l" t="t" r="r" b="b"/>
              <a:pathLst>
                <a:path w="6891" h="20274" extrusionOk="0">
                  <a:moveTo>
                    <a:pt x="0" y="1"/>
                  </a:moveTo>
                  <a:lnTo>
                    <a:pt x="0" y="19742"/>
                  </a:lnTo>
                  <a:cubicBezTo>
                    <a:pt x="943" y="20030"/>
                    <a:pt x="1886" y="20202"/>
                    <a:pt x="2823" y="20255"/>
                  </a:cubicBezTo>
                  <a:cubicBezTo>
                    <a:pt x="3044" y="20267"/>
                    <a:pt x="3266" y="20274"/>
                    <a:pt x="3487" y="20274"/>
                  </a:cubicBezTo>
                  <a:cubicBezTo>
                    <a:pt x="3519" y="20274"/>
                    <a:pt x="3550" y="20274"/>
                    <a:pt x="3582" y="20273"/>
                  </a:cubicBezTo>
                  <a:cubicBezTo>
                    <a:pt x="4690" y="20262"/>
                    <a:pt x="5792" y="20085"/>
                    <a:pt x="6890" y="19743"/>
                  </a:cubicBezTo>
                  <a:lnTo>
                    <a:pt x="6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2" name="Google Shape;34762;p126"/>
            <p:cNvSpPr/>
            <p:nvPr/>
          </p:nvSpPr>
          <p:spPr>
            <a:xfrm>
              <a:off x="5635466" y="2543389"/>
              <a:ext cx="304895" cy="59227"/>
            </a:xfrm>
            <a:custGeom>
              <a:avLst/>
              <a:gdLst/>
              <a:ahLst/>
              <a:cxnLst/>
              <a:rect l="l" t="t" r="r" b="b"/>
              <a:pathLst>
                <a:path w="6893" h="1339" extrusionOk="0">
                  <a:moveTo>
                    <a:pt x="0" y="0"/>
                  </a:moveTo>
                  <a:lnTo>
                    <a:pt x="0" y="663"/>
                  </a:lnTo>
                  <a:cubicBezTo>
                    <a:pt x="761" y="935"/>
                    <a:pt x="2112" y="1339"/>
                    <a:pt x="3447" y="1339"/>
                  </a:cubicBezTo>
                  <a:cubicBezTo>
                    <a:pt x="4758" y="1339"/>
                    <a:pt x="6110" y="949"/>
                    <a:pt x="6892" y="677"/>
                  </a:cubicBezTo>
                  <a:lnTo>
                    <a:pt x="6892" y="18"/>
                  </a:lnTo>
                  <a:cubicBezTo>
                    <a:pt x="6201" y="269"/>
                    <a:pt x="4778" y="719"/>
                    <a:pt x="3447" y="720"/>
                  </a:cubicBezTo>
                  <a:cubicBezTo>
                    <a:pt x="2529" y="720"/>
                    <a:pt x="1582" y="507"/>
                    <a:pt x="861" y="291"/>
                  </a:cubicBezTo>
                  <a:cubicBezTo>
                    <a:pt x="511" y="186"/>
                    <a:pt x="215" y="8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3" name="Google Shape;34763;p126"/>
            <p:cNvSpPr/>
            <p:nvPr/>
          </p:nvSpPr>
          <p:spPr>
            <a:xfrm>
              <a:off x="5635466" y="2215627"/>
              <a:ext cx="304895" cy="330992"/>
            </a:xfrm>
            <a:custGeom>
              <a:avLst/>
              <a:gdLst/>
              <a:ahLst/>
              <a:cxnLst/>
              <a:rect l="l" t="t" r="r" b="b"/>
              <a:pathLst>
                <a:path w="6893" h="7483" extrusionOk="0">
                  <a:moveTo>
                    <a:pt x="3448" y="1"/>
                  </a:moveTo>
                  <a:cubicBezTo>
                    <a:pt x="3284" y="1"/>
                    <a:pt x="3120" y="70"/>
                    <a:pt x="3005" y="208"/>
                  </a:cubicBezTo>
                  <a:cubicBezTo>
                    <a:pt x="1022" y="2610"/>
                    <a:pt x="0" y="6759"/>
                    <a:pt x="0" y="6759"/>
                  </a:cubicBezTo>
                  <a:cubicBezTo>
                    <a:pt x="1099" y="7241"/>
                    <a:pt x="2273" y="7482"/>
                    <a:pt x="3447" y="7482"/>
                  </a:cubicBezTo>
                  <a:cubicBezTo>
                    <a:pt x="4621" y="7482"/>
                    <a:pt x="5795" y="7241"/>
                    <a:pt x="6892" y="6759"/>
                  </a:cubicBezTo>
                  <a:cubicBezTo>
                    <a:pt x="6892" y="6759"/>
                    <a:pt x="5871" y="2610"/>
                    <a:pt x="3889" y="208"/>
                  </a:cubicBezTo>
                  <a:cubicBezTo>
                    <a:pt x="3795" y="92"/>
                    <a:pt x="3665" y="26"/>
                    <a:pt x="3530" y="7"/>
                  </a:cubicBezTo>
                  <a:cubicBezTo>
                    <a:pt x="3503" y="3"/>
                    <a:pt x="3475" y="1"/>
                    <a:pt x="3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4" name="Google Shape;34764;p126"/>
            <p:cNvSpPr/>
            <p:nvPr/>
          </p:nvSpPr>
          <p:spPr>
            <a:xfrm>
              <a:off x="5940317" y="2594566"/>
              <a:ext cx="319491" cy="793266"/>
            </a:xfrm>
            <a:custGeom>
              <a:avLst/>
              <a:gdLst/>
              <a:ahLst/>
              <a:cxnLst/>
              <a:rect l="l" t="t" r="r" b="b"/>
              <a:pathLst>
                <a:path w="7223" h="17934" extrusionOk="0">
                  <a:moveTo>
                    <a:pt x="0" y="0"/>
                  </a:moveTo>
                  <a:lnTo>
                    <a:pt x="0" y="16"/>
                  </a:lnTo>
                  <a:cubicBezTo>
                    <a:pt x="2" y="6"/>
                    <a:pt x="0" y="0"/>
                    <a:pt x="0" y="0"/>
                  </a:cubicBezTo>
                  <a:close/>
                  <a:moveTo>
                    <a:pt x="0" y="16"/>
                  </a:moveTo>
                  <a:lnTo>
                    <a:pt x="0" y="17933"/>
                  </a:lnTo>
                  <a:lnTo>
                    <a:pt x="7223" y="17933"/>
                  </a:lnTo>
                  <a:cubicBezTo>
                    <a:pt x="7218" y="17876"/>
                    <a:pt x="7211" y="17820"/>
                    <a:pt x="7203" y="17764"/>
                  </a:cubicBezTo>
                  <a:cubicBezTo>
                    <a:pt x="6651" y="13860"/>
                    <a:pt x="3630" y="13673"/>
                    <a:pt x="2176" y="11695"/>
                  </a:cubicBezTo>
                  <a:cubicBezTo>
                    <a:pt x="1890" y="11305"/>
                    <a:pt x="1623" y="10500"/>
                    <a:pt x="1379" y="9483"/>
                  </a:cubicBezTo>
                  <a:cubicBezTo>
                    <a:pt x="566" y="6094"/>
                    <a:pt x="25" y="369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5" name="Google Shape;34765;p126"/>
            <p:cNvSpPr/>
            <p:nvPr/>
          </p:nvSpPr>
          <p:spPr>
            <a:xfrm>
              <a:off x="5669658" y="2783571"/>
              <a:ext cx="242615" cy="221030"/>
            </a:xfrm>
            <a:custGeom>
              <a:avLst/>
              <a:gdLst/>
              <a:ahLst/>
              <a:cxnLst/>
              <a:rect l="l" t="t" r="r" b="b"/>
              <a:pathLst>
                <a:path w="5485" h="4997" extrusionOk="0">
                  <a:moveTo>
                    <a:pt x="2742" y="0"/>
                  </a:moveTo>
                  <a:cubicBezTo>
                    <a:pt x="2102" y="0"/>
                    <a:pt x="1463" y="244"/>
                    <a:pt x="975" y="732"/>
                  </a:cubicBezTo>
                  <a:cubicBezTo>
                    <a:pt x="0" y="1707"/>
                    <a:pt x="0" y="3289"/>
                    <a:pt x="975" y="4265"/>
                  </a:cubicBezTo>
                  <a:cubicBezTo>
                    <a:pt x="1463" y="4753"/>
                    <a:pt x="2102" y="4996"/>
                    <a:pt x="2742" y="4996"/>
                  </a:cubicBezTo>
                  <a:cubicBezTo>
                    <a:pt x="3381" y="4996"/>
                    <a:pt x="4021" y="4753"/>
                    <a:pt x="4508" y="4265"/>
                  </a:cubicBezTo>
                  <a:cubicBezTo>
                    <a:pt x="5485" y="3289"/>
                    <a:pt x="5485" y="1707"/>
                    <a:pt x="4508" y="732"/>
                  </a:cubicBezTo>
                  <a:cubicBezTo>
                    <a:pt x="4021" y="244"/>
                    <a:pt x="3381" y="0"/>
                    <a:pt x="2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6" name="Google Shape;34766;p126"/>
            <p:cNvSpPr/>
            <p:nvPr/>
          </p:nvSpPr>
          <p:spPr>
            <a:xfrm>
              <a:off x="5703584" y="2806705"/>
              <a:ext cx="174851" cy="174763"/>
            </a:xfrm>
            <a:custGeom>
              <a:avLst/>
              <a:gdLst/>
              <a:ahLst/>
              <a:cxnLst/>
              <a:rect l="l" t="t" r="r" b="b"/>
              <a:pathLst>
                <a:path w="3953" h="3951" extrusionOk="0">
                  <a:moveTo>
                    <a:pt x="1975" y="0"/>
                  </a:moveTo>
                  <a:cubicBezTo>
                    <a:pt x="886" y="0"/>
                    <a:pt x="1" y="886"/>
                    <a:pt x="1" y="1976"/>
                  </a:cubicBezTo>
                  <a:cubicBezTo>
                    <a:pt x="1" y="2252"/>
                    <a:pt x="58" y="2517"/>
                    <a:pt x="162" y="2756"/>
                  </a:cubicBezTo>
                  <a:cubicBezTo>
                    <a:pt x="270" y="3005"/>
                    <a:pt x="427" y="3229"/>
                    <a:pt x="623" y="3413"/>
                  </a:cubicBezTo>
                  <a:cubicBezTo>
                    <a:pt x="851" y="3628"/>
                    <a:pt x="1130" y="3789"/>
                    <a:pt x="1440" y="3877"/>
                  </a:cubicBezTo>
                  <a:cubicBezTo>
                    <a:pt x="1611" y="3925"/>
                    <a:pt x="1791" y="3951"/>
                    <a:pt x="1976" y="3951"/>
                  </a:cubicBezTo>
                  <a:lnTo>
                    <a:pt x="2002" y="3951"/>
                  </a:lnTo>
                  <a:cubicBezTo>
                    <a:pt x="3071" y="3936"/>
                    <a:pt x="3938" y="3071"/>
                    <a:pt x="3952" y="2002"/>
                  </a:cubicBezTo>
                  <a:lnTo>
                    <a:pt x="3952" y="1976"/>
                  </a:lnTo>
                  <a:cubicBezTo>
                    <a:pt x="3952" y="1790"/>
                    <a:pt x="3926" y="1609"/>
                    <a:pt x="3876" y="1441"/>
                  </a:cubicBezTo>
                  <a:cubicBezTo>
                    <a:pt x="3789" y="1130"/>
                    <a:pt x="3627" y="851"/>
                    <a:pt x="3413" y="622"/>
                  </a:cubicBezTo>
                  <a:cubicBezTo>
                    <a:pt x="3230" y="428"/>
                    <a:pt x="3007" y="269"/>
                    <a:pt x="2755" y="161"/>
                  </a:cubicBezTo>
                  <a:cubicBezTo>
                    <a:pt x="2517" y="57"/>
                    <a:pt x="2252" y="0"/>
                    <a:pt x="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7" name="Google Shape;34767;p126"/>
            <p:cNvSpPr/>
            <p:nvPr/>
          </p:nvSpPr>
          <p:spPr>
            <a:xfrm>
              <a:off x="5710750" y="2813782"/>
              <a:ext cx="143888" cy="143844"/>
            </a:xfrm>
            <a:custGeom>
              <a:avLst/>
              <a:gdLst/>
              <a:ahLst/>
              <a:cxnLst/>
              <a:rect l="l" t="t" r="r" b="b"/>
              <a:pathLst>
                <a:path w="3253" h="3252" extrusionOk="0">
                  <a:moveTo>
                    <a:pt x="2596" y="0"/>
                  </a:moveTo>
                  <a:lnTo>
                    <a:pt x="1" y="2595"/>
                  </a:lnTo>
                  <a:cubicBezTo>
                    <a:pt x="109" y="2844"/>
                    <a:pt x="266" y="3068"/>
                    <a:pt x="462" y="3251"/>
                  </a:cubicBezTo>
                  <a:lnTo>
                    <a:pt x="3252" y="461"/>
                  </a:lnTo>
                  <a:cubicBezTo>
                    <a:pt x="3068" y="267"/>
                    <a:pt x="2845" y="108"/>
                    <a:pt x="2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8" name="Google Shape;34768;p126"/>
            <p:cNvSpPr/>
            <p:nvPr/>
          </p:nvSpPr>
          <p:spPr>
            <a:xfrm>
              <a:off x="5767279" y="2870311"/>
              <a:ext cx="111156" cy="111156"/>
            </a:xfrm>
            <a:custGeom>
              <a:avLst/>
              <a:gdLst/>
              <a:ahLst/>
              <a:cxnLst/>
              <a:rect l="l" t="t" r="r" b="b"/>
              <a:pathLst>
                <a:path w="2513" h="2513" extrusionOk="0">
                  <a:moveTo>
                    <a:pt x="2437" y="1"/>
                  </a:moveTo>
                  <a:lnTo>
                    <a:pt x="0" y="2439"/>
                  </a:lnTo>
                  <a:cubicBezTo>
                    <a:pt x="171" y="2487"/>
                    <a:pt x="351" y="2513"/>
                    <a:pt x="536" y="2513"/>
                  </a:cubicBezTo>
                  <a:lnTo>
                    <a:pt x="562" y="2513"/>
                  </a:lnTo>
                  <a:lnTo>
                    <a:pt x="2512" y="564"/>
                  </a:lnTo>
                  <a:lnTo>
                    <a:pt x="2512" y="538"/>
                  </a:lnTo>
                  <a:cubicBezTo>
                    <a:pt x="2512" y="352"/>
                    <a:pt x="2486" y="171"/>
                    <a:pt x="2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69" name="Google Shape;34769;p126"/>
          <p:cNvGrpSpPr/>
          <p:nvPr/>
        </p:nvGrpSpPr>
        <p:grpSpPr>
          <a:xfrm>
            <a:off x="6162141" y="3593196"/>
            <a:ext cx="762396" cy="602663"/>
            <a:chOff x="3632891" y="3927459"/>
            <a:chExt cx="762396" cy="602663"/>
          </a:xfrm>
        </p:grpSpPr>
        <p:sp>
          <p:nvSpPr>
            <p:cNvPr id="34770" name="Google Shape;34770;p126"/>
            <p:cNvSpPr/>
            <p:nvPr/>
          </p:nvSpPr>
          <p:spPr>
            <a:xfrm>
              <a:off x="4093941" y="3927459"/>
              <a:ext cx="301346" cy="228736"/>
            </a:xfrm>
            <a:custGeom>
              <a:avLst/>
              <a:gdLst/>
              <a:ahLst/>
              <a:cxnLst/>
              <a:rect l="l" t="t" r="r" b="b"/>
              <a:pathLst>
                <a:path w="10778" h="8181" extrusionOk="0">
                  <a:moveTo>
                    <a:pt x="5973" y="260"/>
                  </a:moveTo>
                  <a:cubicBezTo>
                    <a:pt x="4415" y="0"/>
                    <a:pt x="520" y="1818"/>
                    <a:pt x="260" y="3376"/>
                  </a:cubicBezTo>
                  <a:cubicBezTo>
                    <a:pt x="0" y="4675"/>
                    <a:pt x="650" y="5064"/>
                    <a:pt x="1559" y="5714"/>
                  </a:cubicBezTo>
                  <a:cubicBezTo>
                    <a:pt x="2208" y="6103"/>
                    <a:pt x="3506" y="6752"/>
                    <a:pt x="4285" y="7012"/>
                  </a:cubicBezTo>
                  <a:cubicBezTo>
                    <a:pt x="6752" y="8181"/>
                    <a:pt x="7921" y="6882"/>
                    <a:pt x="8960" y="4805"/>
                  </a:cubicBezTo>
                  <a:cubicBezTo>
                    <a:pt x="10778" y="1299"/>
                    <a:pt x="8700" y="1429"/>
                    <a:pt x="5973" y="2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1" name="Google Shape;34771;p126"/>
            <p:cNvSpPr/>
            <p:nvPr/>
          </p:nvSpPr>
          <p:spPr>
            <a:xfrm>
              <a:off x="4093913" y="3933582"/>
              <a:ext cx="280600" cy="205977"/>
            </a:xfrm>
            <a:custGeom>
              <a:avLst/>
              <a:gdLst/>
              <a:ahLst/>
              <a:cxnLst/>
              <a:rect l="l" t="t" r="r" b="b"/>
              <a:pathLst>
                <a:path w="10036" h="7367" extrusionOk="0">
                  <a:moveTo>
                    <a:pt x="7912" y="777"/>
                  </a:moveTo>
                  <a:cubicBezTo>
                    <a:pt x="7581" y="1428"/>
                    <a:pt x="6875" y="1990"/>
                    <a:pt x="6176" y="1535"/>
                  </a:cubicBezTo>
                  <a:cubicBezTo>
                    <a:pt x="5654" y="1194"/>
                    <a:pt x="5502" y="541"/>
                    <a:pt x="5736" y="21"/>
                  </a:cubicBezTo>
                  <a:cubicBezTo>
                    <a:pt x="5220" y="0"/>
                    <a:pt x="4525" y="150"/>
                    <a:pt x="3805" y="409"/>
                  </a:cubicBezTo>
                  <a:cubicBezTo>
                    <a:pt x="4199" y="830"/>
                    <a:pt x="4577" y="1432"/>
                    <a:pt x="4189" y="1807"/>
                  </a:cubicBezTo>
                  <a:cubicBezTo>
                    <a:pt x="3476" y="2496"/>
                    <a:pt x="2650" y="1815"/>
                    <a:pt x="2296" y="1100"/>
                  </a:cubicBezTo>
                  <a:cubicBezTo>
                    <a:pt x="1242" y="1694"/>
                    <a:pt x="377" y="2452"/>
                    <a:pt x="260" y="3158"/>
                  </a:cubicBezTo>
                  <a:cubicBezTo>
                    <a:pt x="0" y="4457"/>
                    <a:pt x="650" y="4846"/>
                    <a:pt x="1558" y="5496"/>
                  </a:cubicBezTo>
                  <a:cubicBezTo>
                    <a:pt x="1977" y="5748"/>
                    <a:pt x="2668" y="6107"/>
                    <a:pt x="3316" y="6401"/>
                  </a:cubicBezTo>
                  <a:cubicBezTo>
                    <a:pt x="3686" y="5871"/>
                    <a:pt x="4297" y="5492"/>
                    <a:pt x="4957" y="5845"/>
                  </a:cubicBezTo>
                  <a:cubicBezTo>
                    <a:pt x="5485" y="6125"/>
                    <a:pt x="5657" y="6665"/>
                    <a:pt x="5631" y="7214"/>
                  </a:cubicBezTo>
                  <a:cubicBezTo>
                    <a:pt x="6894" y="7366"/>
                    <a:pt x="7729" y="6662"/>
                    <a:pt x="8433" y="5535"/>
                  </a:cubicBezTo>
                  <a:cubicBezTo>
                    <a:pt x="7925" y="5208"/>
                    <a:pt x="7541" y="4757"/>
                    <a:pt x="7799" y="4091"/>
                  </a:cubicBezTo>
                  <a:cubicBezTo>
                    <a:pt x="8061" y="3416"/>
                    <a:pt x="8831" y="3265"/>
                    <a:pt x="9441" y="3502"/>
                  </a:cubicBezTo>
                  <a:cubicBezTo>
                    <a:pt x="10036" y="1802"/>
                    <a:pt x="9263" y="1292"/>
                    <a:pt x="7912" y="777"/>
                  </a:cubicBezTo>
                  <a:close/>
                  <a:moveTo>
                    <a:pt x="1390" y="4066"/>
                  </a:moveTo>
                  <a:cubicBezTo>
                    <a:pt x="992" y="4335"/>
                    <a:pt x="632" y="3780"/>
                    <a:pt x="692" y="3370"/>
                  </a:cubicBezTo>
                  <a:cubicBezTo>
                    <a:pt x="694" y="3355"/>
                    <a:pt x="697" y="3341"/>
                    <a:pt x="699" y="3327"/>
                  </a:cubicBezTo>
                  <a:cubicBezTo>
                    <a:pt x="708" y="3291"/>
                    <a:pt x="719" y="3258"/>
                    <a:pt x="734" y="3227"/>
                  </a:cubicBezTo>
                  <a:cubicBezTo>
                    <a:pt x="805" y="3075"/>
                    <a:pt x="959" y="2971"/>
                    <a:pt x="1226" y="2989"/>
                  </a:cubicBezTo>
                  <a:cubicBezTo>
                    <a:pt x="1269" y="2991"/>
                    <a:pt x="1296" y="3017"/>
                    <a:pt x="1310" y="3048"/>
                  </a:cubicBezTo>
                  <a:cubicBezTo>
                    <a:pt x="1341" y="3061"/>
                    <a:pt x="1373" y="3072"/>
                    <a:pt x="1404" y="3089"/>
                  </a:cubicBezTo>
                  <a:cubicBezTo>
                    <a:pt x="1788" y="3312"/>
                    <a:pt x="1745" y="3827"/>
                    <a:pt x="1390" y="4066"/>
                  </a:cubicBezTo>
                  <a:close/>
                  <a:moveTo>
                    <a:pt x="4089" y="4739"/>
                  </a:moveTo>
                  <a:cubicBezTo>
                    <a:pt x="4081" y="4768"/>
                    <a:pt x="4063" y="4796"/>
                    <a:pt x="4028" y="4809"/>
                  </a:cubicBezTo>
                  <a:cubicBezTo>
                    <a:pt x="3429" y="5040"/>
                    <a:pt x="2729" y="5334"/>
                    <a:pt x="2224" y="4736"/>
                  </a:cubicBezTo>
                  <a:cubicBezTo>
                    <a:pt x="1860" y="4305"/>
                    <a:pt x="1754" y="3659"/>
                    <a:pt x="2089" y="3172"/>
                  </a:cubicBezTo>
                  <a:cubicBezTo>
                    <a:pt x="2754" y="2208"/>
                    <a:pt x="4467" y="2456"/>
                    <a:pt x="4578" y="3724"/>
                  </a:cubicBezTo>
                  <a:cubicBezTo>
                    <a:pt x="4619" y="4169"/>
                    <a:pt x="4403" y="4526"/>
                    <a:pt x="4089" y="4739"/>
                  </a:cubicBezTo>
                  <a:close/>
                  <a:moveTo>
                    <a:pt x="5844" y="4237"/>
                  </a:moveTo>
                  <a:cubicBezTo>
                    <a:pt x="5382" y="4095"/>
                    <a:pt x="5102" y="3571"/>
                    <a:pt x="5117" y="3104"/>
                  </a:cubicBezTo>
                  <a:cubicBezTo>
                    <a:pt x="5132" y="2702"/>
                    <a:pt x="5347" y="2425"/>
                    <a:pt x="5677" y="2322"/>
                  </a:cubicBezTo>
                  <a:cubicBezTo>
                    <a:pt x="5678" y="2321"/>
                    <a:pt x="5679" y="2320"/>
                    <a:pt x="5682" y="2319"/>
                  </a:cubicBezTo>
                  <a:cubicBezTo>
                    <a:pt x="6327" y="1975"/>
                    <a:pt x="7038" y="2501"/>
                    <a:pt x="7043" y="3209"/>
                  </a:cubicBezTo>
                  <a:cubicBezTo>
                    <a:pt x="7045" y="3778"/>
                    <a:pt x="6454" y="4425"/>
                    <a:pt x="5844" y="4237"/>
                  </a:cubicBezTo>
                  <a:close/>
                  <a:moveTo>
                    <a:pt x="6669" y="6422"/>
                  </a:moveTo>
                  <a:cubicBezTo>
                    <a:pt x="6359" y="6417"/>
                    <a:pt x="6143" y="6177"/>
                    <a:pt x="6179" y="5865"/>
                  </a:cubicBezTo>
                  <a:cubicBezTo>
                    <a:pt x="6207" y="5640"/>
                    <a:pt x="6350" y="5483"/>
                    <a:pt x="6537" y="5413"/>
                  </a:cubicBezTo>
                  <a:cubicBezTo>
                    <a:pt x="6545" y="5384"/>
                    <a:pt x="6565" y="5358"/>
                    <a:pt x="6605" y="5353"/>
                  </a:cubicBezTo>
                  <a:cubicBezTo>
                    <a:pt x="6922" y="5304"/>
                    <a:pt x="7231" y="5472"/>
                    <a:pt x="7241" y="5821"/>
                  </a:cubicBezTo>
                  <a:cubicBezTo>
                    <a:pt x="7248" y="6143"/>
                    <a:pt x="7003" y="6427"/>
                    <a:pt x="6669" y="6422"/>
                  </a:cubicBezTo>
                  <a:close/>
                  <a:moveTo>
                    <a:pt x="8255" y="2780"/>
                  </a:moveTo>
                  <a:cubicBezTo>
                    <a:pt x="7975" y="2714"/>
                    <a:pt x="7805" y="2428"/>
                    <a:pt x="7880" y="2149"/>
                  </a:cubicBezTo>
                  <a:cubicBezTo>
                    <a:pt x="7923" y="1993"/>
                    <a:pt x="8020" y="1889"/>
                    <a:pt x="8141" y="1836"/>
                  </a:cubicBezTo>
                  <a:cubicBezTo>
                    <a:pt x="8157" y="1813"/>
                    <a:pt x="8181" y="1799"/>
                    <a:pt x="8213" y="1795"/>
                  </a:cubicBezTo>
                  <a:cubicBezTo>
                    <a:pt x="8246" y="1792"/>
                    <a:pt x="8280" y="1794"/>
                    <a:pt x="8314" y="1795"/>
                  </a:cubicBezTo>
                  <a:cubicBezTo>
                    <a:pt x="8384" y="1791"/>
                    <a:pt x="8457" y="1801"/>
                    <a:pt x="8531" y="1822"/>
                  </a:cubicBezTo>
                  <a:cubicBezTo>
                    <a:pt x="8563" y="1833"/>
                    <a:pt x="8583" y="1855"/>
                    <a:pt x="8592" y="1880"/>
                  </a:cubicBezTo>
                  <a:cubicBezTo>
                    <a:pt x="8749" y="1969"/>
                    <a:pt x="8863" y="2124"/>
                    <a:pt x="8873" y="2320"/>
                  </a:cubicBezTo>
                  <a:cubicBezTo>
                    <a:pt x="8893" y="2659"/>
                    <a:pt x="8568" y="2854"/>
                    <a:pt x="8255" y="27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2" name="Google Shape;34772;p126"/>
            <p:cNvSpPr/>
            <p:nvPr/>
          </p:nvSpPr>
          <p:spPr>
            <a:xfrm>
              <a:off x="3632891" y="3951056"/>
              <a:ext cx="301346" cy="319520"/>
            </a:xfrm>
            <a:custGeom>
              <a:avLst/>
              <a:gdLst/>
              <a:ahLst/>
              <a:cxnLst/>
              <a:rect l="l" t="t" r="r" b="b"/>
              <a:pathLst>
                <a:path w="10778" h="11428" extrusionOk="0">
                  <a:moveTo>
                    <a:pt x="2987" y="131"/>
                  </a:moveTo>
                  <a:cubicBezTo>
                    <a:pt x="1688" y="131"/>
                    <a:pt x="390" y="780"/>
                    <a:pt x="260" y="2208"/>
                  </a:cubicBezTo>
                  <a:cubicBezTo>
                    <a:pt x="0" y="4156"/>
                    <a:pt x="1688" y="4286"/>
                    <a:pt x="2467" y="5454"/>
                  </a:cubicBezTo>
                  <a:cubicBezTo>
                    <a:pt x="3766" y="7142"/>
                    <a:pt x="2597" y="11427"/>
                    <a:pt x="6103" y="10259"/>
                  </a:cubicBezTo>
                  <a:cubicBezTo>
                    <a:pt x="8180" y="9609"/>
                    <a:pt x="7661" y="8051"/>
                    <a:pt x="8440" y="6753"/>
                  </a:cubicBezTo>
                  <a:cubicBezTo>
                    <a:pt x="9089" y="5324"/>
                    <a:pt x="10777" y="4805"/>
                    <a:pt x="10647" y="3117"/>
                  </a:cubicBezTo>
                  <a:cubicBezTo>
                    <a:pt x="10388" y="1169"/>
                    <a:pt x="9089" y="1169"/>
                    <a:pt x="7531" y="1040"/>
                  </a:cubicBezTo>
                  <a:cubicBezTo>
                    <a:pt x="6233" y="910"/>
                    <a:pt x="4155" y="1"/>
                    <a:pt x="2987" y="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3" name="Google Shape;34773;p126"/>
            <p:cNvSpPr/>
            <p:nvPr/>
          </p:nvSpPr>
          <p:spPr>
            <a:xfrm>
              <a:off x="3639601" y="3952231"/>
              <a:ext cx="292315" cy="308560"/>
            </a:xfrm>
            <a:custGeom>
              <a:avLst/>
              <a:gdLst/>
              <a:ahLst/>
              <a:cxnLst/>
              <a:rect l="l" t="t" r="r" b="b"/>
              <a:pathLst>
                <a:path w="10455" h="11036" extrusionOk="0">
                  <a:moveTo>
                    <a:pt x="10407" y="3075"/>
                  </a:moveTo>
                  <a:cubicBezTo>
                    <a:pt x="10184" y="1398"/>
                    <a:pt x="9188" y="1165"/>
                    <a:pt x="7921" y="1050"/>
                  </a:cubicBezTo>
                  <a:cubicBezTo>
                    <a:pt x="7851" y="1289"/>
                    <a:pt x="7729" y="1508"/>
                    <a:pt x="7525" y="1668"/>
                  </a:cubicBezTo>
                  <a:cubicBezTo>
                    <a:pt x="7254" y="1880"/>
                    <a:pt x="6861" y="1911"/>
                    <a:pt x="6547" y="1782"/>
                  </a:cubicBezTo>
                  <a:cubicBezTo>
                    <a:pt x="6031" y="1571"/>
                    <a:pt x="5777" y="1136"/>
                    <a:pt x="5792" y="672"/>
                  </a:cubicBezTo>
                  <a:cubicBezTo>
                    <a:pt x="4706" y="375"/>
                    <a:pt x="3525" y="0"/>
                    <a:pt x="2747" y="88"/>
                  </a:cubicBezTo>
                  <a:cubicBezTo>
                    <a:pt x="1803" y="88"/>
                    <a:pt x="863" y="431"/>
                    <a:pt x="369" y="1165"/>
                  </a:cubicBezTo>
                  <a:cubicBezTo>
                    <a:pt x="644" y="1368"/>
                    <a:pt x="821" y="1670"/>
                    <a:pt x="739" y="2066"/>
                  </a:cubicBezTo>
                  <a:cubicBezTo>
                    <a:pt x="658" y="2462"/>
                    <a:pt x="351" y="2640"/>
                    <a:pt x="0" y="2719"/>
                  </a:cubicBezTo>
                  <a:cubicBezTo>
                    <a:pt x="105" y="4150"/>
                    <a:pt x="1530" y="4364"/>
                    <a:pt x="2227" y="5410"/>
                  </a:cubicBezTo>
                  <a:cubicBezTo>
                    <a:pt x="2245" y="5435"/>
                    <a:pt x="2262" y="5461"/>
                    <a:pt x="2279" y="5487"/>
                  </a:cubicBezTo>
                  <a:cubicBezTo>
                    <a:pt x="2990" y="5161"/>
                    <a:pt x="4010" y="5135"/>
                    <a:pt x="4163" y="5985"/>
                  </a:cubicBezTo>
                  <a:cubicBezTo>
                    <a:pt x="4324" y="6878"/>
                    <a:pt x="3667" y="7299"/>
                    <a:pt x="2919" y="7396"/>
                  </a:cubicBezTo>
                  <a:cubicBezTo>
                    <a:pt x="3244" y="9165"/>
                    <a:pt x="3401" y="11035"/>
                    <a:pt x="5863" y="10215"/>
                  </a:cubicBezTo>
                  <a:cubicBezTo>
                    <a:pt x="7940" y="9565"/>
                    <a:pt x="7421" y="8007"/>
                    <a:pt x="8200" y="6709"/>
                  </a:cubicBezTo>
                  <a:cubicBezTo>
                    <a:pt x="8285" y="6520"/>
                    <a:pt x="8391" y="6348"/>
                    <a:pt x="8506" y="6186"/>
                  </a:cubicBezTo>
                  <a:cubicBezTo>
                    <a:pt x="8100" y="5728"/>
                    <a:pt x="7852" y="5140"/>
                    <a:pt x="8346" y="4657"/>
                  </a:cubicBezTo>
                  <a:cubicBezTo>
                    <a:pt x="8765" y="4249"/>
                    <a:pt x="9487" y="4225"/>
                    <a:pt x="9962" y="4552"/>
                  </a:cubicBezTo>
                  <a:cubicBezTo>
                    <a:pt x="10259" y="4150"/>
                    <a:pt x="10454" y="3690"/>
                    <a:pt x="10407" y="3075"/>
                  </a:cubicBezTo>
                  <a:close/>
                  <a:moveTo>
                    <a:pt x="2930" y="3429"/>
                  </a:moveTo>
                  <a:cubicBezTo>
                    <a:pt x="2382" y="3510"/>
                    <a:pt x="1866" y="3048"/>
                    <a:pt x="1757" y="2526"/>
                  </a:cubicBezTo>
                  <a:cubicBezTo>
                    <a:pt x="1676" y="2128"/>
                    <a:pt x="1812" y="1819"/>
                    <a:pt x="2086" y="1647"/>
                  </a:cubicBezTo>
                  <a:cubicBezTo>
                    <a:pt x="2088" y="1628"/>
                    <a:pt x="2095" y="1610"/>
                    <a:pt x="2117" y="1595"/>
                  </a:cubicBezTo>
                  <a:cubicBezTo>
                    <a:pt x="2659" y="1164"/>
                    <a:pt x="3402" y="1492"/>
                    <a:pt x="3678" y="2081"/>
                  </a:cubicBezTo>
                  <a:cubicBezTo>
                    <a:pt x="3976" y="2713"/>
                    <a:pt x="3624" y="3329"/>
                    <a:pt x="2930" y="3429"/>
                  </a:cubicBezTo>
                  <a:close/>
                  <a:moveTo>
                    <a:pt x="4909" y="4858"/>
                  </a:moveTo>
                  <a:cubicBezTo>
                    <a:pt x="4922" y="4836"/>
                    <a:pt x="4938" y="4820"/>
                    <a:pt x="4954" y="4802"/>
                  </a:cubicBezTo>
                  <a:cubicBezTo>
                    <a:pt x="4980" y="4746"/>
                    <a:pt x="5016" y="4696"/>
                    <a:pt x="5070" y="4654"/>
                  </a:cubicBezTo>
                  <a:cubicBezTo>
                    <a:pt x="5197" y="4556"/>
                    <a:pt x="5381" y="4541"/>
                    <a:pt x="5528" y="4593"/>
                  </a:cubicBezTo>
                  <a:cubicBezTo>
                    <a:pt x="5894" y="4723"/>
                    <a:pt x="6035" y="5161"/>
                    <a:pt x="5749" y="5458"/>
                  </a:cubicBezTo>
                  <a:cubicBezTo>
                    <a:pt x="5499" y="5715"/>
                    <a:pt x="5122" y="5531"/>
                    <a:pt x="4960" y="5268"/>
                  </a:cubicBezTo>
                  <a:cubicBezTo>
                    <a:pt x="4950" y="5251"/>
                    <a:pt x="4940" y="5232"/>
                    <a:pt x="4931" y="5213"/>
                  </a:cubicBezTo>
                  <a:cubicBezTo>
                    <a:pt x="4928" y="5209"/>
                    <a:pt x="4925" y="5201"/>
                    <a:pt x="4923" y="5195"/>
                  </a:cubicBezTo>
                  <a:cubicBezTo>
                    <a:pt x="4876" y="5087"/>
                    <a:pt x="4854" y="4966"/>
                    <a:pt x="4909" y="4858"/>
                  </a:cubicBezTo>
                  <a:close/>
                  <a:moveTo>
                    <a:pt x="5031" y="9964"/>
                  </a:moveTo>
                  <a:cubicBezTo>
                    <a:pt x="4761" y="10185"/>
                    <a:pt x="4442" y="10055"/>
                    <a:pt x="4224" y="9814"/>
                  </a:cubicBezTo>
                  <a:cubicBezTo>
                    <a:pt x="4196" y="9813"/>
                    <a:pt x="4169" y="9801"/>
                    <a:pt x="4149" y="9771"/>
                  </a:cubicBezTo>
                  <a:cubicBezTo>
                    <a:pt x="4020" y="9584"/>
                    <a:pt x="3870" y="9308"/>
                    <a:pt x="3968" y="9073"/>
                  </a:cubicBezTo>
                  <a:cubicBezTo>
                    <a:pt x="4127" y="8691"/>
                    <a:pt x="4654" y="8660"/>
                    <a:pt x="4979" y="8836"/>
                  </a:cubicBezTo>
                  <a:cubicBezTo>
                    <a:pt x="5410" y="9071"/>
                    <a:pt x="5399" y="9663"/>
                    <a:pt x="5031" y="9964"/>
                  </a:cubicBezTo>
                  <a:close/>
                  <a:moveTo>
                    <a:pt x="7259" y="7860"/>
                  </a:moveTo>
                  <a:cubicBezTo>
                    <a:pt x="7031" y="8439"/>
                    <a:pt x="6277" y="8758"/>
                    <a:pt x="5706" y="8465"/>
                  </a:cubicBezTo>
                  <a:cubicBezTo>
                    <a:pt x="5254" y="8233"/>
                    <a:pt x="4981" y="7724"/>
                    <a:pt x="5028" y="7219"/>
                  </a:cubicBezTo>
                  <a:cubicBezTo>
                    <a:pt x="5070" y="6753"/>
                    <a:pt x="5417" y="6507"/>
                    <a:pt x="5823" y="6436"/>
                  </a:cubicBezTo>
                  <a:cubicBezTo>
                    <a:pt x="5839" y="6421"/>
                    <a:pt x="5859" y="6412"/>
                    <a:pt x="5886" y="6412"/>
                  </a:cubicBezTo>
                  <a:cubicBezTo>
                    <a:pt x="6254" y="6411"/>
                    <a:pt x="6754" y="6383"/>
                    <a:pt x="7016" y="6706"/>
                  </a:cubicBezTo>
                  <a:cubicBezTo>
                    <a:pt x="7262" y="7012"/>
                    <a:pt x="7409" y="7474"/>
                    <a:pt x="7259" y="7860"/>
                  </a:cubicBezTo>
                  <a:close/>
                  <a:moveTo>
                    <a:pt x="7631" y="3741"/>
                  </a:moveTo>
                  <a:cubicBezTo>
                    <a:pt x="7428" y="4283"/>
                    <a:pt x="6647" y="4500"/>
                    <a:pt x="6175" y="4178"/>
                  </a:cubicBezTo>
                  <a:cubicBezTo>
                    <a:pt x="5826" y="3939"/>
                    <a:pt x="5625" y="3462"/>
                    <a:pt x="5777" y="3049"/>
                  </a:cubicBezTo>
                  <a:cubicBezTo>
                    <a:pt x="5906" y="2693"/>
                    <a:pt x="6195" y="2536"/>
                    <a:pt x="6528" y="2520"/>
                  </a:cubicBezTo>
                  <a:cubicBezTo>
                    <a:pt x="6540" y="2516"/>
                    <a:pt x="6555" y="2515"/>
                    <a:pt x="6570" y="2517"/>
                  </a:cubicBezTo>
                  <a:cubicBezTo>
                    <a:pt x="6575" y="2519"/>
                    <a:pt x="6581" y="2519"/>
                    <a:pt x="6586" y="2520"/>
                  </a:cubicBezTo>
                  <a:cubicBezTo>
                    <a:pt x="6669" y="2520"/>
                    <a:pt x="6753" y="2527"/>
                    <a:pt x="6839" y="2542"/>
                  </a:cubicBezTo>
                  <a:cubicBezTo>
                    <a:pt x="6860" y="2546"/>
                    <a:pt x="6873" y="2556"/>
                    <a:pt x="6884" y="2567"/>
                  </a:cubicBezTo>
                  <a:cubicBezTo>
                    <a:pt x="7122" y="2610"/>
                    <a:pt x="7367" y="2682"/>
                    <a:pt x="7509" y="2864"/>
                  </a:cubicBezTo>
                  <a:cubicBezTo>
                    <a:pt x="7706" y="3122"/>
                    <a:pt x="7743" y="3440"/>
                    <a:pt x="7631" y="3741"/>
                  </a:cubicBezTo>
                  <a:close/>
                  <a:moveTo>
                    <a:pt x="9893" y="2961"/>
                  </a:moveTo>
                  <a:cubicBezTo>
                    <a:pt x="9754" y="3072"/>
                    <a:pt x="9546" y="3175"/>
                    <a:pt x="9365" y="3105"/>
                  </a:cubicBezTo>
                  <a:cubicBezTo>
                    <a:pt x="9224" y="3050"/>
                    <a:pt x="9120" y="2933"/>
                    <a:pt x="9083" y="2785"/>
                  </a:cubicBezTo>
                  <a:cubicBezTo>
                    <a:pt x="8995" y="2438"/>
                    <a:pt x="9224" y="2133"/>
                    <a:pt x="9588" y="2152"/>
                  </a:cubicBezTo>
                  <a:cubicBezTo>
                    <a:pt x="9635" y="2155"/>
                    <a:pt x="9664" y="2183"/>
                    <a:pt x="9676" y="2217"/>
                  </a:cubicBezTo>
                  <a:cubicBezTo>
                    <a:pt x="9696" y="2224"/>
                    <a:pt x="9717" y="2233"/>
                    <a:pt x="9734" y="2243"/>
                  </a:cubicBezTo>
                  <a:cubicBezTo>
                    <a:pt x="9992" y="2384"/>
                    <a:pt x="10171" y="2736"/>
                    <a:pt x="9893" y="29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4" name="Google Shape;34774;p126"/>
            <p:cNvSpPr/>
            <p:nvPr/>
          </p:nvSpPr>
          <p:spPr>
            <a:xfrm>
              <a:off x="3946902" y="4272337"/>
              <a:ext cx="283200" cy="257785"/>
            </a:xfrm>
            <a:custGeom>
              <a:avLst/>
              <a:gdLst/>
              <a:ahLst/>
              <a:cxnLst/>
              <a:rect l="l" t="t" r="r" b="b"/>
              <a:pathLst>
                <a:path w="10129" h="9220" extrusionOk="0">
                  <a:moveTo>
                    <a:pt x="5454" y="260"/>
                  </a:moveTo>
                  <a:cubicBezTo>
                    <a:pt x="2987" y="1"/>
                    <a:pt x="0" y="1"/>
                    <a:pt x="130" y="3247"/>
                  </a:cubicBezTo>
                  <a:cubicBezTo>
                    <a:pt x="130" y="4675"/>
                    <a:pt x="520" y="5324"/>
                    <a:pt x="1948" y="5974"/>
                  </a:cubicBezTo>
                  <a:cubicBezTo>
                    <a:pt x="2337" y="6233"/>
                    <a:pt x="2987" y="5974"/>
                    <a:pt x="3506" y="6233"/>
                  </a:cubicBezTo>
                  <a:cubicBezTo>
                    <a:pt x="4155" y="6623"/>
                    <a:pt x="4155" y="7272"/>
                    <a:pt x="4675" y="7662"/>
                  </a:cubicBezTo>
                  <a:cubicBezTo>
                    <a:pt x="6492" y="9220"/>
                    <a:pt x="10128" y="9220"/>
                    <a:pt x="9868" y="5844"/>
                  </a:cubicBezTo>
                  <a:cubicBezTo>
                    <a:pt x="9739" y="4026"/>
                    <a:pt x="8180" y="4026"/>
                    <a:pt x="7271" y="2857"/>
                  </a:cubicBezTo>
                  <a:cubicBezTo>
                    <a:pt x="6622" y="1818"/>
                    <a:pt x="7142" y="260"/>
                    <a:pt x="5454" y="2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5" name="Google Shape;34775;p126"/>
            <p:cNvSpPr/>
            <p:nvPr/>
          </p:nvSpPr>
          <p:spPr>
            <a:xfrm>
              <a:off x="3950369" y="4276754"/>
              <a:ext cx="277804" cy="253340"/>
            </a:xfrm>
            <a:custGeom>
              <a:avLst/>
              <a:gdLst/>
              <a:ahLst/>
              <a:cxnLst/>
              <a:rect l="l" t="t" r="r" b="b"/>
              <a:pathLst>
                <a:path w="9936" h="9061" extrusionOk="0">
                  <a:moveTo>
                    <a:pt x="9747" y="5774"/>
                  </a:moveTo>
                  <a:cubicBezTo>
                    <a:pt x="9189" y="5803"/>
                    <a:pt x="8605" y="5576"/>
                    <a:pt x="8387" y="5036"/>
                  </a:cubicBezTo>
                  <a:cubicBezTo>
                    <a:pt x="8206" y="4589"/>
                    <a:pt x="8279" y="4128"/>
                    <a:pt x="8550" y="3820"/>
                  </a:cubicBezTo>
                  <a:cubicBezTo>
                    <a:pt x="8075" y="3503"/>
                    <a:pt x="7547" y="3214"/>
                    <a:pt x="7146" y="2699"/>
                  </a:cubicBezTo>
                  <a:cubicBezTo>
                    <a:pt x="6533" y="1717"/>
                    <a:pt x="6963" y="272"/>
                    <a:pt x="5583" y="117"/>
                  </a:cubicBezTo>
                  <a:cubicBezTo>
                    <a:pt x="5555" y="382"/>
                    <a:pt x="5488" y="639"/>
                    <a:pt x="5322" y="859"/>
                  </a:cubicBezTo>
                  <a:cubicBezTo>
                    <a:pt x="5117" y="1133"/>
                    <a:pt x="4675" y="1305"/>
                    <a:pt x="4340" y="1206"/>
                  </a:cubicBezTo>
                  <a:cubicBezTo>
                    <a:pt x="3829" y="1053"/>
                    <a:pt x="3650" y="512"/>
                    <a:pt x="3650" y="1"/>
                  </a:cubicBezTo>
                  <a:cubicBezTo>
                    <a:pt x="2358" y="2"/>
                    <a:pt x="1142" y="246"/>
                    <a:pt x="492" y="1134"/>
                  </a:cubicBezTo>
                  <a:cubicBezTo>
                    <a:pt x="827" y="1352"/>
                    <a:pt x="1035" y="1712"/>
                    <a:pt x="908" y="2149"/>
                  </a:cubicBezTo>
                  <a:cubicBezTo>
                    <a:pt x="771" y="2608"/>
                    <a:pt x="425" y="2766"/>
                    <a:pt x="2" y="2803"/>
                  </a:cubicBezTo>
                  <a:cubicBezTo>
                    <a:pt x="1" y="2896"/>
                    <a:pt x="1" y="2990"/>
                    <a:pt x="5" y="3089"/>
                  </a:cubicBezTo>
                  <a:cubicBezTo>
                    <a:pt x="5" y="4517"/>
                    <a:pt x="394" y="5166"/>
                    <a:pt x="1823" y="5816"/>
                  </a:cubicBezTo>
                  <a:cubicBezTo>
                    <a:pt x="1967" y="5912"/>
                    <a:pt x="2147" y="5937"/>
                    <a:pt x="2342" y="5943"/>
                  </a:cubicBezTo>
                  <a:cubicBezTo>
                    <a:pt x="2432" y="5575"/>
                    <a:pt x="2591" y="5142"/>
                    <a:pt x="2925" y="4971"/>
                  </a:cubicBezTo>
                  <a:cubicBezTo>
                    <a:pt x="3378" y="4737"/>
                    <a:pt x="3842" y="4916"/>
                    <a:pt x="4228" y="5201"/>
                  </a:cubicBezTo>
                  <a:cubicBezTo>
                    <a:pt x="5059" y="5813"/>
                    <a:pt x="4806" y="6602"/>
                    <a:pt x="4253" y="7191"/>
                  </a:cubicBezTo>
                  <a:cubicBezTo>
                    <a:pt x="4333" y="7305"/>
                    <a:pt x="4426" y="7412"/>
                    <a:pt x="4550" y="7504"/>
                  </a:cubicBezTo>
                  <a:cubicBezTo>
                    <a:pt x="6352" y="9048"/>
                    <a:pt x="9936" y="9061"/>
                    <a:pt x="9747" y="5774"/>
                  </a:cubicBezTo>
                  <a:close/>
                  <a:moveTo>
                    <a:pt x="2264" y="4597"/>
                  </a:moveTo>
                  <a:cubicBezTo>
                    <a:pt x="1993" y="5000"/>
                    <a:pt x="1262" y="5135"/>
                    <a:pt x="951" y="4694"/>
                  </a:cubicBezTo>
                  <a:cubicBezTo>
                    <a:pt x="871" y="4578"/>
                    <a:pt x="835" y="4441"/>
                    <a:pt x="837" y="4307"/>
                  </a:cubicBezTo>
                  <a:cubicBezTo>
                    <a:pt x="738" y="4000"/>
                    <a:pt x="1081" y="3589"/>
                    <a:pt x="1427" y="3533"/>
                  </a:cubicBezTo>
                  <a:cubicBezTo>
                    <a:pt x="1952" y="3448"/>
                    <a:pt x="2622" y="4068"/>
                    <a:pt x="2264" y="4597"/>
                  </a:cubicBezTo>
                  <a:close/>
                  <a:moveTo>
                    <a:pt x="2647" y="3227"/>
                  </a:moveTo>
                  <a:cubicBezTo>
                    <a:pt x="2101" y="3385"/>
                    <a:pt x="1375" y="3084"/>
                    <a:pt x="1307" y="2464"/>
                  </a:cubicBezTo>
                  <a:cubicBezTo>
                    <a:pt x="1256" y="2007"/>
                    <a:pt x="1462" y="1622"/>
                    <a:pt x="1807" y="1458"/>
                  </a:cubicBezTo>
                  <a:cubicBezTo>
                    <a:pt x="2145" y="1186"/>
                    <a:pt x="2747" y="1295"/>
                    <a:pt x="3006" y="1650"/>
                  </a:cubicBezTo>
                  <a:cubicBezTo>
                    <a:pt x="3345" y="2118"/>
                    <a:pt x="3280" y="3044"/>
                    <a:pt x="2647" y="3227"/>
                  </a:cubicBezTo>
                  <a:close/>
                  <a:moveTo>
                    <a:pt x="4829" y="2973"/>
                  </a:moveTo>
                  <a:cubicBezTo>
                    <a:pt x="4642" y="3182"/>
                    <a:pt x="4295" y="3271"/>
                    <a:pt x="4051" y="3102"/>
                  </a:cubicBezTo>
                  <a:cubicBezTo>
                    <a:pt x="3842" y="2958"/>
                    <a:pt x="3764" y="2776"/>
                    <a:pt x="3774" y="2598"/>
                  </a:cubicBezTo>
                  <a:cubicBezTo>
                    <a:pt x="3750" y="2365"/>
                    <a:pt x="3854" y="2136"/>
                    <a:pt x="4109" y="2018"/>
                  </a:cubicBezTo>
                  <a:cubicBezTo>
                    <a:pt x="4216" y="1969"/>
                    <a:pt x="4340" y="1943"/>
                    <a:pt x="4457" y="1944"/>
                  </a:cubicBezTo>
                  <a:cubicBezTo>
                    <a:pt x="4491" y="1940"/>
                    <a:pt x="4525" y="1938"/>
                    <a:pt x="4560" y="1938"/>
                  </a:cubicBezTo>
                  <a:cubicBezTo>
                    <a:pt x="4592" y="1938"/>
                    <a:pt x="4617" y="1951"/>
                    <a:pt x="4633" y="1972"/>
                  </a:cubicBezTo>
                  <a:cubicBezTo>
                    <a:pt x="4773" y="2016"/>
                    <a:pt x="4891" y="2110"/>
                    <a:pt x="4944" y="2275"/>
                  </a:cubicBezTo>
                  <a:cubicBezTo>
                    <a:pt x="5012" y="2491"/>
                    <a:pt x="4985" y="2799"/>
                    <a:pt x="4829" y="2973"/>
                  </a:cubicBezTo>
                  <a:close/>
                  <a:moveTo>
                    <a:pt x="5539" y="3934"/>
                  </a:moveTo>
                  <a:cubicBezTo>
                    <a:pt x="5521" y="3710"/>
                    <a:pt x="5623" y="3548"/>
                    <a:pt x="5776" y="3446"/>
                  </a:cubicBezTo>
                  <a:cubicBezTo>
                    <a:pt x="5782" y="3423"/>
                    <a:pt x="5796" y="3400"/>
                    <a:pt x="5825" y="3387"/>
                  </a:cubicBezTo>
                  <a:cubicBezTo>
                    <a:pt x="6184" y="3207"/>
                    <a:pt x="6627" y="3306"/>
                    <a:pt x="6755" y="3726"/>
                  </a:cubicBezTo>
                  <a:cubicBezTo>
                    <a:pt x="6869" y="4101"/>
                    <a:pt x="6638" y="4449"/>
                    <a:pt x="6248" y="4495"/>
                  </a:cubicBezTo>
                  <a:cubicBezTo>
                    <a:pt x="5898" y="4537"/>
                    <a:pt x="5569" y="4294"/>
                    <a:pt x="5539" y="3934"/>
                  </a:cubicBezTo>
                  <a:close/>
                  <a:moveTo>
                    <a:pt x="7674" y="7620"/>
                  </a:moveTo>
                  <a:cubicBezTo>
                    <a:pt x="6940" y="7888"/>
                    <a:pt x="6173" y="7436"/>
                    <a:pt x="6057" y="6662"/>
                  </a:cubicBezTo>
                  <a:cubicBezTo>
                    <a:pt x="5988" y="6199"/>
                    <a:pt x="6259" y="5881"/>
                    <a:pt x="6625" y="5741"/>
                  </a:cubicBezTo>
                  <a:cubicBezTo>
                    <a:pt x="7109" y="5384"/>
                    <a:pt x="7784" y="5617"/>
                    <a:pt x="8154" y="6062"/>
                  </a:cubicBezTo>
                  <a:cubicBezTo>
                    <a:pt x="8604" y="6600"/>
                    <a:pt x="8310" y="7386"/>
                    <a:pt x="7674" y="76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76" name="Google Shape;34776;p126"/>
          <p:cNvGrpSpPr/>
          <p:nvPr/>
        </p:nvGrpSpPr>
        <p:grpSpPr>
          <a:xfrm>
            <a:off x="7606171" y="1291775"/>
            <a:ext cx="435268" cy="371497"/>
            <a:chOff x="7329835" y="2289142"/>
            <a:chExt cx="654243" cy="558391"/>
          </a:xfrm>
        </p:grpSpPr>
        <p:sp>
          <p:nvSpPr>
            <p:cNvPr id="34777" name="Google Shape;34777;p126"/>
            <p:cNvSpPr/>
            <p:nvPr/>
          </p:nvSpPr>
          <p:spPr>
            <a:xfrm>
              <a:off x="7362479" y="2289142"/>
              <a:ext cx="557860" cy="478994"/>
            </a:xfrm>
            <a:custGeom>
              <a:avLst/>
              <a:gdLst/>
              <a:ahLst/>
              <a:cxnLst/>
              <a:rect l="l" t="t" r="r" b="b"/>
              <a:pathLst>
                <a:path w="12612" h="10829" extrusionOk="0">
                  <a:moveTo>
                    <a:pt x="5659" y="1"/>
                  </a:moveTo>
                  <a:cubicBezTo>
                    <a:pt x="4658" y="1"/>
                    <a:pt x="3659" y="176"/>
                    <a:pt x="2734" y="559"/>
                  </a:cubicBezTo>
                  <a:cubicBezTo>
                    <a:pt x="2079" y="840"/>
                    <a:pt x="1467" y="1238"/>
                    <a:pt x="982" y="1758"/>
                  </a:cubicBezTo>
                  <a:cubicBezTo>
                    <a:pt x="740" y="2018"/>
                    <a:pt x="530" y="2308"/>
                    <a:pt x="364" y="2619"/>
                  </a:cubicBezTo>
                  <a:cubicBezTo>
                    <a:pt x="199" y="2932"/>
                    <a:pt x="78" y="3264"/>
                    <a:pt x="0" y="3605"/>
                  </a:cubicBezTo>
                  <a:cubicBezTo>
                    <a:pt x="213" y="2940"/>
                    <a:pt x="593" y="2339"/>
                    <a:pt x="1091" y="1867"/>
                  </a:cubicBezTo>
                  <a:cubicBezTo>
                    <a:pt x="1589" y="1395"/>
                    <a:pt x="2197" y="1053"/>
                    <a:pt x="2838" y="824"/>
                  </a:cubicBezTo>
                  <a:cubicBezTo>
                    <a:pt x="3640" y="537"/>
                    <a:pt x="4491" y="408"/>
                    <a:pt x="5341" y="408"/>
                  </a:cubicBezTo>
                  <a:cubicBezTo>
                    <a:pt x="5855" y="408"/>
                    <a:pt x="6369" y="455"/>
                    <a:pt x="6872" y="543"/>
                  </a:cubicBezTo>
                  <a:cubicBezTo>
                    <a:pt x="8202" y="786"/>
                    <a:pt x="9502" y="1326"/>
                    <a:pt x="10486" y="2226"/>
                  </a:cubicBezTo>
                  <a:cubicBezTo>
                    <a:pt x="10975" y="2675"/>
                    <a:pt x="11380" y="3208"/>
                    <a:pt x="11641" y="3810"/>
                  </a:cubicBezTo>
                  <a:cubicBezTo>
                    <a:pt x="11905" y="4408"/>
                    <a:pt x="12031" y="5066"/>
                    <a:pt x="12015" y="5726"/>
                  </a:cubicBezTo>
                  <a:cubicBezTo>
                    <a:pt x="12009" y="6057"/>
                    <a:pt x="11982" y="6389"/>
                    <a:pt x="11917" y="6716"/>
                  </a:cubicBezTo>
                  <a:cubicBezTo>
                    <a:pt x="11889" y="6878"/>
                    <a:pt x="11848" y="7046"/>
                    <a:pt x="11808" y="7201"/>
                  </a:cubicBezTo>
                  <a:cubicBezTo>
                    <a:pt x="11769" y="7353"/>
                    <a:pt x="11709" y="7501"/>
                    <a:pt x="11643" y="7646"/>
                  </a:cubicBezTo>
                  <a:cubicBezTo>
                    <a:pt x="11372" y="8223"/>
                    <a:pt x="10907" y="8711"/>
                    <a:pt x="10372" y="9097"/>
                  </a:cubicBezTo>
                  <a:cubicBezTo>
                    <a:pt x="9293" y="9874"/>
                    <a:pt x="7940" y="10292"/>
                    <a:pt x="6599" y="10360"/>
                  </a:cubicBezTo>
                  <a:cubicBezTo>
                    <a:pt x="6507" y="10364"/>
                    <a:pt x="6413" y="10366"/>
                    <a:pt x="6320" y="10366"/>
                  </a:cubicBezTo>
                  <a:cubicBezTo>
                    <a:pt x="5741" y="10366"/>
                    <a:pt x="5161" y="10284"/>
                    <a:pt x="4635" y="10072"/>
                  </a:cubicBezTo>
                  <a:cubicBezTo>
                    <a:pt x="4023" y="9838"/>
                    <a:pt x="3504" y="9373"/>
                    <a:pt x="3311" y="8748"/>
                  </a:cubicBezTo>
                  <a:cubicBezTo>
                    <a:pt x="3217" y="8442"/>
                    <a:pt x="3177" y="8095"/>
                    <a:pt x="3215" y="7781"/>
                  </a:cubicBezTo>
                  <a:cubicBezTo>
                    <a:pt x="3260" y="7456"/>
                    <a:pt x="3393" y="7143"/>
                    <a:pt x="3622" y="6908"/>
                  </a:cubicBezTo>
                  <a:cubicBezTo>
                    <a:pt x="3852" y="6675"/>
                    <a:pt x="4173" y="6527"/>
                    <a:pt x="4509" y="6480"/>
                  </a:cubicBezTo>
                  <a:cubicBezTo>
                    <a:pt x="4614" y="6465"/>
                    <a:pt x="4721" y="6457"/>
                    <a:pt x="4828" y="6457"/>
                  </a:cubicBezTo>
                  <a:cubicBezTo>
                    <a:pt x="5065" y="6457"/>
                    <a:pt x="5303" y="6496"/>
                    <a:pt x="5528" y="6581"/>
                  </a:cubicBezTo>
                  <a:cubicBezTo>
                    <a:pt x="5252" y="6446"/>
                    <a:pt x="4942" y="6376"/>
                    <a:pt x="4625" y="6376"/>
                  </a:cubicBezTo>
                  <a:cubicBezTo>
                    <a:pt x="4582" y="6376"/>
                    <a:pt x="4539" y="6377"/>
                    <a:pt x="4496" y="6380"/>
                  </a:cubicBezTo>
                  <a:cubicBezTo>
                    <a:pt x="4141" y="6402"/>
                    <a:pt x="3779" y="6531"/>
                    <a:pt x="3499" y="6776"/>
                  </a:cubicBezTo>
                  <a:cubicBezTo>
                    <a:pt x="3218" y="7023"/>
                    <a:pt x="3040" y="7373"/>
                    <a:pt x="2962" y="7732"/>
                  </a:cubicBezTo>
                  <a:cubicBezTo>
                    <a:pt x="2890" y="8106"/>
                    <a:pt x="2916" y="8473"/>
                    <a:pt x="3009" y="8836"/>
                  </a:cubicBezTo>
                  <a:cubicBezTo>
                    <a:pt x="3109" y="9195"/>
                    <a:pt x="3296" y="9538"/>
                    <a:pt x="3560" y="9809"/>
                  </a:cubicBezTo>
                  <a:cubicBezTo>
                    <a:pt x="3820" y="10084"/>
                    <a:pt x="4140" y="10292"/>
                    <a:pt x="4475" y="10442"/>
                  </a:cubicBezTo>
                  <a:cubicBezTo>
                    <a:pt x="5131" y="10730"/>
                    <a:pt x="5840" y="10829"/>
                    <a:pt x="6535" y="10829"/>
                  </a:cubicBezTo>
                  <a:cubicBezTo>
                    <a:pt x="6560" y="10829"/>
                    <a:pt x="6585" y="10829"/>
                    <a:pt x="6610" y="10829"/>
                  </a:cubicBezTo>
                  <a:cubicBezTo>
                    <a:pt x="7332" y="10822"/>
                    <a:pt x="8048" y="10699"/>
                    <a:pt x="8738" y="10488"/>
                  </a:cubicBezTo>
                  <a:cubicBezTo>
                    <a:pt x="9427" y="10275"/>
                    <a:pt x="10093" y="9970"/>
                    <a:pt x="10694" y="9550"/>
                  </a:cubicBezTo>
                  <a:cubicBezTo>
                    <a:pt x="11288" y="9128"/>
                    <a:pt x="11827" y="8581"/>
                    <a:pt x="12157" y="7891"/>
                  </a:cubicBezTo>
                  <a:cubicBezTo>
                    <a:pt x="12238" y="7720"/>
                    <a:pt x="12309" y="7541"/>
                    <a:pt x="12359" y="7357"/>
                  </a:cubicBezTo>
                  <a:cubicBezTo>
                    <a:pt x="12409" y="7175"/>
                    <a:pt x="12451" y="7004"/>
                    <a:pt x="12484" y="6823"/>
                  </a:cubicBezTo>
                  <a:cubicBezTo>
                    <a:pt x="12557" y="6468"/>
                    <a:pt x="12592" y="6101"/>
                    <a:pt x="12598" y="5733"/>
                  </a:cubicBezTo>
                  <a:cubicBezTo>
                    <a:pt x="12612" y="5000"/>
                    <a:pt x="12466" y="4253"/>
                    <a:pt x="12162" y="3578"/>
                  </a:cubicBezTo>
                  <a:cubicBezTo>
                    <a:pt x="11860" y="2902"/>
                    <a:pt x="11404" y="2299"/>
                    <a:pt x="10855" y="1816"/>
                  </a:cubicBezTo>
                  <a:cubicBezTo>
                    <a:pt x="10307" y="1331"/>
                    <a:pt x="9676" y="955"/>
                    <a:pt x="9013" y="672"/>
                  </a:cubicBezTo>
                  <a:cubicBezTo>
                    <a:pt x="8352" y="385"/>
                    <a:pt x="7653" y="196"/>
                    <a:pt x="6944" y="95"/>
                  </a:cubicBezTo>
                  <a:cubicBezTo>
                    <a:pt x="6520" y="33"/>
                    <a:pt x="6089" y="1"/>
                    <a:pt x="5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8" name="Google Shape;34778;p126"/>
            <p:cNvSpPr/>
            <p:nvPr/>
          </p:nvSpPr>
          <p:spPr>
            <a:xfrm>
              <a:off x="7329835" y="2365575"/>
              <a:ext cx="464618" cy="410522"/>
            </a:xfrm>
            <a:custGeom>
              <a:avLst/>
              <a:gdLst/>
              <a:ahLst/>
              <a:cxnLst/>
              <a:rect l="l" t="t" r="r" b="b"/>
              <a:pathLst>
                <a:path w="10504" h="9281" extrusionOk="0">
                  <a:moveTo>
                    <a:pt x="6172" y="0"/>
                  </a:moveTo>
                  <a:cubicBezTo>
                    <a:pt x="6084" y="0"/>
                    <a:pt x="5996" y="3"/>
                    <a:pt x="5908" y="8"/>
                  </a:cubicBezTo>
                  <a:cubicBezTo>
                    <a:pt x="4818" y="76"/>
                    <a:pt x="3797" y="516"/>
                    <a:pt x="2947" y="1141"/>
                  </a:cubicBezTo>
                  <a:cubicBezTo>
                    <a:pt x="2094" y="1768"/>
                    <a:pt x="1379" y="2566"/>
                    <a:pt x="858" y="3478"/>
                  </a:cubicBezTo>
                  <a:cubicBezTo>
                    <a:pt x="335" y="4384"/>
                    <a:pt x="1" y="5417"/>
                    <a:pt x="4" y="6470"/>
                  </a:cubicBezTo>
                  <a:cubicBezTo>
                    <a:pt x="9" y="6995"/>
                    <a:pt x="102" y="7519"/>
                    <a:pt x="298" y="8002"/>
                  </a:cubicBezTo>
                  <a:cubicBezTo>
                    <a:pt x="397" y="8242"/>
                    <a:pt x="518" y="8471"/>
                    <a:pt x="660" y="8687"/>
                  </a:cubicBezTo>
                  <a:cubicBezTo>
                    <a:pt x="804" y="8900"/>
                    <a:pt x="970" y="9097"/>
                    <a:pt x="1146" y="9280"/>
                  </a:cubicBezTo>
                  <a:cubicBezTo>
                    <a:pt x="832" y="8879"/>
                    <a:pt x="591" y="8427"/>
                    <a:pt x="444" y="7950"/>
                  </a:cubicBezTo>
                  <a:cubicBezTo>
                    <a:pt x="303" y="7471"/>
                    <a:pt x="246" y="6970"/>
                    <a:pt x="281" y="6477"/>
                  </a:cubicBezTo>
                  <a:cubicBezTo>
                    <a:pt x="341" y="5488"/>
                    <a:pt x="714" y="4539"/>
                    <a:pt x="1238" y="3706"/>
                  </a:cubicBezTo>
                  <a:cubicBezTo>
                    <a:pt x="1770" y="2875"/>
                    <a:pt x="2458" y="2140"/>
                    <a:pt x="3262" y="1582"/>
                  </a:cubicBezTo>
                  <a:cubicBezTo>
                    <a:pt x="4064" y="1028"/>
                    <a:pt x="4989" y="632"/>
                    <a:pt x="5942" y="586"/>
                  </a:cubicBezTo>
                  <a:cubicBezTo>
                    <a:pt x="6010" y="583"/>
                    <a:pt x="6077" y="581"/>
                    <a:pt x="6145" y="581"/>
                  </a:cubicBezTo>
                  <a:cubicBezTo>
                    <a:pt x="6551" y="581"/>
                    <a:pt x="6954" y="639"/>
                    <a:pt x="7337" y="771"/>
                  </a:cubicBezTo>
                  <a:cubicBezTo>
                    <a:pt x="7561" y="845"/>
                    <a:pt x="7779" y="940"/>
                    <a:pt x="7985" y="1058"/>
                  </a:cubicBezTo>
                  <a:cubicBezTo>
                    <a:pt x="8192" y="1173"/>
                    <a:pt x="8389" y="1310"/>
                    <a:pt x="8573" y="1462"/>
                  </a:cubicBezTo>
                  <a:cubicBezTo>
                    <a:pt x="9301" y="2070"/>
                    <a:pt x="9986" y="2882"/>
                    <a:pt x="10014" y="3800"/>
                  </a:cubicBezTo>
                  <a:cubicBezTo>
                    <a:pt x="10031" y="4252"/>
                    <a:pt x="9869" y="4705"/>
                    <a:pt x="9578" y="5073"/>
                  </a:cubicBezTo>
                  <a:cubicBezTo>
                    <a:pt x="9290" y="5446"/>
                    <a:pt x="8891" y="5744"/>
                    <a:pt x="8445" y="5926"/>
                  </a:cubicBezTo>
                  <a:cubicBezTo>
                    <a:pt x="8174" y="6037"/>
                    <a:pt x="7876" y="6110"/>
                    <a:pt x="7583" y="6110"/>
                  </a:cubicBezTo>
                  <a:cubicBezTo>
                    <a:pt x="7399" y="6110"/>
                    <a:pt x="7216" y="6081"/>
                    <a:pt x="7042" y="6014"/>
                  </a:cubicBezTo>
                  <a:cubicBezTo>
                    <a:pt x="6822" y="5930"/>
                    <a:pt x="6625" y="5773"/>
                    <a:pt x="6497" y="5563"/>
                  </a:cubicBezTo>
                  <a:cubicBezTo>
                    <a:pt x="6365" y="5355"/>
                    <a:pt x="6295" y="5106"/>
                    <a:pt x="6266" y="4853"/>
                  </a:cubicBezTo>
                  <a:lnTo>
                    <a:pt x="6266" y="4853"/>
                  </a:lnTo>
                  <a:cubicBezTo>
                    <a:pt x="6264" y="5108"/>
                    <a:pt x="6301" y="5368"/>
                    <a:pt x="6415" y="5608"/>
                  </a:cubicBezTo>
                  <a:cubicBezTo>
                    <a:pt x="6527" y="5848"/>
                    <a:pt x="6729" y="6051"/>
                    <a:pt x="6972" y="6173"/>
                  </a:cubicBezTo>
                  <a:cubicBezTo>
                    <a:pt x="7217" y="6294"/>
                    <a:pt x="7483" y="6344"/>
                    <a:pt x="7751" y="6344"/>
                  </a:cubicBezTo>
                  <a:cubicBezTo>
                    <a:pt x="8023" y="6344"/>
                    <a:pt x="8296" y="6292"/>
                    <a:pt x="8550" y="6211"/>
                  </a:cubicBezTo>
                  <a:cubicBezTo>
                    <a:pt x="9057" y="6042"/>
                    <a:pt x="9527" y="5744"/>
                    <a:pt x="9890" y="5331"/>
                  </a:cubicBezTo>
                  <a:cubicBezTo>
                    <a:pt x="10249" y="4918"/>
                    <a:pt x="10485" y="4368"/>
                    <a:pt x="10492" y="3797"/>
                  </a:cubicBezTo>
                  <a:cubicBezTo>
                    <a:pt x="10503" y="3225"/>
                    <a:pt x="10287" y="2682"/>
                    <a:pt x="9999" y="2225"/>
                  </a:cubicBezTo>
                  <a:cubicBezTo>
                    <a:pt x="9853" y="1992"/>
                    <a:pt x="9682" y="1786"/>
                    <a:pt x="9507" y="1586"/>
                  </a:cubicBezTo>
                  <a:cubicBezTo>
                    <a:pt x="9329" y="1389"/>
                    <a:pt x="9140" y="1197"/>
                    <a:pt x="8930" y="1027"/>
                  </a:cubicBezTo>
                  <a:cubicBezTo>
                    <a:pt x="8515" y="684"/>
                    <a:pt x="8039" y="402"/>
                    <a:pt x="7521" y="226"/>
                  </a:cubicBezTo>
                  <a:cubicBezTo>
                    <a:pt x="7088" y="75"/>
                    <a:pt x="6629" y="0"/>
                    <a:pt x="6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9" name="Google Shape;34779;p126"/>
            <p:cNvSpPr/>
            <p:nvPr/>
          </p:nvSpPr>
          <p:spPr>
            <a:xfrm>
              <a:off x="7400519" y="2462975"/>
              <a:ext cx="583559" cy="384557"/>
            </a:xfrm>
            <a:custGeom>
              <a:avLst/>
              <a:gdLst/>
              <a:ahLst/>
              <a:cxnLst/>
              <a:rect l="l" t="t" r="r" b="b"/>
              <a:pathLst>
                <a:path w="13193" h="8694" extrusionOk="0">
                  <a:moveTo>
                    <a:pt x="4417" y="1"/>
                  </a:moveTo>
                  <a:cubicBezTo>
                    <a:pt x="3813" y="1"/>
                    <a:pt x="3233" y="200"/>
                    <a:pt x="2723" y="486"/>
                  </a:cubicBezTo>
                  <a:cubicBezTo>
                    <a:pt x="2189" y="790"/>
                    <a:pt x="1713" y="1187"/>
                    <a:pt x="1309" y="1649"/>
                  </a:cubicBezTo>
                  <a:cubicBezTo>
                    <a:pt x="904" y="2108"/>
                    <a:pt x="576" y="2638"/>
                    <a:pt x="347" y="3215"/>
                  </a:cubicBezTo>
                  <a:cubicBezTo>
                    <a:pt x="121" y="3792"/>
                    <a:pt x="0" y="4427"/>
                    <a:pt x="61" y="5064"/>
                  </a:cubicBezTo>
                  <a:cubicBezTo>
                    <a:pt x="114" y="5702"/>
                    <a:pt x="372" y="6321"/>
                    <a:pt x="757" y="6825"/>
                  </a:cubicBezTo>
                  <a:cubicBezTo>
                    <a:pt x="950" y="7078"/>
                    <a:pt x="1172" y="7305"/>
                    <a:pt x="1411" y="7505"/>
                  </a:cubicBezTo>
                  <a:cubicBezTo>
                    <a:pt x="1650" y="7710"/>
                    <a:pt x="1918" y="7884"/>
                    <a:pt x="2195" y="8029"/>
                  </a:cubicBezTo>
                  <a:cubicBezTo>
                    <a:pt x="2751" y="8320"/>
                    <a:pt x="3351" y="8489"/>
                    <a:pt x="3954" y="8589"/>
                  </a:cubicBezTo>
                  <a:cubicBezTo>
                    <a:pt x="4401" y="8660"/>
                    <a:pt x="4850" y="8693"/>
                    <a:pt x="5299" y="8693"/>
                  </a:cubicBezTo>
                  <a:cubicBezTo>
                    <a:pt x="6063" y="8693"/>
                    <a:pt x="6825" y="8595"/>
                    <a:pt x="7563" y="8417"/>
                  </a:cubicBezTo>
                  <a:cubicBezTo>
                    <a:pt x="8736" y="8137"/>
                    <a:pt x="9867" y="7648"/>
                    <a:pt x="10836" y="6916"/>
                  </a:cubicBezTo>
                  <a:cubicBezTo>
                    <a:pt x="11804" y="6195"/>
                    <a:pt x="12595" y="5175"/>
                    <a:pt x="12891" y="3992"/>
                  </a:cubicBezTo>
                  <a:cubicBezTo>
                    <a:pt x="13192" y="2810"/>
                    <a:pt x="12989" y="1569"/>
                    <a:pt x="12510" y="501"/>
                  </a:cubicBezTo>
                  <a:lnTo>
                    <a:pt x="12510" y="501"/>
                  </a:lnTo>
                  <a:cubicBezTo>
                    <a:pt x="12692" y="1060"/>
                    <a:pt x="12817" y="1635"/>
                    <a:pt x="12850" y="2216"/>
                  </a:cubicBezTo>
                  <a:cubicBezTo>
                    <a:pt x="12884" y="2794"/>
                    <a:pt x="12813" y="3376"/>
                    <a:pt x="12637" y="3919"/>
                  </a:cubicBezTo>
                  <a:cubicBezTo>
                    <a:pt x="12461" y="4464"/>
                    <a:pt x="12183" y="4969"/>
                    <a:pt x="11829" y="5411"/>
                  </a:cubicBezTo>
                  <a:cubicBezTo>
                    <a:pt x="11473" y="5856"/>
                    <a:pt x="11044" y="6237"/>
                    <a:pt x="10580" y="6567"/>
                  </a:cubicBezTo>
                  <a:cubicBezTo>
                    <a:pt x="10113" y="6895"/>
                    <a:pt x="9605" y="7165"/>
                    <a:pt x="9078" y="7384"/>
                  </a:cubicBezTo>
                  <a:cubicBezTo>
                    <a:pt x="8550" y="7606"/>
                    <a:pt x="8003" y="7777"/>
                    <a:pt x="7443" y="7899"/>
                  </a:cubicBezTo>
                  <a:cubicBezTo>
                    <a:pt x="6759" y="8044"/>
                    <a:pt x="6059" y="8128"/>
                    <a:pt x="5363" y="8128"/>
                  </a:cubicBezTo>
                  <a:cubicBezTo>
                    <a:pt x="4921" y="8128"/>
                    <a:pt x="4481" y="8094"/>
                    <a:pt x="4047" y="8022"/>
                  </a:cubicBezTo>
                  <a:cubicBezTo>
                    <a:pt x="3493" y="7926"/>
                    <a:pt x="2950" y="7762"/>
                    <a:pt x="2460" y="7514"/>
                  </a:cubicBezTo>
                  <a:cubicBezTo>
                    <a:pt x="2215" y="7388"/>
                    <a:pt x="1986" y="7240"/>
                    <a:pt x="1776" y="7066"/>
                  </a:cubicBezTo>
                  <a:cubicBezTo>
                    <a:pt x="1566" y="6889"/>
                    <a:pt x="1373" y="6694"/>
                    <a:pt x="1208" y="6480"/>
                  </a:cubicBezTo>
                  <a:cubicBezTo>
                    <a:pt x="876" y="6053"/>
                    <a:pt x="666" y="5544"/>
                    <a:pt x="610" y="5009"/>
                  </a:cubicBezTo>
                  <a:cubicBezTo>
                    <a:pt x="547" y="4474"/>
                    <a:pt x="638" y="3919"/>
                    <a:pt x="829" y="3400"/>
                  </a:cubicBezTo>
                  <a:cubicBezTo>
                    <a:pt x="1221" y="2363"/>
                    <a:pt x="1978" y="1436"/>
                    <a:pt x="2933" y="846"/>
                  </a:cubicBezTo>
                  <a:cubicBezTo>
                    <a:pt x="3411" y="560"/>
                    <a:pt x="3947" y="348"/>
                    <a:pt x="4497" y="343"/>
                  </a:cubicBezTo>
                  <a:cubicBezTo>
                    <a:pt x="4512" y="343"/>
                    <a:pt x="4528" y="342"/>
                    <a:pt x="4543" y="342"/>
                  </a:cubicBezTo>
                  <a:cubicBezTo>
                    <a:pt x="5075" y="342"/>
                    <a:pt x="5589" y="570"/>
                    <a:pt x="5967" y="963"/>
                  </a:cubicBezTo>
                  <a:lnTo>
                    <a:pt x="5960" y="953"/>
                  </a:lnTo>
                  <a:lnTo>
                    <a:pt x="5960" y="953"/>
                  </a:lnTo>
                  <a:cubicBezTo>
                    <a:pt x="6128" y="1172"/>
                    <a:pt x="6275" y="1410"/>
                    <a:pt x="6352" y="1667"/>
                  </a:cubicBezTo>
                  <a:cubicBezTo>
                    <a:pt x="6433" y="1922"/>
                    <a:pt x="6421" y="2210"/>
                    <a:pt x="6247" y="2410"/>
                  </a:cubicBezTo>
                  <a:cubicBezTo>
                    <a:pt x="6078" y="2615"/>
                    <a:pt x="5792" y="2701"/>
                    <a:pt x="5516" y="2727"/>
                  </a:cubicBezTo>
                  <a:cubicBezTo>
                    <a:pt x="5453" y="2733"/>
                    <a:pt x="5390" y="2736"/>
                    <a:pt x="5327" y="2736"/>
                  </a:cubicBezTo>
                  <a:cubicBezTo>
                    <a:pt x="5107" y="2736"/>
                    <a:pt x="4885" y="2701"/>
                    <a:pt x="4668" y="2651"/>
                  </a:cubicBezTo>
                  <a:lnTo>
                    <a:pt x="4668" y="2651"/>
                  </a:lnTo>
                  <a:cubicBezTo>
                    <a:pt x="4931" y="2737"/>
                    <a:pt x="5205" y="2799"/>
                    <a:pt x="5487" y="2799"/>
                  </a:cubicBezTo>
                  <a:cubicBezTo>
                    <a:pt x="5498" y="2799"/>
                    <a:pt x="5509" y="2799"/>
                    <a:pt x="5520" y="2799"/>
                  </a:cubicBezTo>
                  <a:cubicBezTo>
                    <a:pt x="5808" y="2799"/>
                    <a:pt x="6125" y="2727"/>
                    <a:pt x="6349" y="2497"/>
                  </a:cubicBezTo>
                  <a:cubicBezTo>
                    <a:pt x="6459" y="2386"/>
                    <a:pt x="6529" y="2234"/>
                    <a:pt x="6558" y="2080"/>
                  </a:cubicBezTo>
                  <a:cubicBezTo>
                    <a:pt x="6584" y="1924"/>
                    <a:pt x="6572" y="1766"/>
                    <a:pt x="6538" y="1618"/>
                  </a:cubicBezTo>
                  <a:cubicBezTo>
                    <a:pt x="6471" y="1317"/>
                    <a:pt x="6324" y="1051"/>
                    <a:pt x="6159" y="804"/>
                  </a:cubicBezTo>
                  <a:lnTo>
                    <a:pt x="6156" y="802"/>
                  </a:lnTo>
                  <a:lnTo>
                    <a:pt x="6150" y="795"/>
                  </a:lnTo>
                  <a:cubicBezTo>
                    <a:pt x="5947" y="564"/>
                    <a:pt x="5704" y="355"/>
                    <a:pt x="5416" y="221"/>
                  </a:cubicBezTo>
                  <a:cubicBezTo>
                    <a:pt x="5132" y="82"/>
                    <a:pt x="4815" y="13"/>
                    <a:pt x="4501" y="2"/>
                  </a:cubicBezTo>
                  <a:cubicBezTo>
                    <a:pt x="4473" y="1"/>
                    <a:pt x="4445" y="1"/>
                    <a:pt x="4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0" name="Google Shape;34780;p126"/>
            <p:cNvSpPr/>
            <p:nvPr/>
          </p:nvSpPr>
          <p:spPr>
            <a:xfrm>
              <a:off x="7576476" y="2552678"/>
              <a:ext cx="66216" cy="64624"/>
            </a:xfrm>
            <a:custGeom>
              <a:avLst/>
              <a:gdLst/>
              <a:ahLst/>
              <a:cxnLst/>
              <a:rect l="l" t="t" r="r" b="b"/>
              <a:pathLst>
                <a:path w="1497" h="1461" extrusionOk="0">
                  <a:moveTo>
                    <a:pt x="749" y="1"/>
                  </a:moveTo>
                  <a:cubicBezTo>
                    <a:pt x="367" y="1"/>
                    <a:pt x="1" y="337"/>
                    <a:pt x="19" y="730"/>
                  </a:cubicBezTo>
                  <a:cubicBezTo>
                    <a:pt x="37" y="1127"/>
                    <a:pt x="340" y="1460"/>
                    <a:pt x="749" y="1460"/>
                  </a:cubicBezTo>
                  <a:cubicBezTo>
                    <a:pt x="1131" y="1460"/>
                    <a:pt x="1496" y="1124"/>
                    <a:pt x="1479" y="730"/>
                  </a:cubicBezTo>
                  <a:cubicBezTo>
                    <a:pt x="1460" y="334"/>
                    <a:pt x="1158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81" name="Google Shape;34781;p126"/>
          <p:cNvGrpSpPr/>
          <p:nvPr/>
        </p:nvGrpSpPr>
        <p:grpSpPr>
          <a:xfrm>
            <a:off x="6566319" y="2845349"/>
            <a:ext cx="367572" cy="420252"/>
            <a:chOff x="6611019" y="2454211"/>
            <a:chExt cx="367572" cy="420252"/>
          </a:xfrm>
        </p:grpSpPr>
        <p:sp>
          <p:nvSpPr>
            <p:cNvPr id="34782" name="Google Shape;34782;p126"/>
            <p:cNvSpPr/>
            <p:nvPr/>
          </p:nvSpPr>
          <p:spPr>
            <a:xfrm>
              <a:off x="6611019" y="2554929"/>
              <a:ext cx="160564" cy="185688"/>
            </a:xfrm>
            <a:custGeom>
              <a:avLst/>
              <a:gdLst/>
              <a:ahLst/>
              <a:cxnLst/>
              <a:rect l="l" t="t" r="r" b="b"/>
              <a:pathLst>
                <a:path w="3630" h="4198" extrusionOk="0">
                  <a:moveTo>
                    <a:pt x="3630" y="0"/>
                  </a:moveTo>
                  <a:cubicBezTo>
                    <a:pt x="2593" y="1145"/>
                    <a:pt x="1334" y="1993"/>
                    <a:pt x="241" y="3207"/>
                  </a:cubicBezTo>
                  <a:lnTo>
                    <a:pt x="234" y="3215"/>
                  </a:lnTo>
                  <a:cubicBezTo>
                    <a:pt x="201" y="3252"/>
                    <a:pt x="173" y="3293"/>
                    <a:pt x="149" y="3339"/>
                  </a:cubicBezTo>
                  <a:cubicBezTo>
                    <a:pt x="0" y="3629"/>
                    <a:pt x="116" y="3984"/>
                    <a:pt x="405" y="4132"/>
                  </a:cubicBezTo>
                  <a:cubicBezTo>
                    <a:pt x="491" y="4177"/>
                    <a:pt x="583" y="4198"/>
                    <a:pt x="673" y="4198"/>
                  </a:cubicBezTo>
                  <a:cubicBezTo>
                    <a:pt x="888" y="4198"/>
                    <a:pt x="1094" y="4080"/>
                    <a:pt x="1199" y="3877"/>
                  </a:cubicBezTo>
                  <a:cubicBezTo>
                    <a:pt x="1862" y="2580"/>
                    <a:pt x="2911" y="1368"/>
                    <a:pt x="3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3" name="Google Shape;34783;p126"/>
            <p:cNvSpPr/>
            <p:nvPr/>
          </p:nvSpPr>
          <p:spPr>
            <a:xfrm>
              <a:off x="6774104" y="2454211"/>
              <a:ext cx="204487" cy="257256"/>
            </a:xfrm>
            <a:custGeom>
              <a:avLst/>
              <a:gdLst/>
              <a:ahLst/>
              <a:cxnLst/>
              <a:rect l="l" t="t" r="r" b="b"/>
              <a:pathLst>
                <a:path w="4623" h="5816" extrusionOk="0">
                  <a:moveTo>
                    <a:pt x="4622" y="0"/>
                  </a:moveTo>
                  <a:lnTo>
                    <a:pt x="4622" y="0"/>
                  </a:lnTo>
                  <a:cubicBezTo>
                    <a:pt x="3202" y="1652"/>
                    <a:pt x="1663" y="3169"/>
                    <a:pt x="225" y="4846"/>
                  </a:cubicBezTo>
                  <a:lnTo>
                    <a:pt x="223" y="4850"/>
                  </a:lnTo>
                  <a:cubicBezTo>
                    <a:pt x="202" y="4876"/>
                    <a:pt x="182" y="4903"/>
                    <a:pt x="164" y="4933"/>
                  </a:cubicBezTo>
                  <a:cubicBezTo>
                    <a:pt x="1" y="5212"/>
                    <a:pt x="95" y="5572"/>
                    <a:pt x="375" y="5735"/>
                  </a:cubicBezTo>
                  <a:cubicBezTo>
                    <a:pt x="468" y="5790"/>
                    <a:pt x="569" y="5816"/>
                    <a:pt x="670" y="5816"/>
                  </a:cubicBezTo>
                  <a:cubicBezTo>
                    <a:pt x="871" y="5816"/>
                    <a:pt x="1068" y="5711"/>
                    <a:pt x="1177" y="5525"/>
                  </a:cubicBezTo>
                  <a:cubicBezTo>
                    <a:pt x="2259" y="3673"/>
                    <a:pt x="3521" y="1877"/>
                    <a:pt x="4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4" name="Google Shape;34784;p126"/>
            <p:cNvSpPr/>
            <p:nvPr/>
          </p:nvSpPr>
          <p:spPr>
            <a:xfrm>
              <a:off x="6779500" y="2666792"/>
              <a:ext cx="159900" cy="207672"/>
            </a:xfrm>
            <a:custGeom>
              <a:avLst/>
              <a:gdLst/>
              <a:ahLst/>
              <a:cxnLst/>
              <a:rect l="l" t="t" r="r" b="b"/>
              <a:pathLst>
                <a:path w="3615" h="4695" extrusionOk="0">
                  <a:moveTo>
                    <a:pt x="3614" y="1"/>
                  </a:moveTo>
                  <a:lnTo>
                    <a:pt x="238" y="3709"/>
                  </a:lnTo>
                  <a:cubicBezTo>
                    <a:pt x="208" y="3741"/>
                    <a:pt x="180" y="3781"/>
                    <a:pt x="157" y="3821"/>
                  </a:cubicBezTo>
                  <a:cubicBezTo>
                    <a:pt x="0" y="4106"/>
                    <a:pt x="104" y="4464"/>
                    <a:pt x="389" y="4621"/>
                  </a:cubicBezTo>
                  <a:cubicBezTo>
                    <a:pt x="479" y="4671"/>
                    <a:pt x="576" y="4694"/>
                    <a:pt x="672" y="4694"/>
                  </a:cubicBezTo>
                  <a:cubicBezTo>
                    <a:pt x="880" y="4694"/>
                    <a:pt x="1081" y="4584"/>
                    <a:pt x="1189" y="4389"/>
                  </a:cubicBezTo>
                  <a:lnTo>
                    <a:pt x="1192" y="4386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85" name="Google Shape;34785;p126"/>
          <p:cNvGrpSpPr/>
          <p:nvPr/>
        </p:nvGrpSpPr>
        <p:grpSpPr>
          <a:xfrm>
            <a:off x="6162162" y="2883725"/>
            <a:ext cx="3151011" cy="4499893"/>
            <a:chOff x="1030925" y="1740725"/>
            <a:chExt cx="3151011" cy="4499893"/>
          </a:xfrm>
        </p:grpSpPr>
        <p:sp>
          <p:nvSpPr>
            <p:cNvPr id="34786" name="Google Shape;34786;p126"/>
            <p:cNvSpPr/>
            <p:nvPr/>
          </p:nvSpPr>
          <p:spPr>
            <a:xfrm>
              <a:off x="1030925" y="3089607"/>
              <a:ext cx="3151011" cy="3151011"/>
            </a:xfrm>
            <a:custGeom>
              <a:avLst/>
              <a:gdLst/>
              <a:ahLst/>
              <a:cxnLst/>
              <a:rect l="l" t="t" r="r" b="b"/>
              <a:pathLst>
                <a:path w="117905" h="117905" extrusionOk="0">
                  <a:moveTo>
                    <a:pt x="58954" y="0"/>
                  </a:moveTo>
                  <a:cubicBezTo>
                    <a:pt x="26396" y="0"/>
                    <a:pt x="1" y="26393"/>
                    <a:pt x="1" y="58953"/>
                  </a:cubicBezTo>
                  <a:cubicBezTo>
                    <a:pt x="1" y="91510"/>
                    <a:pt x="26396" y="117904"/>
                    <a:pt x="58954" y="117904"/>
                  </a:cubicBezTo>
                  <a:cubicBezTo>
                    <a:pt x="91510" y="117904"/>
                    <a:pt x="117904" y="91510"/>
                    <a:pt x="117904" y="58953"/>
                  </a:cubicBezTo>
                  <a:cubicBezTo>
                    <a:pt x="117904" y="55358"/>
                    <a:pt x="117582" y="51838"/>
                    <a:pt x="116965" y="48422"/>
                  </a:cubicBezTo>
                  <a:cubicBezTo>
                    <a:pt x="113403" y="28665"/>
                    <a:pt x="99997" y="12333"/>
                    <a:pt x="82009" y="4682"/>
                  </a:cubicBezTo>
                  <a:cubicBezTo>
                    <a:pt x="74927" y="1668"/>
                    <a:pt x="67136" y="0"/>
                    <a:pt x="58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7" name="Google Shape;34787;p126"/>
            <p:cNvSpPr/>
            <p:nvPr/>
          </p:nvSpPr>
          <p:spPr>
            <a:xfrm>
              <a:off x="2387737" y="3407385"/>
              <a:ext cx="360734" cy="250440"/>
            </a:xfrm>
            <a:custGeom>
              <a:avLst/>
              <a:gdLst/>
              <a:ahLst/>
              <a:cxnLst/>
              <a:rect l="l" t="t" r="r" b="b"/>
              <a:pathLst>
                <a:path w="13498" h="9371" extrusionOk="0">
                  <a:moveTo>
                    <a:pt x="5741" y="0"/>
                  </a:moveTo>
                  <a:cubicBezTo>
                    <a:pt x="4695" y="0"/>
                    <a:pt x="3694" y="183"/>
                    <a:pt x="2829" y="542"/>
                  </a:cubicBezTo>
                  <a:cubicBezTo>
                    <a:pt x="1432" y="1123"/>
                    <a:pt x="505" y="2116"/>
                    <a:pt x="253" y="3303"/>
                  </a:cubicBezTo>
                  <a:cubicBezTo>
                    <a:pt x="0" y="4491"/>
                    <a:pt x="443" y="5775"/>
                    <a:pt x="1481" y="6874"/>
                  </a:cubicBezTo>
                  <a:cubicBezTo>
                    <a:pt x="2521" y="7973"/>
                    <a:pt x="4073" y="8795"/>
                    <a:pt x="5796" y="9162"/>
                  </a:cubicBezTo>
                  <a:cubicBezTo>
                    <a:pt x="6452" y="9302"/>
                    <a:pt x="7112" y="9370"/>
                    <a:pt x="7755" y="9370"/>
                  </a:cubicBezTo>
                  <a:cubicBezTo>
                    <a:pt x="8802" y="9370"/>
                    <a:pt x="9804" y="9188"/>
                    <a:pt x="10669" y="8829"/>
                  </a:cubicBezTo>
                  <a:cubicBezTo>
                    <a:pt x="12065" y="8248"/>
                    <a:pt x="12992" y="7255"/>
                    <a:pt x="13245" y="6068"/>
                  </a:cubicBezTo>
                  <a:cubicBezTo>
                    <a:pt x="13498" y="4880"/>
                    <a:pt x="13055" y="3595"/>
                    <a:pt x="12016" y="2497"/>
                  </a:cubicBezTo>
                  <a:cubicBezTo>
                    <a:pt x="10976" y="1398"/>
                    <a:pt x="9424" y="575"/>
                    <a:pt x="7702" y="209"/>
                  </a:cubicBezTo>
                  <a:cubicBezTo>
                    <a:pt x="7045" y="69"/>
                    <a:pt x="6385" y="0"/>
                    <a:pt x="5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8" name="Google Shape;34788;p126"/>
            <p:cNvSpPr/>
            <p:nvPr/>
          </p:nvSpPr>
          <p:spPr>
            <a:xfrm>
              <a:off x="2422158" y="3431998"/>
              <a:ext cx="295044" cy="204874"/>
            </a:xfrm>
            <a:custGeom>
              <a:avLst/>
              <a:gdLst/>
              <a:ahLst/>
              <a:cxnLst/>
              <a:rect l="l" t="t" r="r" b="b"/>
              <a:pathLst>
                <a:path w="11040" h="7666" extrusionOk="0">
                  <a:moveTo>
                    <a:pt x="4695" y="0"/>
                  </a:moveTo>
                  <a:cubicBezTo>
                    <a:pt x="2429" y="0"/>
                    <a:pt x="557" y="1057"/>
                    <a:pt x="207" y="2703"/>
                  </a:cubicBezTo>
                  <a:cubicBezTo>
                    <a:pt x="0" y="3675"/>
                    <a:pt x="362" y="4725"/>
                    <a:pt x="1212" y="5623"/>
                  </a:cubicBezTo>
                  <a:cubicBezTo>
                    <a:pt x="2062" y="6522"/>
                    <a:pt x="3332" y="7195"/>
                    <a:pt x="4740" y="7495"/>
                  </a:cubicBezTo>
                  <a:cubicBezTo>
                    <a:pt x="5277" y="7609"/>
                    <a:pt x="5816" y="7665"/>
                    <a:pt x="6342" y="7665"/>
                  </a:cubicBezTo>
                  <a:cubicBezTo>
                    <a:pt x="7199" y="7665"/>
                    <a:pt x="8018" y="7516"/>
                    <a:pt x="8725" y="7222"/>
                  </a:cubicBezTo>
                  <a:cubicBezTo>
                    <a:pt x="9867" y="6747"/>
                    <a:pt x="10626" y="5935"/>
                    <a:pt x="10832" y="4964"/>
                  </a:cubicBezTo>
                  <a:cubicBezTo>
                    <a:pt x="11039" y="3992"/>
                    <a:pt x="10677" y="2942"/>
                    <a:pt x="9827" y="2044"/>
                  </a:cubicBezTo>
                  <a:cubicBezTo>
                    <a:pt x="8977" y="1145"/>
                    <a:pt x="7708" y="472"/>
                    <a:pt x="6298" y="172"/>
                  </a:cubicBezTo>
                  <a:cubicBezTo>
                    <a:pt x="5752" y="56"/>
                    <a:pt x="5213" y="0"/>
                    <a:pt x="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9" name="Google Shape;34789;p126"/>
            <p:cNvSpPr/>
            <p:nvPr/>
          </p:nvSpPr>
          <p:spPr>
            <a:xfrm>
              <a:off x="2444740" y="3432025"/>
              <a:ext cx="278127" cy="181997"/>
            </a:xfrm>
            <a:custGeom>
              <a:avLst/>
              <a:gdLst/>
              <a:ahLst/>
              <a:cxnLst/>
              <a:rect l="l" t="t" r="r" b="b"/>
              <a:pathLst>
                <a:path w="10407" h="6810" extrusionOk="0">
                  <a:moveTo>
                    <a:pt x="3840" y="0"/>
                  </a:moveTo>
                  <a:cubicBezTo>
                    <a:pt x="2223" y="0"/>
                    <a:pt x="807" y="539"/>
                    <a:pt x="1" y="1444"/>
                  </a:cubicBezTo>
                  <a:cubicBezTo>
                    <a:pt x="818" y="900"/>
                    <a:pt x="1930" y="589"/>
                    <a:pt x="3158" y="589"/>
                  </a:cubicBezTo>
                  <a:cubicBezTo>
                    <a:pt x="3676" y="589"/>
                    <a:pt x="4215" y="645"/>
                    <a:pt x="4760" y="761"/>
                  </a:cubicBezTo>
                  <a:cubicBezTo>
                    <a:pt x="7695" y="1385"/>
                    <a:pt x="9724" y="3530"/>
                    <a:pt x="9295" y="5552"/>
                  </a:cubicBezTo>
                  <a:cubicBezTo>
                    <a:pt x="9194" y="6023"/>
                    <a:pt x="8967" y="6446"/>
                    <a:pt x="8643" y="6810"/>
                  </a:cubicBezTo>
                  <a:cubicBezTo>
                    <a:pt x="9336" y="6347"/>
                    <a:pt x="9816" y="5718"/>
                    <a:pt x="9976" y="4964"/>
                  </a:cubicBezTo>
                  <a:cubicBezTo>
                    <a:pt x="10406" y="2942"/>
                    <a:pt x="8376" y="796"/>
                    <a:pt x="5442" y="172"/>
                  </a:cubicBezTo>
                  <a:cubicBezTo>
                    <a:pt x="4896" y="56"/>
                    <a:pt x="4358" y="0"/>
                    <a:pt x="3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0" name="Google Shape;34790;p126"/>
            <p:cNvSpPr/>
            <p:nvPr/>
          </p:nvSpPr>
          <p:spPr>
            <a:xfrm>
              <a:off x="3169499" y="3435766"/>
              <a:ext cx="254048" cy="174782"/>
            </a:xfrm>
            <a:custGeom>
              <a:avLst/>
              <a:gdLst/>
              <a:ahLst/>
              <a:cxnLst/>
              <a:rect l="l" t="t" r="r" b="b"/>
              <a:pathLst>
                <a:path w="9506" h="6540" extrusionOk="0">
                  <a:moveTo>
                    <a:pt x="4024" y="1"/>
                  </a:moveTo>
                  <a:cubicBezTo>
                    <a:pt x="2264" y="1"/>
                    <a:pt x="805" y="787"/>
                    <a:pt x="456" y="2074"/>
                  </a:cubicBezTo>
                  <a:cubicBezTo>
                    <a:pt x="1" y="3754"/>
                    <a:pt x="1609" y="5652"/>
                    <a:pt x="4048" y="6312"/>
                  </a:cubicBezTo>
                  <a:cubicBezTo>
                    <a:pt x="4618" y="6467"/>
                    <a:pt x="5182" y="6540"/>
                    <a:pt x="5719" y="6540"/>
                  </a:cubicBezTo>
                  <a:cubicBezTo>
                    <a:pt x="7479" y="6540"/>
                    <a:pt x="8938" y="5753"/>
                    <a:pt x="9286" y="4466"/>
                  </a:cubicBezTo>
                  <a:cubicBezTo>
                    <a:pt x="9505" y="3659"/>
                    <a:pt x="9250" y="2760"/>
                    <a:pt x="8576" y="1965"/>
                  </a:cubicBezTo>
                  <a:cubicBezTo>
                    <a:pt x="7903" y="1170"/>
                    <a:pt x="6867" y="546"/>
                    <a:pt x="5695" y="228"/>
                  </a:cubicBezTo>
                  <a:cubicBezTo>
                    <a:pt x="5125" y="74"/>
                    <a:pt x="4561" y="1"/>
                    <a:pt x="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1" name="Google Shape;34791;p126"/>
            <p:cNvSpPr/>
            <p:nvPr/>
          </p:nvSpPr>
          <p:spPr>
            <a:xfrm>
              <a:off x="3194246" y="3452870"/>
              <a:ext cx="212891" cy="142952"/>
            </a:xfrm>
            <a:custGeom>
              <a:avLst/>
              <a:gdLst/>
              <a:ahLst/>
              <a:cxnLst/>
              <a:rect l="l" t="t" r="r" b="b"/>
              <a:pathLst>
                <a:path w="7966" h="5349" extrusionOk="0">
                  <a:moveTo>
                    <a:pt x="3292" y="1"/>
                  </a:moveTo>
                  <a:cubicBezTo>
                    <a:pt x="1852" y="1"/>
                    <a:pt x="659" y="644"/>
                    <a:pt x="373" y="1697"/>
                  </a:cubicBezTo>
                  <a:cubicBezTo>
                    <a:pt x="0" y="3070"/>
                    <a:pt x="1314" y="4622"/>
                    <a:pt x="3309" y="5162"/>
                  </a:cubicBezTo>
                  <a:cubicBezTo>
                    <a:pt x="3775" y="5288"/>
                    <a:pt x="4236" y="5348"/>
                    <a:pt x="4675" y="5348"/>
                  </a:cubicBezTo>
                  <a:cubicBezTo>
                    <a:pt x="6114" y="5348"/>
                    <a:pt x="7307" y="4705"/>
                    <a:pt x="7593" y="3652"/>
                  </a:cubicBezTo>
                  <a:cubicBezTo>
                    <a:pt x="7966" y="2279"/>
                    <a:pt x="6649" y="727"/>
                    <a:pt x="4657" y="187"/>
                  </a:cubicBezTo>
                  <a:cubicBezTo>
                    <a:pt x="4192" y="60"/>
                    <a:pt x="3730" y="1"/>
                    <a:pt x="3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2" name="Google Shape;34792;p126"/>
            <p:cNvSpPr/>
            <p:nvPr/>
          </p:nvSpPr>
          <p:spPr>
            <a:xfrm>
              <a:off x="3217175" y="3452870"/>
              <a:ext cx="189721" cy="130177"/>
            </a:xfrm>
            <a:custGeom>
              <a:avLst/>
              <a:gdLst/>
              <a:ahLst/>
              <a:cxnLst/>
              <a:rect l="l" t="t" r="r" b="b"/>
              <a:pathLst>
                <a:path w="7099" h="4871" extrusionOk="0">
                  <a:moveTo>
                    <a:pt x="2424" y="1"/>
                  </a:moveTo>
                  <a:cubicBezTo>
                    <a:pt x="1423" y="1"/>
                    <a:pt x="541" y="312"/>
                    <a:pt x="0" y="856"/>
                  </a:cubicBezTo>
                  <a:cubicBezTo>
                    <a:pt x="521" y="548"/>
                    <a:pt x="1195" y="379"/>
                    <a:pt x="1933" y="379"/>
                  </a:cubicBezTo>
                  <a:cubicBezTo>
                    <a:pt x="2372" y="379"/>
                    <a:pt x="2833" y="439"/>
                    <a:pt x="3298" y="565"/>
                  </a:cubicBezTo>
                  <a:cubicBezTo>
                    <a:pt x="5293" y="1105"/>
                    <a:pt x="6607" y="2657"/>
                    <a:pt x="6235" y="4030"/>
                  </a:cubicBezTo>
                  <a:cubicBezTo>
                    <a:pt x="6148" y="4351"/>
                    <a:pt x="5976" y="4632"/>
                    <a:pt x="5739" y="4870"/>
                  </a:cubicBezTo>
                  <a:cubicBezTo>
                    <a:pt x="6233" y="4579"/>
                    <a:pt x="6588" y="4164"/>
                    <a:pt x="6726" y="3651"/>
                  </a:cubicBezTo>
                  <a:cubicBezTo>
                    <a:pt x="7098" y="2279"/>
                    <a:pt x="5783" y="727"/>
                    <a:pt x="3790" y="187"/>
                  </a:cubicBezTo>
                  <a:cubicBezTo>
                    <a:pt x="3324" y="61"/>
                    <a:pt x="2863" y="1"/>
                    <a:pt x="2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3" name="Google Shape;34793;p126"/>
            <p:cNvSpPr/>
            <p:nvPr/>
          </p:nvSpPr>
          <p:spPr>
            <a:xfrm>
              <a:off x="1656671" y="3617946"/>
              <a:ext cx="204072" cy="137607"/>
            </a:xfrm>
            <a:custGeom>
              <a:avLst/>
              <a:gdLst/>
              <a:ahLst/>
              <a:cxnLst/>
              <a:rect l="l" t="t" r="r" b="b"/>
              <a:pathLst>
                <a:path w="7636" h="5149" extrusionOk="0">
                  <a:moveTo>
                    <a:pt x="3604" y="1"/>
                  </a:moveTo>
                  <a:cubicBezTo>
                    <a:pt x="1732" y="1"/>
                    <a:pt x="203" y="979"/>
                    <a:pt x="105" y="2299"/>
                  </a:cubicBezTo>
                  <a:cubicBezTo>
                    <a:pt x="0" y="3712"/>
                    <a:pt x="1577" y="4981"/>
                    <a:pt x="3627" y="5134"/>
                  </a:cubicBezTo>
                  <a:cubicBezTo>
                    <a:pt x="3762" y="5144"/>
                    <a:pt x="3897" y="5149"/>
                    <a:pt x="4029" y="5149"/>
                  </a:cubicBezTo>
                  <a:cubicBezTo>
                    <a:pt x="5901" y="5149"/>
                    <a:pt x="7431" y="4171"/>
                    <a:pt x="7529" y="2850"/>
                  </a:cubicBezTo>
                  <a:cubicBezTo>
                    <a:pt x="7635" y="1438"/>
                    <a:pt x="6058" y="168"/>
                    <a:pt x="4008" y="16"/>
                  </a:cubicBezTo>
                  <a:cubicBezTo>
                    <a:pt x="3872" y="6"/>
                    <a:pt x="3737" y="1"/>
                    <a:pt x="3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4" name="Google Shape;34794;p126"/>
            <p:cNvSpPr/>
            <p:nvPr/>
          </p:nvSpPr>
          <p:spPr>
            <a:xfrm>
              <a:off x="1685613" y="3631415"/>
              <a:ext cx="157517" cy="92362"/>
            </a:xfrm>
            <a:custGeom>
              <a:avLst/>
              <a:gdLst/>
              <a:ahLst/>
              <a:cxnLst/>
              <a:rect l="l" t="t" r="r" b="b"/>
              <a:pathLst>
                <a:path w="5894" h="3456" extrusionOk="0">
                  <a:moveTo>
                    <a:pt x="2596" y="0"/>
                  </a:moveTo>
                  <a:cubicBezTo>
                    <a:pt x="1449" y="0"/>
                    <a:pt x="459" y="451"/>
                    <a:pt x="1" y="1130"/>
                  </a:cubicBezTo>
                  <a:cubicBezTo>
                    <a:pt x="526" y="667"/>
                    <a:pt x="1344" y="378"/>
                    <a:pt x="2263" y="378"/>
                  </a:cubicBezTo>
                  <a:cubicBezTo>
                    <a:pt x="2371" y="378"/>
                    <a:pt x="2481" y="382"/>
                    <a:pt x="2592" y="390"/>
                  </a:cubicBezTo>
                  <a:cubicBezTo>
                    <a:pt x="4268" y="515"/>
                    <a:pt x="5557" y="1553"/>
                    <a:pt x="5471" y="2708"/>
                  </a:cubicBezTo>
                  <a:cubicBezTo>
                    <a:pt x="5452" y="2978"/>
                    <a:pt x="5357" y="3230"/>
                    <a:pt x="5205" y="3456"/>
                  </a:cubicBezTo>
                  <a:cubicBezTo>
                    <a:pt x="5554" y="3147"/>
                    <a:pt x="5774" y="2761"/>
                    <a:pt x="5805" y="2330"/>
                  </a:cubicBezTo>
                  <a:cubicBezTo>
                    <a:pt x="5894" y="1175"/>
                    <a:pt x="4604" y="137"/>
                    <a:pt x="2926" y="12"/>
                  </a:cubicBezTo>
                  <a:cubicBezTo>
                    <a:pt x="2815" y="4"/>
                    <a:pt x="2705" y="0"/>
                    <a:pt x="2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5" name="Google Shape;34795;p126"/>
            <p:cNvSpPr/>
            <p:nvPr/>
          </p:nvSpPr>
          <p:spPr>
            <a:xfrm>
              <a:off x="2970217" y="3088270"/>
              <a:ext cx="173900" cy="42386"/>
            </a:xfrm>
            <a:custGeom>
              <a:avLst/>
              <a:gdLst/>
              <a:ahLst/>
              <a:cxnLst/>
              <a:rect l="l" t="t" r="r" b="b"/>
              <a:pathLst>
                <a:path w="6507" h="1586" extrusionOk="0">
                  <a:moveTo>
                    <a:pt x="307" y="0"/>
                  </a:moveTo>
                  <a:cubicBezTo>
                    <a:pt x="143" y="0"/>
                    <a:pt x="47" y="20"/>
                    <a:pt x="38" y="61"/>
                  </a:cubicBezTo>
                  <a:cubicBezTo>
                    <a:pt x="1" y="229"/>
                    <a:pt x="1408" y="693"/>
                    <a:pt x="3183" y="1097"/>
                  </a:cubicBezTo>
                  <a:cubicBezTo>
                    <a:pt x="4523" y="1402"/>
                    <a:pt x="5689" y="1586"/>
                    <a:pt x="6197" y="1586"/>
                  </a:cubicBezTo>
                  <a:cubicBezTo>
                    <a:pt x="6362" y="1586"/>
                    <a:pt x="6458" y="1566"/>
                    <a:pt x="6467" y="1525"/>
                  </a:cubicBezTo>
                  <a:cubicBezTo>
                    <a:pt x="6506" y="1358"/>
                    <a:pt x="5097" y="895"/>
                    <a:pt x="3322" y="490"/>
                  </a:cubicBezTo>
                  <a:cubicBezTo>
                    <a:pt x="1982" y="185"/>
                    <a:pt x="815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6" name="Google Shape;34796;p126"/>
            <p:cNvSpPr/>
            <p:nvPr/>
          </p:nvSpPr>
          <p:spPr>
            <a:xfrm>
              <a:off x="1471606" y="3374488"/>
              <a:ext cx="259660" cy="253086"/>
            </a:xfrm>
            <a:custGeom>
              <a:avLst/>
              <a:gdLst/>
              <a:ahLst/>
              <a:cxnLst/>
              <a:rect l="l" t="t" r="r" b="b"/>
              <a:pathLst>
                <a:path w="9716" h="9470" extrusionOk="0">
                  <a:moveTo>
                    <a:pt x="4299" y="0"/>
                  </a:moveTo>
                  <a:lnTo>
                    <a:pt x="0" y="4998"/>
                  </a:lnTo>
                  <a:cubicBezTo>
                    <a:pt x="0" y="4998"/>
                    <a:pt x="1063" y="8633"/>
                    <a:pt x="1515" y="9470"/>
                  </a:cubicBezTo>
                  <a:lnTo>
                    <a:pt x="9716" y="282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7" name="Google Shape;34797;p126"/>
            <p:cNvSpPr/>
            <p:nvPr/>
          </p:nvSpPr>
          <p:spPr>
            <a:xfrm>
              <a:off x="1468105" y="3374274"/>
              <a:ext cx="121893" cy="134053"/>
            </a:xfrm>
            <a:custGeom>
              <a:avLst/>
              <a:gdLst/>
              <a:ahLst/>
              <a:cxnLst/>
              <a:rect l="l" t="t" r="r" b="b"/>
              <a:pathLst>
                <a:path w="4561" h="5016" extrusionOk="0">
                  <a:moveTo>
                    <a:pt x="4404" y="1"/>
                  </a:moveTo>
                  <a:cubicBezTo>
                    <a:pt x="4191" y="1"/>
                    <a:pt x="3172" y="994"/>
                    <a:pt x="2043" y="2305"/>
                  </a:cubicBezTo>
                  <a:cubicBezTo>
                    <a:pt x="856" y="3685"/>
                    <a:pt x="0" y="4896"/>
                    <a:pt x="130" y="5007"/>
                  </a:cubicBezTo>
                  <a:cubicBezTo>
                    <a:pt x="137" y="5012"/>
                    <a:pt x="146" y="5015"/>
                    <a:pt x="157" y="5015"/>
                  </a:cubicBezTo>
                  <a:cubicBezTo>
                    <a:pt x="369" y="5015"/>
                    <a:pt x="1390" y="4022"/>
                    <a:pt x="2516" y="2711"/>
                  </a:cubicBezTo>
                  <a:cubicBezTo>
                    <a:pt x="3704" y="1330"/>
                    <a:pt x="4560" y="120"/>
                    <a:pt x="4430" y="9"/>
                  </a:cubicBezTo>
                  <a:cubicBezTo>
                    <a:pt x="4424" y="3"/>
                    <a:pt x="4415" y="1"/>
                    <a:pt x="4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8" name="Google Shape;34798;p126"/>
            <p:cNvSpPr/>
            <p:nvPr/>
          </p:nvSpPr>
          <p:spPr>
            <a:xfrm>
              <a:off x="1468239" y="3374327"/>
              <a:ext cx="119087" cy="134053"/>
            </a:xfrm>
            <a:custGeom>
              <a:avLst/>
              <a:gdLst/>
              <a:ahLst/>
              <a:cxnLst/>
              <a:rect l="l" t="t" r="r" b="b"/>
              <a:pathLst>
                <a:path w="4456" h="5016" extrusionOk="0">
                  <a:moveTo>
                    <a:pt x="4403" y="1"/>
                  </a:moveTo>
                  <a:cubicBezTo>
                    <a:pt x="4192" y="1"/>
                    <a:pt x="3171" y="994"/>
                    <a:pt x="2044" y="2305"/>
                  </a:cubicBezTo>
                  <a:cubicBezTo>
                    <a:pt x="857" y="3685"/>
                    <a:pt x="0" y="4896"/>
                    <a:pt x="130" y="5008"/>
                  </a:cubicBezTo>
                  <a:cubicBezTo>
                    <a:pt x="136" y="5013"/>
                    <a:pt x="145" y="5016"/>
                    <a:pt x="155" y="5016"/>
                  </a:cubicBezTo>
                  <a:cubicBezTo>
                    <a:pt x="189" y="5016"/>
                    <a:pt x="243" y="4990"/>
                    <a:pt x="314" y="4943"/>
                  </a:cubicBezTo>
                  <a:cubicBezTo>
                    <a:pt x="504" y="4533"/>
                    <a:pt x="1242" y="3539"/>
                    <a:pt x="2192" y="2434"/>
                  </a:cubicBezTo>
                  <a:cubicBezTo>
                    <a:pt x="3143" y="1328"/>
                    <a:pt x="4016" y="451"/>
                    <a:pt x="4393" y="201"/>
                  </a:cubicBezTo>
                  <a:cubicBezTo>
                    <a:pt x="4440" y="100"/>
                    <a:pt x="4456" y="32"/>
                    <a:pt x="4430" y="9"/>
                  </a:cubicBezTo>
                  <a:cubicBezTo>
                    <a:pt x="4423" y="4"/>
                    <a:pt x="4414" y="1"/>
                    <a:pt x="4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9" name="Google Shape;34799;p126"/>
            <p:cNvSpPr/>
            <p:nvPr/>
          </p:nvSpPr>
          <p:spPr>
            <a:xfrm>
              <a:off x="1840907" y="3392045"/>
              <a:ext cx="151103" cy="85948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2827" y="1"/>
                  </a:moveTo>
                  <a:cubicBezTo>
                    <a:pt x="1266" y="1"/>
                    <a:pt x="1" y="721"/>
                    <a:pt x="1" y="1609"/>
                  </a:cubicBezTo>
                  <a:cubicBezTo>
                    <a:pt x="1" y="2496"/>
                    <a:pt x="1266" y="3216"/>
                    <a:pt x="2827" y="3216"/>
                  </a:cubicBezTo>
                  <a:cubicBezTo>
                    <a:pt x="4388" y="3216"/>
                    <a:pt x="5654" y="2496"/>
                    <a:pt x="5654" y="1609"/>
                  </a:cubicBezTo>
                  <a:cubicBezTo>
                    <a:pt x="5654" y="721"/>
                    <a:pt x="4388" y="1"/>
                    <a:pt x="2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0" name="Google Shape;34800;p126"/>
            <p:cNvSpPr/>
            <p:nvPr/>
          </p:nvSpPr>
          <p:spPr>
            <a:xfrm>
              <a:off x="2933284" y="3310376"/>
              <a:ext cx="100005" cy="58073"/>
            </a:xfrm>
            <a:custGeom>
              <a:avLst/>
              <a:gdLst/>
              <a:ahLst/>
              <a:cxnLst/>
              <a:rect l="l" t="t" r="r" b="b"/>
              <a:pathLst>
                <a:path w="3742" h="2173" extrusionOk="0">
                  <a:moveTo>
                    <a:pt x="1370" y="1"/>
                  </a:moveTo>
                  <a:cubicBezTo>
                    <a:pt x="746" y="1"/>
                    <a:pt x="252" y="229"/>
                    <a:pt x="146" y="620"/>
                  </a:cubicBezTo>
                  <a:cubicBezTo>
                    <a:pt x="1" y="1160"/>
                    <a:pt x="654" y="1808"/>
                    <a:pt x="1606" y="2067"/>
                  </a:cubicBezTo>
                  <a:cubicBezTo>
                    <a:pt x="1871" y="2138"/>
                    <a:pt x="2131" y="2172"/>
                    <a:pt x="2372" y="2172"/>
                  </a:cubicBezTo>
                  <a:cubicBezTo>
                    <a:pt x="2996" y="2172"/>
                    <a:pt x="3489" y="1944"/>
                    <a:pt x="3595" y="1554"/>
                  </a:cubicBezTo>
                  <a:cubicBezTo>
                    <a:pt x="3742" y="1011"/>
                    <a:pt x="3089" y="364"/>
                    <a:pt x="2136" y="107"/>
                  </a:cubicBezTo>
                  <a:cubicBezTo>
                    <a:pt x="1871" y="35"/>
                    <a:pt x="1611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1" name="Google Shape;34801;p126"/>
            <p:cNvSpPr/>
            <p:nvPr/>
          </p:nvSpPr>
          <p:spPr>
            <a:xfrm>
              <a:off x="3151193" y="3704212"/>
              <a:ext cx="77903" cy="45219"/>
            </a:xfrm>
            <a:custGeom>
              <a:avLst/>
              <a:gdLst/>
              <a:ahLst/>
              <a:cxnLst/>
              <a:rect l="l" t="t" r="r" b="b"/>
              <a:pathLst>
                <a:path w="2915" h="1692" extrusionOk="0">
                  <a:moveTo>
                    <a:pt x="1068" y="1"/>
                  </a:moveTo>
                  <a:cubicBezTo>
                    <a:pt x="581" y="1"/>
                    <a:pt x="197" y="178"/>
                    <a:pt x="114" y="483"/>
                  </a:cubicBezTo>
                  <a:cubicBezTo>
                    <a:pt x="0" y="904"/>
                    <a:pt x="509" y="1408"/>
                    <a:pt x="1251" y="1610"/>
                  </a:cubicBezTo>
                  <a:cubicBezTo>
                    <a:pt x="1458" y="1665"/>
                    <a:pt x="1660" y="1692"/>
                    <a:pt x="1848" y="1692"/>
                  </a:cubicBezTo>
                  <a:cubicBezTo>
                    <a:pt x="2334" y="1692"/>
                    <a:pt x="2718" y="1514"/>
                    <a:pt x="2801" y="1210"/>
                  </a:cubicBezTo>
                  <a:cubicBezTo>
                    <a:pt x="2915" y="788"/>
                    <a:pt x="2406" y="284"/>
                    <a:pt x="1664" y="83"/>
                  </a:cubicBezTo>
                  <a:cubicBezTo>
                    <a:pt x="1458" y="27"/>
                    <a:pt x="1255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2" name="Google Shape;34802;p126"/>
            <p:cNvSpPr/>
            <p:nvPr/>
          </p:nvSpPr>
          <p:spPr>
            <a:xfrm>
              <a:off x="2082841" y="3675243"/>
              <a:ext cx="54733" cy="30707"/>
            </a:xfrm>
            <a:custGeom>
              <a:avLst/>
              <a:gdLst/>
              <a:ahLst/>
              <a:cxnLst/>
              <a:rect l="l" t="t" r="r" b="b"/>
              <a:pathLst>
                <a:path w="2048" h="1149" extrusionOk="0">
                  <a:moveTo>
                    <a:pt x="939" y="1"/>
                  </a:moveTo>
                  <a:cubicBezTo>
                    <a:pt x="445" y="1"/>
                    <a:pt x="45" y="211"/>
                    <a:pt x="23" y="501"/>
                  </a:cubicBezTo>
                  <a:cubicBezTo>
                    <a:pt x="0" y="815"/>
                    <a:pt x="428" y="1102"/>
                    <a:pt x="982" y="1144"/>
                  </a:cubicBezTo>
                  <a:cubicBezTo>
                    <a:pt x="1025" y="1147"/>
                    <a:pt x="1068" y="1148"/>
                    <a:pt x="1109" y="1148"/>
                  </a:cubicBezTo>
                  <a:cubicBezTo>
                    <a:pt x="1604" y="1148"/>
                    <a:pt x="2003" y="939"/>
                    <a:pt x="2025" y="648"/>
                  </a:cubicBezTo>
                  <a:cubicBezTo>
                    <a:pt x="2048" y="336"/>
                    <a:pt x="1618" y="48"/>
                    <a:pt x="1066" y="5"/>
                  </a:cubicBezTo>
                  <a:cubicBezTo>
                    <a:pt x="1023" y="2"/>
                    <a:pt x="981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3" name="Google Shape;34803;p126"/>
            <p:cNvSpPr/>
            <p:nvPr/>
          </p:nvSpPr>
          <p:spPr>
            <a:xfrm>
              <a:off x="2148770" y="2601808"/>
              <a:ext cx="157811" cy="140493"/>
            </a:xfrm>
            <a:custGeom>
              <a:avLst/>
              <a:gdLst/>
              <a:ahLst/>
              <a:cxnLst/>
              <a:rect l="l" t="t" r="r" b="b"/>
              <a:pathLst>
                <a:path w="5905" h="5257" extrusionOk="0">
                  <a:moveTo>
                    <a:pt x="2951" y="1"/>
                  </a:moveTo>
                  <a:cubicBezTo>
                    <a:pt x="2675" y="1"/>
                    <a:pt x="2393" y="45"/>
                    <a:pt x="2117" y="137"/>
                  </a:cubicBezTo>
                  <a:cubicBezTo>
                    <a:pt x="742" y="600"/>
                    <a:pt x="1" y="2088"/>
                    <a:pt x="462" y="3464"/>
                  </a:cubicBezTo>
                  <a:cubicBezTo>
                    <a:pt x="831" y="4563"/>
                    <a:pt x="1855" y="5257"/>
                    <a:pt x="2953" y="5257"/>
                  </a:cubicBezTo>
                  <a:cubicBezTo>
                    <a:pt x="3230" y="5257"/>
                    <a:pt x="3511" y="5213"/>
                    <a:pt x="3788" y="5120"/>
                  </a:cubicBezTo>
                  <a:cubicBezTo>
                    <a:pt x="5163" y="4659"/>
                    <a:pt x="5905" y="3169"/>
                    <a:pt x="5444" y="1793"/>
                  </a:cubicBezTo>
                  <a:cubicBezTo>
                    <a:pt x="5074" y="694"/>
                    <a:pt x="4050" y="1"/>
                    <a:pt x="2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4" name="Google Shape;34804;p126"/>
            <p:cNvSpPr/>
            <p:nvPr/>
          </p:nvSpPr>
          <p:spPr>
            <a:xfrm>
              <a:off x="2181106" y="2170745"/>
              <a:ext cx="311533" cy="499170"/>
            </a:xfrm>
            <a:custGeom>
              <a:avLst/>
              <a:gdLst/>
              <a:ahLst/>
              <a:cxnLst/>
              <a:rect l="l" t="t" r="r" b="b"/>
              <a:pathLst>
                <a:path w="11657" h="18678" extrusionOk="0">
                  <a:moveTo>
                    <a:pt x="7140" y="1"/>
                  </a:moveTo>
                  <a:cubicBezTo>
                    <a:pt x="7116" y="1"/>
                    <a:pt x="7092" y="15"/>
                    <a:pt x="7082" y="39"/>
                  </a:cubicBezTo>
                  <a:lnTo>
                    <a:pt x="5" y="16730"/>
                  </a:lnTo>
                  <a:cubicBezTo>
                    <a:pt x="1" y="16738"/>
                    <a:pt x="5" y="16745"/>
                    <a:pt x="12" y="16749"/>
                  </a:cubicBezTo>
                  <a:lnTo>
                    <a:pt x="4561" y="18677"/>
                  </a:lnTo>
                  <a:lnTo>
                    <a:pt x="11644" y="1972"/>
                  </a:lnTo>
                  <a:cubicBezTo>
                    <a:pt x="11657" y="1941"/>
                    <a:pt x="11642" y="1904"/>
                    <a:pt x="11611" y="1891"/>
                  </a:cubicBezTo>
                  <a:lnTo>
                    <a:pt x="7163" y="5"/>
                  </a:lnTo>
                  <a:cubicBezTo>
                    <a:pt x="7155" y="2"/>
                    <a:pt x="7148" y="1"/>
                    <a:pt x="7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5" name="Google Shape;34805;p126"/>
            <p:cNvSpPr/>
            <p:nvPr/>
          </p:nvSpPr>
          <p:spPr>
            <a:xfrm>
              <a:off x="2176857" y="2591492"/>
              <a:ext cx="138756" cy="86589"/>
            </a:xfrm>
            <a:custGeom>
              <a:avLst/>
              <a:gdLst/>
              <a:ahLst/>
              <a:cxnLst/>
              <a:rect l="l" t="t" r="r" b="b"/>
              <a:pathLst>
                <a:path w="5192" h="3240" extrusionOk="0">
                  <a:moveTo>
                    <a:pt x="869" y="1"/>
                  </a:moveTo>
                  <a:cubicBezTo>
                    <a:pt x="589" y="1"/>
                    <a:pt x="319" y="155"/>
                    <a:pt x="187" y="421"/>
                  </a:cubicBezTo>
                  <a:cubicBezTo>
                    <a:pt x="1" y="795"/>
                    <a:pt x="155" y="1254"/>
                    <a:pt x="528" y="1439"/>
                  </a:cubicBezTo>
                  <a:lnTo>
                    <a:pt x="3988" y="3161"/>
                  </a:lnTo>
                  <a:cubicBezTo>
                    <a:pt x="4095" y="3214"/>
                    <a:pt x="4210" y="3240"/>
                    <a:pt x="4323" y="3240"/>
                  </a:cubicBezTo>
                  <a:cubicBezTo>
                    <a:pt x="4603" y="3240"/>
                    <a:pt x="4872" y="3085"/>
                    <a:pt x="5006" y="2819"/>
                  </a:cubicBezTo>
                  <a:cubicBezTo>
                    <a:pt x="5191" y="2445"/>
                    <a:pt x="5038" y="1987"/>
                    <a:pt x="4664" y="1801"/>
                  </a:cubicBezTo>
                  <a:lnTo>
                    <a:pt x="1205" y="80"/>
                  </a:lnTo>
                  <a:cubicBezTo>
                    <a:pt x="1097" y="26"/>
                    <a:pt x="982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6" name="Google Shape;34806;p126"/>
            <p:cNvSpPr/>
            <p:nvPr/>
          </p:nvSpPr>
          <p:spPr>
            <a:xfrm>
              <a:off x="2248130" y="2405304"/>
              <a:ext cx="150435" cy="93885"/>
            </a:xfrm>
            <a:custGeom>
              <a:avLst/>
              <a:gdLst/>
              <a:ahLst/>
              <a:cxnLst/>
              <a:rect l="l" t="t" r="r" b="b"/>
              <a:pathLst>
                <a:path w="5629" h="3513" extrusionOk="0">
                  <a:moveTo>
                    <a:pt x="940" y="0"/>
                  </a:moveTo>
                  <a:cubicBezTo>
                    <a:pt x="637" y="0"/>
                    <a:pt x="344" y="168"/>
                    <a:pt x="201" y="456"/>
                  </a:cubicBezTo>
                  <a:cubicBezTo>
                    <a:pt x="0" y="861"/>
                    <a:pt x="166" y="1358"/>
                    <a:pt x="572" y="1559"/>
                  </a:cubicBezTo>
                  <a:lnTo>
                    <a:pt x="4324" y="3427"/>
                  </a:lnTo>
                  <a:cubicBezTo>
                    <a:pt x="4441" y="3485"/>
                    <a:pt x="4565" y="3512"/>
                    <a:pt x="4688" y="3512"/>
                  </a:cubicBezTo>
                  <a:cubicBezTo>
                    <a:pt x="4991" y="3512"/>
                    <a:pt x="5284" y="3345"/>
                    <a:pt x="5428" y="3057"/>
                  </a:cubicBezTo>
                  <a:cubicBezTo>
                    <a:pt x="5628" y="2652"/>
                    <a:pt x="5462" y="2154"/>
                    <a:pt x="5057" y="1953"/>
                  </a:cubicBezTo>
                  <a:lnTo>
                    <a:pt x="1305" y="86"/>
                  </a:lnTo>
                  <a:cubicBezTo>
                    <a:pt x="1188" y="28"/>
                    <a:pt x="1063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7" name="Google Shape;34807;p126"/>
            <p:cNvSpPr/>
            <p:nvPr/>
          </p:nvSpPr>
          <p:spPr>
            <a:xfrm>
              <a:off x="3112657" y="2367837"/>
              <a:ext cx="154123" cy="140413"/>
            </a:xfrm>
            <a:custGeom>
              <a:avLst/>
              <a:gdLst/>
              <a:ahLst/>
              <a:cxnLst/>
              <a:rect l="l" t="t" r="r" b="b"/>
              <a:pathLst>
                <a:path w="5767" h="5254" extrusionOk="0">
                  <a:moveTo>
                    <a:pt x="2883" y="0"/>
                  </a:moveTo>
                  <a:cubicBezTo>
                    <a:pt x="2211" y="0"/>
                    <a:pt x="1539" y="257"/>
                    <a:pt x="1026" y="770"/>
                  </a:cubicBezTo>
                  <a:cubicBezTo>
                    <a:pt x="0" y="1795"/>
                    <a:pt x="0" y="3459"/>
                    <a:pt x="1026" y="4485"/>
                  </a:cubicBezTo>
                  <a:cubicBezTo>
                    <a:pt x="1539" y="4997"/>
                    <a:pt x="2211" y="5254"/>
                    <a:pt x="2883" y="5254"/>
                  </a:cubicBezTo>
                  <a:cubicBezTo>
                    <a:pt x="3556" y="5254"/>
                    <a:pt x="4228" y="4997"/>
                    <a:pt x="4740" y="4485"/>
                  </a:cubicBezTo>
                  <a:cubicBezTo>
                    <a:pt x="5767" y="3459"/>
                    <a:pt x="5767" y="1795"/>
                    <a:pt x="4740" y="770"/>
                  </a:cubicBezTo>
                  <a:cubicBezTo>
                    <a:pt x="4228" y="257"/>
                    <a:pt x="3556" y="0"/>
                    <a:pt x="2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8" name="Google Shape;34808;p126"/>
            <p:cNvSpPr/>
            <p:nvPr/>
          </p:nvSpPr>
          <p:spPr>
            <a:xfrm>
              <a:off x="2684509" y="2175930"/>
              <a:ext cx="498047" cy="318402"/>
            </a:xfrm>
            <a:custGeom>
              <a:avLst/>
              <a:gdLst/>
              <a:ahLst/>
              <a:cxnLst/>
              <a:rect l="l" t="t" r="r" b="b"/>
              <a:pathLst>
                <a:path w="18636" h="11914" extrusionOk="0">
                  <a:moveTo>
                    <a:pt x="2038" y="0"/>
                  </a:moveTo>
                  <a:cubicBezTo>
                    <a:pt x="2015" y="0"/>
                    <a:pt x="1992" y="14"/>
                    <a:pt x="1982" y="37"/>
                  </a:cubicBezTo>
                  <a:lnTo>
                    <a:pt x="14" y="4450"/>
                  </a:lnTo>
                  <a:cubicBezTo>
                    <a:pt x="1" y="4481"/>
                    <a:pt x="14" y="4517"/>
                    <a:pt x="45" y="4532"/>
                  </a:cubicBezTo>
                  <a:lnTo>
                    <a:pt x="16605" y="11912"/>
                  </a:lnTo>
                  <a:cubicBezTo>
                    <a:pt x="16607" y="11913"/>
                    <a:pt x="16609" y="11913"/>
                    <a:pt x="16611" y="11913"/>
                  </a:cubicBezTo>
                  <a:cubicBezTo>
                    <a:pt x="16616" y="11913"/>
                    <a:pt x="16622" y="11910"/>
                    <a:pt x="16624" y="11905"/>
                  </a:cubicBezTo>
                  <a:lnTo>
                    <a:pt x="18636" y="7392"/>
                  </a:lnTo>
                  <a:lnTo>
                    <a:pt x="2064" y="6"/>
                  </a:lnTo>
                  <a:cubicBezTo>
                    <a:pt x="2055" y="2"/>
                    <a:pt x="2047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9" name="Google Shape;34809;p126"/>
            <p:cNvSpPr/>
            <p:nvPr/>
          </p:nvSpPr>
          <p:spPr>
            <a:xfrm>
              <a:off x="2379506" y="2582754"/>
              <a:ext cx="157410" cy="560851"/>
            </a:xfrm>
            <a:custGeom>
              <a:avLst/>
              <a:gdLst/>
              <a:ahLst/>
              <a:cxnLst/>
              <a:rect l="l" t="t" r="r" b="b"/>
              <a:pathLst>
                <a:path w="5890" h="20986" extrusionOk="0">
                  <a:moveTo>
                    <a:pt x="1" y="1"/>
                  </a:moveTo>
                  <a:lnTo>
                    <a:pt x="1" y="20986"/>
                  </a:lnTo>
                  <a:lnTo>
                    <a:pt x="5889" y="20986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0" name="Google Shape;34810;p126"/>
            <p:cNvSpPr/>
            <p:nvPr/>
          </p:nvSpPr>
          <p:spPr>
            <a:xfrm>
              <a:off x="2361441" y="2866004"/>
              <a:ext cx="193623" cy="46608"/>
            </a:xfrm>
            <a:custGeom>
              <a:avLst/>
              <a:gdLst/>
              <a:ahLst/>
              <a:cxnLst/>
              <a:rect l="l" t="t" r="r" b="b"/>
              <a:pathLst>
                <a:path w="7245" h="1744" extrusionOk="0">
                  <a:moveTo>
                    <a:pt x="872" y="0"/>
                  </a:moveTo>
                  <a:cubicBezTo>
                    <a:pt x="393" y="0"/>
                    <a:pt x="0" y="393"/>
                    <a:pt x="0" y="872"/>
                  </a:cubicBezTo>
                  <a:cubicBezTo>
                    <a:pt x="0" y="1350"/>
                    <a:pt x="393" y="1743"/>
                    <a:pt x="872" y="1743"/>
                  </a:cubicBezTo>
                  <a:lnTo>
                    <a:pt x="6373" y="1743"/>
                  </a:lnTo>
                  <a:cubicBezTo>
                    <a:pt x="6852" y="1743"/>
                    <a:pt x="7245" y="1350"/>
                    <a:pt x="7245" y="872"/>
                  </a:cubicBezTo>
                  <a:cubicBezTo>
                    <a:pt x="7245" y="393"/>
                    <a:pt x="685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1" name="Google Shape;34811;p126"/>
            <p:cNvSpPr/>
            <p:nvPr/>
          </p:nvSpPr>
          <p:spPr>
            <a:xfrm>
              <a:off x="2506874" y="2865978"/>
              <a:ext cx="48185" cy="46608"/>
            </a:xfrm>
            <a:custGeom>
              <a:avLst/>
              <a:gdLst/>
              <a:ahLst/>
              <a:cxnLst/>
              <a:rect l="l" t="t" r="r" b="b"/>
              <a:pathLst>
                <a:path w="1803" h="1744" extrusionOk="0">
                  <a:moveTo>
                    <a:pt x="1" y="0"/>
                  </a:moveTo>
                  <a:cubicBezTo>
                    <a:pt x="479" y="0"/>
                    <a:pt x="872" y="393"/>
                    <a:pt x="872" y="872"/>
                  </a:cubicBezTo>
                  <a:cubicBezTo>
                    <a:pt x="872" y="1350"/>
                    <a:pt x="479" y="1743"/>
                    <a:pt x="1" y="1743"/>
                  </a:cubicBezTo>
                  <a:lnTo>
                    <a:pt x="931" y="1743"/>
                  </a:lnTo>
                  <a:cubicBezTo>
                    <a:pt x="1410" y="1743"/>
                    <a:pt x="1803" y="1350"/>
                    <a:pt x="1803" y="872"/>
                  </a:cubicBezTo>
                  <a:cubicBezTo>
                    <a:pt x="1803" y="393"/>
                    <a:pt x="1410" y="0"/>
                    <a:pt x="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2" name="Google Shape;34812;p126"/>
            <p:cNvSpPr/>
            <p:nvPr/>
          </p:nvSpPr>
          <p:spPr>
            <a:xfrm>
              <a:off x="2321328" y="3034154"/>
              <a:ext cx="215751" cy="107889"/>
            </a:xfrm>
            <a:custGeom>
              <a:avLst/>
              <a:gdLst/>
              <a:ahLst/>
              <a:cxnLst/>
              <a:rect l="l" t="t" r="r" b="b"/>
              <a:pathLst>
                <a:path w="8073" h="4037" extrusionOk="0">
                  <a:moveTo>
                    <a:pt x="4036" y="1"/>
                  </a:moveTo>
                  <a:cubicBezTo>
                    <a:pt x="1807" y="1"/>
                    <a:pt x="0" y="1808"/>
                    <a:pt x="0" y="4037"/>
                  </a:cubicBezTo>
                  <a:lnTo>
                    <a:pt x="8073" y="4037"/>
                  </a:lnTo>
                  <a:cubicBezTo>
                    <a:pt x="8072" y="1807"/>
                    <a:pt x="6264" y="1"/>
                    <a:pt x="4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3" name="Google Shape;34813;p126"/>
            <p:cNvSpPr/>
            <p:nvPr/>
          </p:nvSpPr>
          <p:spPr>
            <a:xfrm>
              <a:off x="2313311" y="3142013"/>
              <a:ext cx="233603" cy="17745"/>
            </a:xfrm>
            <a:custGeom>
              <a:avLst/>
              <a:gdLst/>
              <a:ahLst/>
              <a:cxnLst/>
              <a:rect l="l" t="t" r="r" b="b"/>
              <a:pathLst>
                <a:path w="8741" h="664" extrusionOk="0">
                  <a:moveTo>
                    <a:pt x="15" y="1"/>
                  </a:moveTo>
                  <a:cubicBezTo>
                    <a:pt x="8" y="1"/>
                    <a:pt x="0" y="7"/>
                    <a:pt x="0" y="14"/>
                  </a:cubicBezTo>
                  <a:lnTo>
                    <a:pt x="0" y="650"/>
                  </a:lnTo>
                  <a:cubicBezTo>
                    <a:pt x="0" y="657"/>
                    <a:pt x="8" y="663"/>
                    <a:pt x="15" y="663"/>
                  </a:cubicBezTo>
                  <a:lnTo>
                    <a:pt x="8726" y="663"/>
                  </a:lnTo>
                  <a:cubicBezTo>
                    <a:pt x="8734" y="663"/>
                    <a:pt x="8740" y="657"/>
                    <a:pt x="8740" y="650"/>
                  </a:cubicBezTo>
                  <a:lnTo>
                    <a:pt x="8740" y="14"/>
                  </a:lnTo>
                  <a:cubicBezTo>
                    <a:pt x="8740" y="7"/>
                    <a:pt x="8734" y="1"/>
                    <a:pt x="8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4" name="Google Shape;34814;p126"/>
            <p:cNvSpPr/>
            <p:nvPr/>
          </p:nvSpPr>
          <p:spPr>
            <a:xfrm>
              <a:off x="2512753" y="2934552"/>
              <a:ext cx="24186" cy="72532"/>
            </a:xfrm>
            <a:custGeom>
              <a:avLst/>
              <a:gdLst/>
              <a:ahLst/>
              <a:cxnLst/>
              <a:rect l="l" t="t" r="r" b="b"/>
              <a:pathLst>
                <a:path w="905" h="2714" extrusionOk="0">
                  <a:moveTo>
                    <a:pt x="453" y="1"/>
                  </a:moveTo>
                  <a:cubicBezTo>
                    <a:pt x="203" y="1"/>
                    <a:pt x="1" y="205"/>
                    <a:pt x="1" y="453"/>
                  </a:cubicBezTo>
                  <a:lnTo>
                    <a:pt x="1" y="2262"/>
                  </a:lnTo>
                  <a:cubicBezTo>
                    <a:pt x="1" y="2510"/>
                    <a:pt x="205" y="2713"/>
                    <a:pt x="453" y="2713"/>
                  </a:cubicBezTo>
                  <a:cubicBezTo>
                    <a:pt x="701" y="2713"/>
                    <a:pt x="905" y="2509"/>
                    <a:pt x="905" y="2262"/>
                  </a:cubicBezTo>
                  <a:lnTo>
                    <a:pt x="905" y="453"/>
                  </a:lnTo>
                  <a:cubicBezTo>
                    <a:pt x="905" y="205"/>
                    <a:pt x="701" y="1"/>
                    <a:pt x="453" y="1"/>
                  </a:cubicBezTo>
                  <a:close/>
                </a:path>
              </a:pathLst>
            </a:custGeom>
            <a:solidFill>
              <a:srgbClr val="E1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5" name="Google Shape;34815;p126"/>
            <p:cNvSpPr/>
            <p:nvPr/>
          </p:nvSpPr>
          <p:spPr>
            <a:xfrm>
              <a:off x="2607009" y="2582754"/>
              <a:ext cx="157410" cy="560851"/>
            </a:xfrm>
            <a:custGeom>
              <a:avLst/>
              <a:gdLst/>
              <a:ahLst/>
              <a:cxnLst/>
              <a:rect l="l" t="t" r="r" b="b"/>
              <a:pathLst>
                <a:path w="5890" h="20986" extrusionOk="0">
                  <a:moveTo>
                    <a:pt x="0" y="1"/>
                  </a:moveTo>
                  <a:lnTo>
                    <a:pt x="0" y="20986"/>
                  </a:lnTo>
                  <a:lnTo>
                    <a:pt x="5889" y="20986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6" name="Google Shape;34816;p126"/>
            <p:cNvSpPr/>
            <p:nvPr/>
          </p:nvSpPr>
          <p:spPr>
            <a:xfrm>
              <a:off x="2588917" y="2866004"/>
              <a:ext cx="193623" cy="46608"/>
            </a:xfrm>
            <a:custGeom>
              <a:avLst/>
              <a:gdLst/>
              <a:ahLst/>
              <a:cxnLst/>
              <a:rect l="l" t="t" r="r" b="b"/>
              <a:pathLst>
                <a:path w="7245" h="1744" extrusionOk="0">
                  <a:moveTo>
                    <a:pt x="872" y="0"/>
                  </a:moveTo>
                  <a:cubicBezTo>
                    <a:pt x="392" y="0"/>
                    <a:pt x="0" y="393"/>
                    <a:pt x="0" y="872"/>
                  </a:cubicBezTo>
                  <a:cubicBezTo>
                    <a:pt x="0" y="1350"/>
                    <a:pt x="392" y="1743"/>
                    <a:pt x="872" y="1743"/>
                  </a:cubicBezTo>
                  <a:lnTo>
                    <a:pt x="6373" y="1743"/>
                  </a:lnTo>
                  <a:cubicBezTo>
                    <a:pt x="6852" y="1743"/>
                    <a:pt x="7244" y="1350"/>
                    <a:pt x="7244" y="872"/>
                  </a:cubicBezTo>
                  <a:cubicBezTo>
                    <a:pt x="7244" y="393"/>
                    <a:pt x="685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7" name="Google Shape;34817;p126"/>
            <p:cNvSpPr/>
            <p:nvPr/>
          </p:nvSpPr>
          <p:spPr>
            <a:xfrm>
              <a:off x="2734350" y="2865978"/>
              <a:ext cx="48185" cy="46608"/>
            </a:xfrm>
            <a:custGeom>
              <a:avLst/>
              <a:gdLst/>
              <a:ahLst/>
              <a:cxnLst/>
              <a:rect l="l" t="t" r="r" b="b"/>
              <a:pathLst>
                <a:path w="1803" h="1744" extrusionOk="0">
                  <a:moveTo>
                    <a:pt x="0" y="0"/>
                  </a:moveTo>
                  <a:cubicBezTo>
                    <a:pt x="479" y="0"/>
                    <a:pt x="871" y="393"/>
                    <a:pt x="871" y="872"/>
                  </a:cubicBezTo>
                  <a:cubicBezTo>
                    <a:pt x="871" y="1350"/>
                    <a:pt x="479" y="1743"/>
                    <a:pt x="0" y="1743"/>
                  </a:cubicBezTo>
                  <a:lnTo>
                    <a:pt x="931" y="1743"/>
                  </a:lnTo>
                  <a:cubicBezTo>
                    <a:pt x="1410" y="1743"/>
                    <a:pt x="1802" y="1350"/>
                    <a:pt x="1802" y="872"/>
                  </a:cubicBezTo>
                  <a:cubicBezTo>
                    <a:pt x="1802" y="393"/>
                    <a:pt x="1410" y="0"/>
                    <a:pt x="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8" name="Google Shape;34818;p126"/>
            <p:cNvSpPr/>
            <p:nvPr/>
          </p:nvSpPr>
          <p:spPr>
            <a:xfrm>
              <a:off x="2607704" y="3034154"/>
              <a:ext cx="215778" cy="107889"/>
            </a:xfrm>
            <a:custGeom>
              <a:avLst/>
              <a:gdLst/>
              <a:ahLst/>
              <a:cxnLst/>
              <a:rect l="l" t="t" r="r" b="b"/>
              <a:pathLst>
                <a:path w="8074" h="4037" extrusionOk="0">
                  <a:moveTo>
                    <a:pt x="4036" y="1"/>
                  </a:moveTo>
                  <a:cubicBezTo>
                    <a:pt x="1807" y="1"/>
                    <a:pt x="0" y="1808"/>
                    <a:pt x="0" y="4037"/>
                  </a:cubicBezTo>
                  <a:lnTo>
                    <a:pt x="8074" y="4037"/>
                  </a:lnTo>
                  <a:cubicBezTo>
                    <a:pt x="8074" y="1807"/>
                    <a:pt x="6266" y="1"/>
                    <a:pt x="4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9" name="Google Shape;34819;p126"/>
            <p:cNvSpPr/>
            <p:nvPr/>
          </p:nvSpPr>
          <p:spPr>
            <a:xfrm>
              <a:off x="2599740" y="3142013"/>
              <a:ext cx="233603" cy="17745"/>
            </a:xfrm>
            <a:custGeom>
              <a:avLst/>
              <a:gdLst/>
              <a:ahLst/>
              <a:cxnLst/>
              <a:rect l="l" t="t" r="r" b="b"/>
              <a:pathLst>
                <a:path w="8741" h="664" extrusionOk="0">
                  <a:moveTo>
                    <a:pt x="15" y="1"/>
                  </a:moveTo>
                  <a:cubicBezTo>
                    <a:pt x="6" y="1"/>
                    <a:pt x="0" y="7"/>
                    <a:pt x="0" y="14"/>
                  </a:cubicBezTo>
                  <a:lnTo>
                    <a:pt x="0" y="650"/>
                  </a:lnTo>
                  <a:cubicBezTo>
                    <a:pt x="0" y="657"/>
                    <a:pt x="6" y="663"/>
                    <a:pt x="15" y="663"/>
                  </a:cubicBezTo>
                  <a:lnTo>
                    <a:pt x="8726" y="663"/>
                  </a:lnTo>
                  <a:cubicBezTo>
                    <a:pt x="8733" y="663"/>
                    <a:pt x="8740" y="657"/>
                    <a:pt x="8740" y="650"/>
                  </a:cubicBezTo>
                  <a:lnTo>
                    <a:pt x="8740" y="14"/>
                  </a:lnTo>
                  <a:cubicBezTo>
                    <a:pt x="8740" y="7"/>
                    <a:pt x="8733" y="1"/>
                    <a:pt x="8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0" name="Google Shape;34820;p126"/>
            <p:cNvSpPr/>
            <p:nvPr/>
          </p:nvSpPr>
          <p:spPr>
            <a:xfrm>
              <a:off x="2740229" y="2934552"/>
              <a:ext cx="24186" cy="72532"/>
            </a:xfrm>
            <a:custGeom>
              <a:avLst/>
              <a:gdLst/>
              <a:ahLst/>
              <a:cxnLst/>
              <a:rect l="l" t="t" r="r" b="b"/>
              <a:pathLst>
                <a:path w="905" h="2714" extrusionOk="0">
                  <a:moveTo>
                    <a:pt x="452" y="1"/>
                  </a:moveTo>
                  <a:cubicBezTo>
                    <a:pt x="203" y="1"/>
                    <a:pt x="0" y="205"/>
                    <a:pt x="0" y="453"/>
                  </a:cubicBezTo>
                  <a:lnTo>
                    <a:pt x="0" y="2262"/>
                  </a:lnTo>
                  <a:cubicBezTo>
                    <a:pt x="0" y="2510"/>
                    <a:pt x="204" y="2713"/>
                    <a:pt x="452" y="2713"/>
                  </a:cubicBezTo>
                  <a:cubicBezTo>
                    <a:pt x="702" y="2713"/>
                    <a:pt x="904" y="2509"/>
                    <a:pt x="904" y="2262"/>
                  </a:cubicBezTo>
                  <a:lnTo>
                    <a:pt x="904" y="453"/>
                  </a:lnTo>
                  <a:cubicBezTo>
                    <a:pt x="904" y="205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E1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1" name="Google Shape;34821;p126"/>
            <p:cNvSpPr/>
            <p:nvPr/>
          </p:nvSpPr>
          <p:spPr>
            <a:xfrm>
              <a:off x="2359597" y="2168741"/>
              <a:ext cx="422255" cy="492782"/>
            </a:xfrm>
            <a:custGeom>
              <a:avLst/>
              <a:gdLst/>
              <a:ahLst/>
              <a:cxnLst/>
              <a:rect l="l" t="t" r="r" b="b"/>
              <a:pathLst>
                <a:path w="15800" h="18439" extrusionOk="0">
                  <a:moveTo>
                    <a:pt x="148" y="0"/>
                  </a:moveTo>
                  <a:cubicBezTo>
                    <a:pt x="67" y="0"/>
                    <a:pt x="1" y="67"/>
                    <a:pt x="1" y="148"/>
                  </a:cubicBezTo>
                  <a:lnTo>
                    <a:pt x="1" y="18407"/>
                  </a:lnTo>
                  <a:cubicBezTo>
                    <a:pt x="1" y="18424"/>
                    <a:pt x="15" y="18439"/>
                    <a:pt x="32" y="18439"/>
                  </a:cubicBezTo>
                  <a:lnTo>
                    <a:pt x="15784" y="18439"/>
                  </a:lnTo>
                  <a:cubicBezTo>
                    <a:pt x="15792" y="18439"/>
                    <a:pt x="15799" y="18430"/>
                    <a:pt x="15799" y="18422"/>
                  </a:cubicBezTo>
                  <a:lnTo>
                    <a:pt x="15799" y="148"/>
                  </a:lnTo>
                  <a:cubicBezTo>
                    <a:pt x="15799" y="67"/>
                    <a:pt x="15733" y="0"/>
                    <a:pt x="1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2" name="Google Shape;34822;p126"/>
            <p:cNvSpPr/>
            <p:nvPr/>
          </p:nvSpPr>
          <p:spPr>
            <a:xfrm>
              <a:off x="2349388" y="1740725"/>
              <a:ext cx="442619" cy="442619"/>
            </a:xfrm>
            <a:custGeom>
              <a:avLst/>
              <a:gdLst/>
              <a:ahLst/>
              <a:cxnLst/>
              <a:rect l="l" t="t" r="r" b="b"/>
              <a:pathLst>
                <a:path w="16562" h="16562" extrusionOk="0">
                  <a:moveTo>
                    <a:pt x="8281" y="1"/>
                  </a:moveTo>
                  <a:cubicBezTo>
                    <a:pt x="6085" y="1"/>
                    <a:pt x="3979" y="873"/>
                    <a:pt x="2426" y="2426"/>
                  </a:cubicBezTo>
                  <a:cubicBezTo>
                    <a:pt x="873" y="3979"/>
                    <a:pt x="1" y="6085"/>
                    <a:pt x="1" y="8281"/>
                  </a:cubicBezTo>
                  <a:cubicBezTo>
                    <a:pt x="1" y="10477"/>
                    <a:pt x="873" y="12583"/>
                    <a:pt x="2426" y="14136"/>
                  </a:cubicBezTo>
                  <a:cubicBezTo>
                    <a:pt x="3979" y="15689"/>
                    <a:pt x="6085" y="16562"/>
                    <a:pt x="8281" y="16562"/>
                  </a:cubicBezTo>
                  <a:cubicBezTo>
                    <a:pt x="10478" y="16562"/>
                    <a:pt x="12583" y="15689"/>
                    <a:pt x="14136" y="14136"/>
                  </a:cubicBezTo>
                  <a:cubicBezTo>
                    <a:pt x="15689" y="12583"/>
                    <a:pt x="16562" y="10477"/>
                    <a:pt x="16562" y="8281"/>
                  </a:cubicBezTo>
                  <a:cubicBezTo>
                    <a:pt x="16562" y="6085"/>
                    <a:pt x="15689" y="3979"/>
                    <a:pt x="14136" y="2426"/>
                  </a:cubicBezTo>
                  <a:cubicBezTo>
                    <a:pt x="12583" y="873"/>
                    <a:pt x="10478" y="1"/>
                    <a:pt x="8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3" name="Google Shape;34823;p126"/>
            <p:cNvSpPr/>
            <p:nvPr/>
          </p:nvSpPr>
          <p:spPr>
            <a:xfrm>
              <a:off x="2413606" y="1826349"/>
              <a:ext cx="314179" cy="314206"/>
            </a:xfrm>
            <a:custGeom>
              <a:avLst/>
              <a:gdLst/>
              <a:ahLst/>
              <a:cxnLst/>
              <a:rect l="l" t="t" r="r" b="b"/>
              <a:pathLst>
                <a:path w="11756" h="11757" extrusionOk="0">
                  <a:moveTo>
                    <a:pt x="5879" y="0"/>
                  </a:moveTo>
                  <a:cubicBezTo>
                    <a:pt x="4319" y="0"/>
                    <a:pt x="2825" y="619"/>
                    <a:pt x="1722" y="1722"/>
                  </a:cubicBezTo>
                  <a:cubicBezTo>
                    <a:pt x="619" y="2824"/>
                    <a:pt x="0" y="4319"/>
                    <a:pt x="0" y="5879"/>
                  </a:cubicBezTo>
                  <a:cubicBezTo>
                    <a:pt x="0" y="7437"/>
                    <a:pt x="619" y="8933"/>
                    <a:pt x="1722" y="10035"/>
                  </a:cubicBezTo>
                  <a:cubicBezTo>
                    <a:pt x="2825" y="11137"/>
                    <a:pt x="4319" y="11756"/>
                    <a:pt x="5879" y="11756"/>
                  </a:cubicBezTo>
                  <a:cubicBezTo>
                    <a:pt x="7438" y="11756"/>
                    <a:pt x="8933" y="11137"/>
                    <a:pt x="10035" y="10035"/>
                  </a:cubicBezTo>
                  <a:cubicBezTo>
                    <a:pt x="11137" y="8933"/>
                    <a:pt x="11756" y="7437"/>
                    <a:pt x="11756" y="5879"/>
                  </a:cubicBezTo>
                  <a:cubicBezTo>
                    <a:pt x="11756" y="4319"/>
                    <a:pt x="11137" y="2824"/>
                    <a:pt x="10035" y="1722"/>
                  </a:cubicBezTo>
                  <a:cubicBezTo>
                    <a:pt x="8933" y="619"/>
                    <a:pt x="7438" y="0"/>
                    <a:pt x="5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4" name="Google Shape;34824;p126"/>
            <p:cNvSpPr/>
            <p:nvPr/>
          </p:nvSpPr>
          <p:spPr>
            <a:xfrm>
              <a:off x="2507168" y="1826349"/>
              <a:ext cx="220695" cy="311827"/>
            </a:xfrm>
            <a:custGeom>
              <a:avLst/>
              <a:gdLst/>
              <a:ahLst/>
              <a:cxnLst/>
              <a:rect l="l" t="t" r="r" b="b"/>
              <a:pathLst>
                <a:path w="8258" h="11668" extrusionOk="0">
                  <a:moveTo>
                    <a:pt x="2379" y="0"/>
                  </a:moveTo>
                  <a:cubicBezTo>
                    <a:pt x="1532" y="0"/>
                    <a:pt x="728" y="181"/>
                    <a:pt x="1" y="503"/>
                  </a:cubicBezTo>
                  <a:cubicBezTo>
                    <a:pt x="329" y="446"/>
                    <a:pt x="667" y="415"/>
                    <a:pt x="1013" y="415"/>
                  </a:cubicBezTo>
                  <a:cubicBezTo>
                    <a:pt x="4259" y="415"/>
                    <a:pt x="6891" y="3046"/>
                    <a:pt x="6891" y="6292"/>
                  </a:cubicBezTo>
                  <a:cubicBezTo>
                    <a:pt x="6891" y="8693"/>
                    <a:pt x="5452" y="10756"/>
                    <a:pt x="3390" y="11668"/>
                  </a:cubicBezTo>
                  <a:cubicBezTo>
                    <a:pt x="6155" y="11188"/>
                    <a:pt x="8257" y="8779"/>
                    <a:pt x="8257" y="5879"/>
                  </a:cubicBezTo>
                  <a:cubicBezTo>
                    <a:pt x="8257" y="2633"/>
                    <a:pt x="5625" y="0"/>
                    <a:pt x="2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5" name="Google Shape;34825;p126"/>
            <p:cNvSpPr/>
            <p:nvPr/>
          </p:nvSpPr>
          <p:spPr>
            <a:xfrm>
              <a:off x="2389768" y="1855345"/>
              <a:ext cx="71463" cy="229220"/>
            </a:xfrm>
            <a:custGeom>
              <a:avLst/>
              <a:gdLst/>
              <a:ahLst/>
              <a:cxnLst/>
              <a:rect l="l" t="t" r="r" b="b"/>
              <a:pathLst>
                <a:path w="2674" h="8577" extrusionOk="0">
                  <a:moveTo>
                    <a:pt x="2045" y="1"/>
                  </a:moveTo>
                  <a:cubicBezTo>
                    <a:pt x="1937" y="1"/>
                    <a:pt x="1830" y="46"/>
                    <a:pt x="1753" y="131"/>
                  </a:cubicBezTo>
                  <a:cubicBezTo>
                    <a:pt x="665" y="1334"/>
                    <a:pt x="0" y="2928"/>
                    <a:pt x="0" y="4676"/>
                  </a:cubicBezTo>
                  <a:cubicBezTo>
                    <a:pt x="0" y="6053"/>
                    <a:pt x="413" y="7333"/>
                    <a:pt x="1120" y="8401"/>
                  </a:cubicBezTo>
                  <a:cubicBezTo>
                    <a:pt x="1194" y="8515"/>
                    <a:pt x="1318" y="8577"/>
                    <a:pt x="1445" y="8577"/>
                  </a:cubicBezTo>
                  <a:cubicBezTo>
                    <a:pt x="1512" y="8577"/>
                    <a:pt x="1580" y="8559"/>
                    <a:pt x="1642" y="8523"/>
                  </a:cubicBezTo>
                  <a:lnTo>
                    <a:pt x="1684" y="8498"/>
                  </a:lnTo>
                  <a:cubicBezTo>
                    <a:pt x="1874" y="8387"/>
                    <a:pt x="1931" y="8140"/>
                    <a:pt x="1813" y="7954"/>
                  </a:cubicBezTo>
                  <a:cubicBezTo>
                    <a:pt x="1231" y="7042"/>
                    <a:pt x="893" y="5958"/>
                    <a:pt x="893" y="4795"/>
                  </a:cubicBezTo>
                  <a:cubicBezTo>
                    <a:pt x="893" y="3229"/>
                    <a:pt x="1506" y="1804"/>
                    <a:pt x="2503" y="753"/>
                  </a:cubicBezTo>
                  <a:cubicBezTo>
                    <a:pt x="2674" y="574"/>
                    <a:pt x="2626" y="282"/>
                    <a:pt x="2414" y="157"/>
                  </a:cubicBezTo>
                  <a:lnTo>
                    <a:pt x="2243" y="55"/>
                  </a:lnTo>
                  <a:cubicBezTo>
                    <a:pt x="2181" y="18"/>
                    <a:pt x="2112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6" name="Google Shape;34826;p126"/>
            <p:cNvSpPr/>
            <p:nvPr/>
          </p:nvSpPr>
          <p:spPr>
            <a:xfrm>
              <a:off x="2722297" y="2024911"/>
              <a:ext cx="57753" cy="77716"/>
            </a:xfrm>
            <a:custGeom>
              <a:avLst/>
              <a:gdLst/>
              <a:ahLst/>
              <a:cxnLst/>
              <a:rect l="l" t="t" r="r" b="b"/>
              <a:pathLst>
                <a:path w="2161" h="2908" extrusionOk="0">
                  <a:moveTo>
                    <a:pt x="1612" y="1"/>
                  </a:moveTo>
                  <a:cubicBezTo>
                    <a:pt x="1421" y="1"/>
                    <a:pt x="1245" y="117"/>
                    <a:pt x="1175" y="302"/>
                  </a:cubicBezTo>
                  <a:cubicBezTo>
                    <a:pt x="921" y="969"/>
                    <a:pt x="573" y="1591"/>
                    <a:pt x="146" y="2149"/>
                  </a:cubicBezTo>
                  <a:cubicBezTo>
                    <a:pt x="0" y="2340"/>
                    <a:pt x="22" y="2610"/>
                    <a:pt x="198" y="2774"/>
                  </a:cubicBezTo>
                  <a:cubicBezTo>
                    <a:pt x="199" y="2776"/>
                    <a:pt x="202" y="2777"/>
                    <a:pt x="204" y="2780"/>
                  </a:cubicBezTo>
                  <a:cubicBezTo>
                    <a:pt x="296" y="2866"/>
                    <a:pt x="412" y="2908"/>
                    <a:pt x="527" y="2908"/>
                  </a:cubicBezTo>
                  <a:cubicBezTo>
                    <a:pt x="666" y="2908"/>
                    <a:pt x="802" y="2847"/>
                    <a:pt x="894" y="2728"/>
                  </a:cubicBezTo>
                  <a:cubicBezTo>
                    <a:pt x="1378" y="2096"/>
                    <a:pt x="1772" y="1393"/>
                    <a:pt x="2060" y="635"/>
                  </a:cubicBezTo>
                  <a:cubicBezTo>
                    <a:pt x="2161" y="375"/>
                    <a:pt x="2004" y="85"/>
                    <a:pt x="1732" y="17"/>
                  </a:cubicBezTo>
                  <a:cubicBezTo>
                    <a:pt x="1729" y="16"/>
                    <a:pt x="1726" y="16"/>
                    <a:pt x="1722" y="14"/>
                  </a:cubicBezTo>
                  <a:cubicBezTo>
                    <a:pt x="1685" y="5"/>
                    <a:pt x="1648" y="1"/>
                    <a:pt x="1612" y="1"/>
                  </a:cubicBezTo>
                  <a:close/>
                </a:path>
              </a:pathLst>
            </a:custGeom>
            <a:solidFill>
              <a:srgbClr val="E1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7" name="Google Shape;34827;p126"/>
            <p:cNvSpPr/>
            <p:nvPr/>
          </p:nvSpPr>
          <p:spPr>
            <a:xfrm>
              <a:off x="2779460" y="1918227"/>
              <a:ext cx="29932" cy="92495"/>
            </a:xfrm>
            <a:custGeom>
              <a:avLst/>
              <a:gdLst/>
              <a:ahLst/>
              <a:cxnLst/>
              <a:rect l="l" t="t" r="r" b="b"/>
              <a:pathLst>
                <a:path w="1120" h="3461" extrusionOk="0">
                  <a:moveTo>
                    <a:pt x="28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3433"/>
                  </a:lnTo>
                  <a:cubicBezTo>
                    <a:pt x="0" y="3448"/>
                    <a:pt x="13" y="3461"/>
                    <a:pt x="28" y="3461"/>
                  </a:cubicBezTo>
                  <a:lnTo>
                    <a:pt x="1092" y="3461"/>
                  </a:lnTo>
                  <a:cubicBezTo>
                    <a:pt x="1107" y="3461"/>
                    <a:pt x="1120" y="3448"/>
                    <a:pt x="1120" y="3433"/>
                  </a:cubicBezTo>
                  <a:lnTo>
                    <a:pt x="1120" y="30"/>
                  </a:lnTo>
                  <a:cubicBezTo>
                    <a:pt x="1120" y="14"/>
                    <a:pt x="1107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8" name="Google Shape;34828;p126"/>
            <p:cNvSpPr/>
            <p:nvPr/>
          </p:nvSpPr>
          <p:spPr>
            <a:xfrm>
              <a:off x="2767274" y="1883967"/>
              <a:ext cx="29985" cy="156154"/>
            </a:xfrm>
            <a:custGeom>
              <a:avLst/>
              <a:gdLst/>
              <a:ahLst/>
              <a:cxnLst/>
              <a:rect l="l" t="t" r="r" b="b"/>
              <a:pathLst>
                <a:path w="1122" h="5843" extrusionOk="0">
                  <a:moveTo>
                    <a:pt x="561" y="1"/>
                  </a:moveTo>
                  <a:cubicBezTo>
                    <a:pt x="252" y="1"/>
                    <a:pt x="0" y="254"/>
                    <a:pt x="0" y="562"/>
                  </a:cubicBezTo>
                  <a:lnTo>
                    <a:pt x="0" y="5282"/>
                  </a:lnTo>
                  <a:cubicBezTo>
                    <a:pt x="0" y="5591"/>
                    <a:pt x="254" y="5843"/>
                    <a:pt x="561" y="5843"/>
                  </a:cubicBezTo>
                  <a:cubicBezTo>
                    <a:pt x="869" y="5843"/>
                    <a:pt x="1122" y="5589"/>
                    <a:pt x="1122" y="5282"/>
                  </a:cubicBezTo>
                  <a:lnTo>
                    <a:pt x="1122" y="562"/>
                  </a:lnTo>
                  <a:cubicBezTo>
                    <a:pt x="1122" y="253"/>
                    <a:pt x="869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9" name="Google Shape;34829;p126"/>
            <p:cNvSpPr/>
            <p:nvPr/>
          </p:nvSpPr>
          <p:spPr>
            <a:xfrm>
              <a:off x="2327287" y="1918227"/>
              <a:ext cx="29985" cy="92495"/>
            </a:xfrm>
            <a:custGeom>
              <a:avLst/>
              <a:gdLst/>
              <a:ahLst/>
              <a:cxnLst/>
              <a:rect l="l" t="t" r="r" b="b"/>
              <a:pathLst>
                <a:path w="1122" h="3461" extrusionOk="0"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3433"/>
                  </a:lnTo>
                  <a:cubicBezTo>
                    <a:pt x="1" y="3448"/>
                    <a:pt x="14" y="3461"/>
                    <a:pt x="30" y="3461"/>
                  </a:cubicBezTo>
                  <a:lnTo>
                    <a:pt x="1093" y="3461"/>
                  </a:lnTo>
                  <a:cubicBezTo>
                    <a:pt x="1108" y="3461"/>
                    <a:pt x="1122" y="3448"/>
                    <a:pt x="1122" y="3433"/>
                  </a:cubicBezTo>
                  <a:lnTo>
                    <a:pt x="1122" y="30"/>
                  </a:lnTo>
                  <a:cubicBezTo>
                    <a:pt x="1122" y="14"/>
                    <a:pt x="1108" y="1"/>
                    <a:pt x="1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0" name="Google Shape;34830;p126"/>
            <p:cNvSpPr/>
            <p:nvPr/>
          </p:nvSpPr>
          <p:spPr>
            <a:xfrm>
              <a:off x="2339447" y="1883967"/>
              <a:ext cx="30012" cy="156154"/>
            </a:xfrm>
            <a:custGeom>
              <a:avLst/>
              <a:gdLst/>
              <a:ahLst/>
              <a:cxnLst/>
              <a:rect l="l" t="t" r="r" b="b"/>
              <a:pathLst>
                <a:path w="1123" h="5843" extrusionOk="0">
                  <a:moveTo>
                    <a:pt x="562" y="1"/>
                  </a:moveTo>
                  <a:cubicBezTo>
                    <a:pt x="253" y="1"/>
                    <a:pt x="1" y="253"/>
                    <a:pt x="1" y="562"/>
                  </a:cubicBezTo>
                  <a:lnTo>
                    <a:pt x="1" y="5282"/>
                  </a:lnTo>
                  <a:cubicBezTo>
                    <a:pt x="2" y="5589"/>
                    <a:pt x="253" y="5843"/>
                    <a:pt x="562" y="5843"/>
                  </a:cubicBezTo>
                  <a:cubicBezTo>
                    <a:pt x="869" y="5843"/>
                    <a:pt x="1123" y="5591"/>
                    <a:pt x="1123" y="5282"/>
                  </a:cubicBezTo>
                  <a:lnTo>
                    <a:pt x="1123" y="562"/>
                  </a:lnTo>
                  <a:cubicBezTo>
                    <a:pt x="1123" y="254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1" name="Google Shape;34831;p126"/>
            <p:cNvSpPr/>
            <p:nvPr/>
          </p:nvSpPr>
          <p:spPr>
            <a:xfrm>
              <a:off x="2413606" y="2140573"/>
              <a:ext cx="314259" cy="56416"/>
            </a:xfrm>
            <a:custGeom>
              <a:avLst/>
              <a:gdLst/>
              <a:ahLst/>
              <a:cxnLst/>
              <a:rect l="l" t="t" r="r" b="b"/>
              <a:pathLst>
                <a:path w="11759" h="2111" extrusionOk="0">
                  <a:moveTo>
                    <a:pt x="1056" y="0"/>
                  </a:moveTo>
                  <a:cubicBezTo>
                    <a:pt x="475" y="0"/>
                    <a:pt x="0" y="475"/>
                    <a:pt x="0" y="1055"/>
                  </a:cubicBezTo>
                  <a:cubicBezTo>
                    <a:pt x="0" y="1636"/>
                    <a:pt x="475" y="2111"/>
                    <a:pt x="1056" y="2111"/>
                  </a:cubicBezTo>
                  <a:lnTo>
                    <a:pt x="10702" y="2111"/>
                  </a:lnTo>
                  <a:cubicBezTo>
                    <a:pt x="11282" y="2111"/>
                    <a:pt x="11758" y="1636"/>
                    <a:pt x="11758" y="1055"/>
                  </a:cubicBezTo>
                  <a:cubicBezTo>
                    <a:pt x="11758" y="475"/>
                    <a:pt x="11282" y="0"/>
                    <a:pt x="10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2" name="Google Shape;34832;p126"/>
            <p:cNvSpPr/>
            <p:nvPr/>
          </p:nvSpPr>
          <p:spPr>
            <a:xfrm>
              <a:off x="2359570" y="2380985"/>
              <a:ext cx="29317" cy="158239"/>
            </a:xfrm>
            <a:custGeom>
              <a:avLst/>
              <a:gdLst/>
              <a:ahLst/>
              <a:cxnLst/>
              <a:rect l="l" t="t" r="r" b="b"/>
              <a:pathLst>
                <a:path w="1097" h="5921" extrusionOk="0">
                  <a:moveTo>
                    <a:pt x="548" y="1"/>
                  </a:moveTo>
                  <a:cubicBezTo>
                    <a:pt x="246" y="1"/>
                    <a:pt x="1" y="191"/>
                    <a:pt x="1" y="426"/>
                  </a:cubicBezTo>
                  <a:lnTo>
                    <a:pt x="1" y="5496"/>
                  </a:lnTo>
                  <a:cubicBezTo>
                    <a:pt x="1" y="5731"/>
                    <a:pt x="246" y="5921"/>
                    <a:pt x="548" y="5921"/>
                  </a:cubicBezTo>
                  <a:cubicBezTo>
                    <a:pt x="851" y="5921"/>
                    <a:pt x="1097" y="5731"/>
                    <a:pt x="1097" y="5496"/>
                  </a:cubicBezTo>
                  <a:lnTo>
                    <a:pt x="1097" y="426"/>
                  </a:lnTo>
                  <a:cubicBezTo>
                    <a:pt x="1097" y="192"/>
                    <a:pt x="85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3" name="Google Shape;34833;p126"/>
            <p:cNvSpPr/>
            <p:nvPr/>
          </p:nvSpPr>
          <p:spPr>
            <a:xfrm>
              <a:off x="2434184" y="2277749"/>
              <a:ext cx="275481" cy="151958"/>
            </a:xfrm>
            <a:custGeom>
              <a:avLst/>
              <a:gdLst/>
              <a:ahLst/>
              <a:cxnLst/>
              <a:rect l="l" t="t" r="r" b="b"/>
              <a:pathLst>
                <a:path w="10308" h="5686" extrusionOk="0">
                  <a:moveTo>
                    <a:pt x="62" y="1"/>
                  </a:moveTo>
                  <a:cubicBezTo>
                    <a:pt x="29" y="1"/>
                    <a:pt x="0" y="29"/>
                    <a:pt x="0" y="63"/>
                  </a:cubicBezTo>
                  <a:lnTo>
                    <a:pt x="0" y="5623"/>
                  </a:lnTo>
                  <a:cubicBezTo>
                    <a:pt x="0" y="5657"/>
                    <a:pt x="27" y="5686"/>
                    <a:pt x="62" y="5686"/>
                  </a:cubicBezTo>
                  <a:lnTo>
                    <a:pt x="10243" y="5686"/>
                  </a:lnTo>
                  <a:cubicBezTo>
                    <a:pt x="10279" y="5686"/>
                    <a:pt x="10308" y="5657"/>
                    <a:pt x="10306" y="5623"/>
                  </a:cubicBezTo>
                  <a:lnTo>
                    <a:pt x="10306" y="63"/>
                  </a:lnTo>
                  <a:cubicBezTo>
                    <a:pt x="10306" y="30"/>
                    <a:pt x="10279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4" name="Google Shape;34834;p126"/>
            <p:cNvSpPr/>
            <p:nvPr/>
          </p:nvSpPr>
          <p:spPr>
            <a:xfrm>
              <a:off x="2456258" y="2300625"/>
              <a:ext cx="28783" cy="28756"/>
            </a:xfrm>
            <a:custGeom>
              <a:avLst/>
              <a:gdLst/>
              <a:ahLst/>
              <a:cxnLst/>
              <a:rect l="l" t="t" r="r" b="b"/>
              <a:pathLst>
                <a:path w="1077" h="1076" extrusionOk="0">
                  <a:moveTo>
                    <a:pt x="539" y="1"/>
                  </a:moveTo>
                  <a:cubicBezTo>
                    <a:pt x="242" y="1"/>
                    <a:pt x="1" y="242"/>
                    <a:pt x="1" y="538"/>
                  </a:cubicBezTo>
                  <a:cubicBezTo>
                    <a:pt x="1" y="835"/>
                    <a:pt x="242" y="1076"/>
                    <a:pt x="539" y="1076"/>
                  </a:cubicBezTo>
                  <a:cubicBezTo>
                    <a:pt x="836" y="1076"/>
                    <a:pt x="1076" y="835"/>
                    <a:pt x="1076" y="538"/>
                  </a:cubicBezTo>
                  <a:cubicBezTo>
                    <a:pt x="1076" y="242"/>
                    <a:pt x="836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5" name="Google Shape;34835;p126"/>
            <p:cNvSpPr/>
            <p:nvPr/>
          </p:nvSpPr>
          <p:spPr>
            <a:xfrm>
              <a:off x="2456258" y="2335260"/>
              <a:ext cx="28783" cy="28783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539" y="1"/>
                  </a:moveTo>
                  <a:cubicBezTo>
                    <a:pt x="242" y="1"/>
                    <a:pt x="1" y="241"/>
                    <a:pt x="1" y="538"/>
                  </a:cubicBezTo>
                  <a:cubicBezTo>
                    <a:pt x="1" y="835"/>
                    <a:pt x="242" y="1076"/>
                    <a:pt x="539" y="1076"/>
                  </a:cubicBezTo>
                  <a:cubicBezTo>
                    <a:pt x="836" y="1076"/>
                    <a:pt x="1076" y="835"/>
                    <a:pt x="1076" y="538"/>
                  </a:cubicBezTo>
                  <a:cubicBezTo>
                    <a:pt x="1076" y="241"/>
                    <a:pt x="836" y="1"/>
                    <a:pt x="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6" name="Google Shape;34836;p126"/>
            <p:cNvSpPr/>
            <p:nvPr/>
          </p:nvSpPr>
          <p:spPr>
            <a:xfrm>
              <a:off x="2461790" y="2369921"/>
              <a:ext cx="17745" cy="40622"/>
            </a:xfrm>
            <a:custGeom>
              <a:avLst/>
              <a:gdLst/>
              <a:ahLst/>
              <a:cxnLst/>
              <a:rect l="l" t="t" r="r" b="b"/>
              <a:pathLst>
                <a:path w="664" h="1520" extrusionOk="0">
                  <a:moveTo>
                    <a:pt x="332" y="0"/>
                  </a:moveTo>
                  <a:cubicBezTo>
                    <a:pt x="150" y="0"/>
                    <a:pt x="1" y="150"/>
                    <a:pt x="1" y="332"/>
                  </a:cubicBezTo>
                  <a:lnTo>
                    <a:pt x="1" y="1188"/>
                  </a:lnTo>
                  <a:cubicBezTo>
                    <a:pt x="1" y="1369"/>
                    <a:pt x="150" y="1519"/>
                    <a:pt x="332" y="1519"/>
                  </a:cubicBezTo>
                  <a:cubicBezTo>
                    <a:pt x="514" y="1519"/>
                    <a:pt x="663" y="1370"/>
                    <a:pt x="663" y="1188"/>
                  </a:cubicBezTo>
                  <a:lnTo>
                    <a:pt x="663" y="332"/>
                  </a:lnTo>
                  <a:cubicBezTo>
                    <a:pt x="663" y="150"/>
                    <a:pt x="514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7" name="Google Shape;34837;p126"/>
            <p:cNvSpPr/>
            <p:nvPr/>
          </p:nvSpPr>
          <p:spPr>
            <a:xfrm>
              <a:off x="2349442" y="2609131"/>
              <a:ext cx="446281" cy="57699"/>
            </a:xfrm>
            <a:custGeom>
              <a:avLst/>
              <a:gdLst/>
              <a:ahLst/>
              <a:cxnLst/>
              <a:rect l="l" t="t" r="r" b="b"/>
              <a:pathLst>
                <a:path w="16699" h="2159" extrusionOk="0">
                  <a:moveTo>
                    <a:pt x="25" y="0"/>
                  </a:moveTo>
                  <a:cubicBezTo>
                    <a:pt x="12" y="0"/>
                    <a:pt x="1" y="11"/>
                    <a:pt x="1" y="24"/>
                  </a:cubicBezTo>
                  <a:lnTo>
                    <a:pt x="1" y="2135"/>
                  </a:lnTo>
                  <a:cubicBezTo>
                    <a:pt x="1" y="2148"/>
                    <a:pt x="11" y="2159"/>
                    <a:pt x="25" y="2159"/>
                  </a:cubicBezTo>
                  <a:lnTo>
                    <a:pt x="16674" y="2159"/>
                  </a:lnTo>
                  <a:cubicBezTo>
                    <a:pt x="16687" y="2159"/>
                    <a:pt x="16699" y="2148"/>
                    <a:pt x="16699" y="2135"/>
                  </a:cubicBezTo>
                  <a:lnTo>
                    <a:pt x="16699" y="24"/>
                  </a:lnTo>
                  <a:cubicBezTo>
                    <a:pt x="16699" y="12"/>
                    <a:pt x="16688" y="0"/>
                    <a:pt x="16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8" name="Google Shape;34838;p126"/>
            <p:cNvSpPr/>
            <p:nvPr/>
          </p:nvSpPr>
          <p:spPr>
            <a:xfrm>
              <a:off x="2736701" y="2609131"/>
              <a:ext cx="59009" cy="57699"/>
            </a:xfrm>
            <a:custGeom>
              <a:avLst/>
              <a:gdLst/>
              <a:ahLst/>
              <a:cxnLst/>
              <a:rect l="l" t="t" r="r" b="b"/>
              <a:pathLst>
                <a:path w="2208" h="2159" extrusionOk="0">
                  <a:moveTo>
                    <a:pt x="0" y="0"/>
                  </a:moveTo>
                  <a:cubicBezTo>
                    <a:pt x="206" y="0"/>
                    <a:pt x="375" y="169"/>
                    <a:pt x="375" y="375"/>
                  </a:cubicBezTo>
                  <a:lnTo>
                    <a:pt x="375" y="1784"/>
                  </a:lnTo>
                  <a:cubicBezTo>
                    <a:pt x="375" y="1991"/>
                    <a:pt x="206" y="2159"/>
                    <a:pt x="0" y="2159"/>
                  </a:cubicBezTo>
                  <a:lnTo>
                    <a:pt x="1832" y="2159"/>
                  </a:lnTo>
                  <a:cubicBezTo>
                    <a:pt x="2039" y="2159"/>
                    <a:pt x="2208" y="1991"/>
                    <a:pt x="2208" y="1784"/>
                  </a:cubicBezTo>
                  <a:lnTo>
                    <a:pt x="2208" y="375"/>
                  </a:lnTo>
                  <a:cubicBezTo>
                    <a:pt x="2208" y="169"/>
                    <a:pt x="2039" y="0"/>
                    <a:pt x="1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9" name="Google Shape;34839;p126"/>
            <p:cNvSpPr/>
            <p:nvPr/>
          </p:nvSpPr>
          <p:spPr>
            <a:xfrm>
              <a:off x="2506366" y="2589355"/>
              <a:ext cx="132235" cy="58688"/>
            </a:xfrm>
            <a:custGeom>
              <a:avLst/>
              <a:gdLst/>
              <a:ahLst/>
              <a:cxnLst/>
              <a:rect l="l" t="t" r="r" b="b"/>
              <a:pathLst>
                <a:path w="4948" h="2196" extrusionOk="0">
                  <a:moveTo>
                    <a:pt x="1099" y="1"/>
                  </a:moveTo>
                  <a:cubicBezTo>
                    <a:pt x="494" y="1"/>
                    <a:pt x="1" y="494"/>
                    <a:pt x="1" y="1099"/>
                  </a:cubicBezTo>
                  <a:cubicBezTo>
                    <a:pt x="1" y="1702"/>
                    <a:pt x="494" y="2196"/>
                    <a:pt x="1099" y="2196"/>
                  </a:cubicBezTo>
                  <a:lnTo>
                    <a:pt x="3849" y="2196"/>
                  </a:lnTo>
                  <a:cubicBezTo>
                    <a:pt x="4452" y="2196"/>
                    <a:pt x="4947" y="1702"/>
                    <a:pt x="4947" y="1099"/>
                  </a:cubicBezTo>
                  <a:cubicBezTo>
                    <a:pt x="4947" y="494"/>
                    <a:pt x="4454" y="1"/>
                    <a:pt x="3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0" name="Google Shape;34840;p126"/>
            <p:cNvSpPr/>
            <p:nvPr/>
          </p:nvSpPr>
          <p:spPr>
            <a:xfrm>
              <a:off x="2753057" y="2159414"/>
              <a:ext cx="47571" cy="224009"/>
            </a:xfrm>
            <a:custGeom>
              <a:avLst/>
              <a:gdLst/>
              <a:ahLst/>
              <a:cxnLst/>
              <a:rect l="l" t="t" r="r" b="b"/>
              <a:pathLst>
                <a:path w="1780" h="8382" extrusionOk="0">
                  <a:moveTo>
                    <a:pt x="891" y="0"/>
                  </a:moveTo>
                  <a:cubicBezTo>
                    <a:pt x="401" y="0"/>
                    <a:pt x="0" y="400"/>
                    <a:pt x="0" y="890"/>
                  </a:cubicBezTo>
                  <a:lnTo>
                    <a:pt x="0" y="7492"/>
                  </a:lnTo>
                  <a:cubicBezTo>
                    <a:pt x="0" y="7981"/>
                    <a:pt x="401" y="8381"/>
                    <a:pt x="891" y="8381"/>
                  </a:cubicBezTo>
                  <a:cubicBezTo>
                    <a:pt x="1379" y="8381"/>
                    <a:pt x="1779" y="7981"/>
                    <a:pt x="1780" y="7492"/>
                  </a:cubicBezTo>
                  <a:lnTo>
                    <a:pt x="1780" y="890"/>
                  </a:lnTo>
                  <a:cubicBezTo>
                    <a:pt x="1780" y="400"/>
                    <a:pt x="1380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1" name="Google Shape;34841;p126"/>
            <p:cNvSpPr/>
            <p:nvPr/>
          </p:nvSpPr>
          <p:spPr>
            <a:xfrm>
              <a:off x="2343803" y="2159414"/>
              <a:ext cx="47597" cy="224009"/>
            </a:xfrm>
            <a:custGeom>
              <a:avLst/>
              <a:gdLst/>
              <a:ahLst/>
              <a:cxnLst/>
              <a:rect l="l" t="t" r="r" b="b"/>
              <a:pathLst>
                <a:path w="1781" h="8382" extrusionOk="0">
                  <a:moveTo>
                    <a:pt x="890" y="0"/>
                  </a:moveTo>
                  <a:cubicBezTo>
                    <a:pt x="401" y="0"/>
                    <a:pt x="1" y="400"/>
                    <a:pt x="1" y="890"/>
                  </a:cubicBezTo>
                  <a:lnTo>
                    <a:pt x="1" y="7492"/>
                  </a:lnTo>
                  <a:cubicBezTo>
                    <a:pt x="1" y="7981"/>
                    <a:pt x="401" y="8381"/>
                    <a:pt x="890" y="8381"/>
                  </a:cubicBezTo>
                  <a:cubicBezTo>
                    <a:pt x="1380" y="8381"/>
                    <a:pt x="1780" y="7981"/>
                    <a:pt x="1780" y="7492"/>
                  </a:cubicBezTo>
                  <a:lnTo>
                    <a:pt x="1780" y="890"/>
                  </a:lnTo>
                  <a:cubicBezTo>
                    <a:pt x="1780" y="400"/>
                    <a:pt x="1380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2" name="Google Shape;34842;p126"/>
            <p:cNvSpPr/>
            <p:nvPr/>
          </p:nvSpPr>
          <p:spPr>
            <a:xfrm>
              <a:off x="2343990" y="2159441"/>
              <a:ext cx="47277" cy="220722"/>
            </a:xfrm>
            <a:custGeom>
              <a:avLst/>
              <a:gdLst/>
              <a:ahLst/>
              <a:cxnLst/>
              <a:rect l="l" t="t" r="r" b="b"/>
              <a:pathLst>
                <a:path w="1769" h="8259" extrusionOk="0">
                  <a:moveTo>
                    <a:pt x="878" y="0"/>
                  </a:moveTo>
                  <a:cubicBezTo>
                    <a:pt x="429" y="0"/>
                    <a:pt x="57" y="339"/>
                    <a:pt x="0" y="774"/>
                  </a:cubicBezTo>
                  <a:cubicBezTo>
                    <a:pt x="132" y="697"/>
                    <a:pt x="283" y="651"/>
                    <a:pt x="445" y="651"/>
                  </a:cubicBezTo>
                  <a:cubicBezTo>
                    <a:pt x="934" y="651"/>
                    <a:pt x="1334" y="1051"/>
                    <a:pt x="1334" y="1540"/>
                  </a:cubicBezTo>
                  <a:lnTo>
                    <a:pt x="1334" y="8143"/>
                  </a:lnTo>
                  <a:cubicBezTo>
                    <a:pt x="1334" y="8182"/>
                    <a:pt x="1328" y="8219"/>
                    <a:pt x="1322" y="8259"/>
                  </a:cubicBezTo>
                  <a:cubicBezTo>
                    <a:pt x="1587" y="8104"/>
                    <a:pt x="1768" y="7819"/>
                    <a:pt x="1768" y="7494"/>
                  </a:cubicBezTo>
                  <a:lnTo>
                    <a:pt x="1768" y="891"/>
                  </a:lnTo>
                  <a:cubicBezTo>
                    <a:pt x="1766" y="40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3" name="Google Shape;34843;p126"/>
            <p:cNvSpPr/>
            <p:nvPr/>
          </p:nvSpPr>
          <p:spPr>
            <a:xfrm>
              <a:off x="3099375" y="2363481"/>
              <a:ext cx="94019" cy="132155"/>
            </a:xfrm>
            <a:custGeom>
              <a:avLst/>
              <a:gdLst/>
              <a:ahLst/>
              <a:cxnLst/>
              <a:rect l="l" t="t" r="r" b="b"/>
              <a:pathLst>
                <a:path w="3518" h="4945" extrusionOk="0">
                  <a:moveTo>
                    <a:pt x="2654" y="0"/>
                  </a:moveTo>
                  <a:cubicBezTo>
                    <a:pt x="2380" y="0"/>
                    <a:pt x="2114" y="149"/>
                    <a:pt x="1979" y="408"/>
                  </a:cubicBezTo>
                  <a:lnTo>
                    <a:pt x="194" y="3835"/>
                  </a:lnTo>
                  <a:cubicBezTo>
                    <a:pt x="1" y="4206"/>
                    <a:pt x="146" y="4666"/>
                    <a:pt x="516" y="4859"/>
                  </a:cubicBezTo>
                  <a:cubicBezTo>
                    <a:pt x="627" y="4917"/>
                    <a:pt x="747" y="4945"/>
                    <a:pt x="865" y="4945"/>
                  </a:cubicBezTo>
                  <a:cubicBezTo>
                    <a:pt x="1139" y="4945"/>
                    <a:pt x="1405" y="4796"/>
                    <a:pt x="1539" y="4537"/>
                  </a:cubicBezTo>
                  <a:lnTo>
                    <a:pt x="3325" y="1109"/>
                  </a:lnTo>
                  <a:cubicBezTo>
                    <a:pt x="3517" y="739"/>
                    <a:pt x="3373" y="278"/>
                    <a:pt x="3003" y="86"/>
                  </a:cubicBezTo>
                  <a:cubicBezTo>
                    <a:pt x="2891" y="27"/>
                    <a:pt x="2772" y="0"/>
                    <a:pt x="2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4" name="Google Shape;34844;p126"/>
            <p:cNvSpPr/>
            <p:nvPr/>
          </p:nvSpPr>
          <p:spPr>
            <a:xfrm>
              <a:off x="2914284" y="2277455"/>
              <a:ext cx="101929" cy="143326"/>
            </a:xfrm>
            <a:custGeom>
              <a:avLst/>
              <a:gdLst/>
              <a:ahLst/>
              <a:cxnLst/>
              <a:rect l="l" t="t" r="r" b="b"/>
              <a:pathLst>
                <a:path w="3814" h="5363" extrusionOk="0">
                  <a:moveTo>
                    <a:pt x="2878" y="0"/>
                  </a:moveTo>
                  <a:cubicBezTo>
                    <a:pt x="2580" y="0"/>
                    <a:pt x="2292" y="161"/>
                    <a:pt x="2145" y="442"/>
                  </a:cubicBezTo>
                  <a:lnTo>
                    <a:pt x="209" y="4159"/>
                  </a:lnTo>
                  <a:cubicBezTo>
                    <a:pt x="0" y="4560"/>
                    <a:pt x="157" y="5060"/>
                    <a:pt x="559" y="5270"/>
                  </a:cubicBezTo>
                  <a:cubicBezTo>
                    <a:pt x="680" y="5333"/>
                    <a:pt x="809" y="5362"/>
                    <a:pt x="937" y="5362"/>
                  </a:cubicBezTo>
                  <a:cubicBezTo>
                    <a:pt x="1234" y="5362"/>
                    <a:pt x="1523" y="5201"/>
                    <a:pt x="1669" y="4920"/>
                  </a:cubicBezTo>
                  <a:lnTo>
                    <a:pt x="3605" y="1203"/>
                  </a:lnTo>
                  <a:cubicBezTo>
                    <a:pt x="3814" y="801"/>
                    <a:pt x="3657" y="303"/>
                    <a:pt x="3256" y="93"/>
                  </a:cubicBezTo>
                  <a:cubicBezTo>
                    <a:pt x="3135" y="30"/>
                    <a:pt x="3006" y="0"/>
                    <a:pt x="2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5" name="Google Shape;34845;p126"/>
            <p:cNvSpPr/>
            <p:nvPr/>
          </p:nvSpPr>
          <p:spPr>
            <a:xfrm>
              <a:off x="2981361" y="1950884"/>
              <a:ext cx="395557" cy="1213449"/>
            </a:xfrm>
            <a:custGeom>
              <a:avLst/>
              <a:gdLst/>
              <a:ahLst/>
              <a:cxnLst/>
              <a:rect l="l" t="t" r="r" b="b"/>
              <a:pathLst>
                <a:path w="14801" h="45405" extrusionOk="0">
                  <a:moveTo>
                    <a:pt x="14156" y="1"/>
                  </a:moveTo>
                  <a:cubicBezTo>
                    <a:pt x="13909" y="1"/>
                    <a:pt x="13678" y="162"/>
                    <a:pt x="13603" y="409"/>
                  </a:cubicBezTo>
                  <a:lnTo>
                    <a:pt x="94" y="44659"/>
                  </a:lnTo>
                  <a:cubicBezTo>
                    <a:pt x="0" y="44962"/>
                    <a:pt x="174" y="45286"/>
                    <a:pt x="477" y="45379"/>
                  </a:cubicBezTo>
                  <a:cubicBezTo>
                    <a:pt x="533" y="45396"/>
                    <a:pt x="589" y="45404"/>
                    <a:pt x="645" y="45404"/>
                  </a:cubicBezTo>
                  <a:cubicBezTo>
                    <a:pt x="892" y="45404"/>
                    <a:pt x="1122" y="45244"/>
                    <a:pt x="1198" y="44996"/>
                  </a:cubicBezTo>
                  <a:lnTo>
                    <a:pt x="14707" y="747"/>
                  </a:lnTo>
                  <a:cubicBezTo>
                    <a:pt x="14800" y="444"/>
                    <a:pt x="14627" y="119"/>
                    <a:pt x="14324" y="26"/>
                  </a:cubicBezTo>
                  <a:cubicBezTo>
                    <a:pt x="14268" y="9"/>
                    <a:pt x="14211" y="1"/>
                    <a:pt x="14156" y="1"/>
                  </a:cubicBezTo>
                  <a:close/>
                </a:path>
              </a:pathLst>
            </a:custGeom>
            <a:solidFill>
              <a:srgbClr val="CDC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6" name="Google Shape;34846;p126"/>
            <p:cNvSpPr/>
            <p:nvPr/>
          </p:nvSpPr>
          <p:spPr>
            <a:xfrm>
              <a:off x="2987641" y="1951045"/>
              <a:ext cx="389517" cy="1213368"/>
            </a:xfrm>
            <a:custGeom>
              <a:avLst/>
              <a:gdLst/>
              <a:ahLst/>
              <a:cxnLst/>
              <a:rect l="l" t="t" r="r" b="b"/>
              <a:pathLst>
                <a:path w="14575" h="45402" extrusionOk="0">
                  <a:moveTo>
                    <a:pt x="13940" y="1"/>
                  </a:moveTo>
                  <a:cubicBezTo>
                    <a:pt x="13892" y="1"/>
                    <a:pt x="13845" y="7"/>
                    <a:pt x="13799" y="18"/>
                  </a:cubicBezTo>
                  <a:cubicBezTo>
                    <a:pt x="13934" y="164"/>
                    <a:pt x="13992" y="373"/>
                    <a:pt x="13931" y="576"/>
                  </a:cubicBezTo>
                  <a:lnTo>
                    <a:pt x="422" y="44825"/>
                  </a:lnTo>
                  <a:cubicBezTo>
                    <a:pt x="359" y="45028"/>
                    <a:pt x="194" y="45169"/>
                    <a:pt x="1" y="45216"/>
                  </a:cubicBezTo>
                  <a:cubicBezTo>
                    <a:pt x="68" y="45289"/>
                    <a:pt x="153" y="45347"/>
                    <a:pt x="252" y="45377"/>
                  </a:cubicBezTo>
                  <a:cubicBezTo>
                    <a:pt x="308" y="45394"/>
                    <a:pt x="365" y="45402"/>
                    <a:pt x="420" y="45402"/>
                  </a:cubicBezTo>
                  <a:cubicBezTo>
                    <a:pt x="667" y="45402"/>
                    <a:pt x="897" y="45242"/>
                    <a:pt x="973" y="44993"/>
                  </a:cubicBezTo>
                  <a:lnTo>
                    <a:pt x="14482" y="745"/>
                  </a:lnTo>
                  <a:cubicBezTo>
                    <a:pt x="14575" y="441"/>
                    <a:pt x="14401" y="118"/>
                    <a:pt x="14099" y="24"/>
                  </a:cubicBezTo>
                  <a:cubicBezTo>
                    <a:pt x="14046" y="8"/>
                    <a:pt x="13993" y="1"/>
                    <a:pt x="13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7" name="Google Shape;34847;p126"/>
            <p:cNvSpPr/>
            <p:nvPr/>
          </p:nvSpPr>
          <p:spPr>
            <a:xfrm>
              <a:off x="3283772" y="1938645"/>
              <a:ext cx="494172" cy="353385"/>
            </a:xfrm>
            <a:custGeom>
              <a:avLst/>
              <a:gdLst/>
              <a:ahLst/>
              <a:cxnLst/>
              <a:rect l="l" t="t" r="r" b="b"/>
              <a:pathLst>
                <a:path w="18491" h="13223" extrusionOk="0">
                  <a:moveTo>
                    <a:pt x="2550" y="0"/>
                  </a:moveTo>
                  <a:lnTo>
                    <a:pt x="0" y="8356"/>
                  </a:lnTo>
                  <a:lnTo>
                    <a:pt x="15940" y="13223"/>
                  </a:lnTo>
                  <a:lnTo>
                    <a:pt x="12557" y="7623"/>
                  </a:lnTo>
                  <a:lnTo>
                    <a:pt x="18490" y="4867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8" name="Google Shape;34848;p126"/>
            <p:cNvSpPr/>
            <p:nvPr/>
          </p:nvSpPr>
          <p:spPr>
            <a:xfrm>
              <a:off x="3283718" y="1938618"/>
              <a:ext cx="98001" cy="232401"/>
            </a:xfrm>
            <a:custGeom>
              <a:avLst/>
              <a:gdLst/>
              <a:ahLst/>
              <a:cxnLst/>
              <a:rect l="l" t="t" r="r" b="b"/>
              <a:pathLst>
                <a:path w="3667" h="8696" extrusionOk="0">
                  <a:moveTo>
                    <a:pt x="2551" y="0"/>
                  </a:moveTo>
                  <a:lnTo>
                    <a:pt x="0" y="8355"/>
                  </a:lnTo>
                  <a:lnTo>
                    <a:pt x="1116" y="8696"/>
                  </a:lnTo>
                  <a:lnTo>
                    <a:pt x="3666" y="341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9" name="Google Shape;34849;p126"/>
            <p:cNvSpPr/>
            <p:nvPr/>
          </p:nvSpPr>
          <p:spPr>
            <a:xfrm>
              <a:off x="3170167" y="2378339"/>
              <a:ext cx="91506" cy="125768"/>
            </a:xfrm>
            <a:custGeom>
              <a:avLst/>
              <a:gdLst/>
              <a:ahLst/>
              <a:cxnLst/>
              <a:rect l="l" t="t" r="r" b="b"/>
              <a:pathLst>
                <a:path w="3424" h="4706" extrusionOk="0">
                  <a:moveTo>
                    <a:pt x="1712" y="0"/>
                  </a:moveTo>
                  <a:cubicBezTo>
                    <a:pt x="766" y="0"/>
                    <a:pt x="1" y="1053"/>
                    <a:pt x="1" y="2353"/>
                  </a:cubicBezTo>
                  <a:cubicBezTo>
                    <a:pt x="1" y="3652"/>
                    <a:pt x="766" y="4706"/>
                    <a:pt x="1712" y="4706"/>
                  </a:cubicBezTo>
                  <a:cubicBezTo>
                    <a:pt x="2657" y="4706"/>
                    <a:pt x="3423" y="3652"/>
                    <a:pt x="3423" y="2353"/>
                  </a:cubicBezTo>
                  <a:cubicBezTo>
                    <a:pt x="3423" y="1053"/>
                    <a:pt x="2657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0" name="Google Shape;34850;p126"/>
            <p:cNvSpPr/>
            <p:nvPr/>
          </p:nvSpPr>
          <p:spPr>
            <a:xfrm>
              <a:off x="2884540" y="3089874"/>
              <a:ext cx="259500" cy="202415"/>
            </a:xfrm>
            <a:custGeom>
              <a:avLst/>
              <a:gdLst/>
              <a:ahLst/>
              <a:cxnLst/>
              <a:rect l="l" t="t" r="r" b="b"/>
              <a:pathLst>
                <a:path w="9710" h="7574" extrusionOk="0">
                  <a:moveTo>
                    <a:pt x="3246" y="1"/>
                  </a:moveTo>
                  <a:cubicBezTo>
                    <a:pt x="3246" y="1"/>
                    <a:pt x="530" y="2639"/>
                    <a:pt x="1" y="3431"/>
                  </a:cubicBezTo>
                  <a:lnTo>
                    <a:pt x="9709" y="7573"/>
                  </a:lnTo>
                  <a:lnTo>
                    <a:pt x="9674" y="1465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51" name="Google Shape;34851;p126"/>
          <p:cNvSpPr txBox="1"/>
          <p:nvPr/>
        </p:nvSpPr>
        <p:spPr>
          <a:xfrm>
            <a:off x="713225" y="134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2" name="Google Shape;34852;p126"/>
          <p:cNvSpPr txBox="1">
            <a:spLocks noGrp="1"/>
          </p:cNvSpPr>
          <p:nvPr>
            <p:ph type="body" idx="1"/>
          </p:nvPr>
        </p:nvSpPr>
        <p:spPr>
          <a:xfrm>
            <a:off x="713225" y="2021219"/>
            <a:ext cx="3318600" cy="2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Offers space-themed merchandise like t-shirts and books for purchase.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Django for backend e-commerce management, React for front-end shop interface.</a:t>
            </a:r>
            <a:endParaRPr lang="en-US" dirty="0"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grpSp>
        <p:nvGrpSpPr>
          <p:cNvPr id="34853" name="Google Shape;34853;p126"/>
          <p:cNvGrpSpPr/>
          <p:nvPr/>
        </p:nvGrpSpPr>
        <p:grpSpPr>
          <a:xfrm>
            <a:off x="4571998" y="2969530"/>
            <a:ext cx="1357251" cy="1630459"/>
            <a:chOff x="4571998" y="2969530"/>
            <a:chExt cx="1357251" cy="1630459"/>
          </a:xfrm>
        </p:grpSpPr>
        <p:sp>
          <p:nvSpPr>
            <p:cNvPr id="34854" name="Google Shape;34854;p126"/>
            <p:cNvSpPr/>
            <p:nvPr/>
          </p:nvSpPr>
          <p:spPr>
            <a:xfrm>
              <a:off x="4572038" y="3177678"/>
              <a:ext cx="569669" cy="574378"/>
            </a:xfrm>
            <a:custGeom>
              <a:avLst/>
              <a:gdLst/>
              <a:ahLst/>
              <a:cxnLst/>
              <a:rect l="l" t="t" r="r" b="b"/>
              <a:pathLst>
                <a:path w="28303" h="28537" extrusionOk="0">
                  <a:moveTo>
                    <a:pt x="6040" y="1"/>
                  </a:moveTo>
                  <a:cubicBezTo>
                    <a:pt x="3642" y="1"/>
                    <a:pt x="1207" y="682"/>
                    <a:pt x="0" y="1536"/>
                  </a:cubicBezTo>
                  <a:lnTo>
                    <a:pt x="411" y="2117"/>
                  </a:lnTo>
                  <a:cubicBezTo>
                    <a:pt x="1543" y="1316"/>
                    <a:pt x="3815" y="703"/>
                    <a:pt x="6027" y="703"/>
                  </a:cubicBezTo>
                  <a:cubicBezTo>
                    <a:pt x="7906" y="703"/>
                    <a:pt x="9742" y="1146"/>
                    <a:pt x="10795" y="2293"/>
                  </a:cubicBezTo>
                  <a:cubicBezTo>
                    <a:pt x="12621" y="4281"/>
                    <a:pt x="11808" y="6544"/>
                    <a:pt x="7452" y="11604"/>
                  </a:cubicBezTo>
                  <a:cubicBezTo>
                    <a:pt x="5290" y="14115"/>
                    <a:pt x="4863" y="16729"/>
                    <a:pt x="6281" y="18776"/>
                  </a:cubicBezTo>
                  <a:cubicBezTo>
                    <a:pt x="7570" y="20639"/>
                    <a:pt x="10081" y="21666"/>
                    <a:pt x="12862" y="21666"/>
                  </a:cubicBezTo>
                  <a:cubicBezTo>
                    <a:pt x="14201" y="21666"/>
                    <a:pt x="15602" y="21428"/>
                    <a:pt x="16959" y="20931"/>
                  </a:cubicBezTo>
                  <a:cubicBezTo>
                    <a:pt x="18206" y="20474"/>
                    <a:pt x="19404" y="20247"/>
                    <a:pt x="20521" y="20247"/>
                  </a:cubicBezTo>
                  <a:cubicBezTo>
                    <a:pt x="22213" y="20247"/>
                    <a:pt x="23718" y="20768"/>
                    <a:pt x="24922" y="21797"/>
                  </a:cubicBezTo>
                  <a:cubicBezTo>
                    <a:pt x="26736" y="23349"/>
                    <a:pt x="27555" y="25878"/>
                    <a:pt x="27056" y="28399"/>
                  </a:cubicBezTo>
                  <a:lnTo>
                    <a:pt x="27755" y="28537"/>
                  </a:lnTo>
                  <a:cubicBezTo>
                    <a:pt x="28302" y="25764"/>
                    <a:pt x="27394" y="22974"/>
                    <a:pt x="25386" y="21257"/>
                  </a:cubicBezTo>
                  <a:cubicBezTo>
                    <a:pt x="24048" y="20112"/>
                    <a:pt x="22386" y="19534"/>
                    <a:pt x="20528" y="19534"/>
                  </a:cubicBezTo>
                  <a:cubicBezTo>
                    <a:pt x="19328" y="19534"/>
                    <a:pt x="18046" y="19775"/>
                    <a:pt x="16716" y="20262"/>
                  </a:cubicBezTo>
                  <a:cubicBezTo>
                    <a:pt x="15462" y="20722"/>
                    <a:pt x="14154" y="20941"/>
                    <a:pt x="12901" y="20941"/>
                  </a:cubicBezTo>
                  <a:cubicBezTo>
                    <a:pt x="10338" y="20941"/>
                    <a:pt x="8010" y="20024"/>
                    <a:pt x="6866" y="18371"/>
                  </a:cubicBezTo>
                  <a:cubicBezTo>
                    <a:pt x="5629" y="16585"/>
                    <a:pt x="6030" y="14346"/>
                    <a:pt x="7991" y="12068"/>
                  </a:cubicBezTo>
                  <a:cubicBezTo>
                    <a:pt x="12082" y="7319"/>
                    <a:pt x="13720" y="4427"/>
                    <a:pt x="11318" y="1812"/>
                  </a:cubicBezTo>
                  <a:cubicBezTo>
                    <a:pt x="10112" y="499"/>
                    <a:pt x="8090" y="1"/>
                    <a:pt x="6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5" name="Google Shape;34855;p126"/>
            <p:cNvSpPr/>
            <p:nvPr/>
          </p:nvSpPr>
          <p:spPr>
            <a:xfrm>
              <a:off x="4815105" y="3819934"/>
              <a:ext cx="397397" cy="319323"/>
            </a:xfrm>
            <a:custGeom>
              <a:avLst/>
              <a:gdLst/>
              <a:ahLst/>
              <a:cxnLst/>
              <a:rect l="l" t="t" r="r" b="b"/>
              <a:pathLst>
                <a:path w="19744" h="15865" extrusionOk="0">
                  <a:moveTo>
                    <a:pt x="9720" y="1"/>
                  </a:moveTo>
                  <a:cubicBezTo>
                    <a:pt x="8928" y="1"/>
                    <a:pt x="8080" y="92"/>
                    <a:pt x="7176" y="291"/>
                  </a:cubicBezTo>
                  <a:cubicBezTo>
                    <a:pt x="3301" y="1145"/>
                    <a:pt x="915" y="4123"/>
                    <a:pt x="0" y="7403"/>
                  </a:cubicBezTo>
                  <a:cubicBezTo>
                    <a:pt x="98" y="7384"/>
                    <a:pt x="196" y="7376"/>
                    <a:pt x="298" y="7376"/>
                  </a:cubicBezTo>
                  <a:cubicBezTo>
                    <a:pt x="1014" y="7376"/>
                    <a:pt x="1881" y="7791"/>
                    <a:pt x="3484" y="7791"/>
                  </a:cubicBezTo>
                  <a:cubicBezTo>
                    <a:pt x="3715" y="7791"/>
                    <a:pt x="3963" y="7783"/>
                    <a:pt x="4227" y="7763"/>
                  </a:cubicBezTo>
                  <a:cubicBezTo>
                    <a:pt x="6841" y="7566"/>
                    <a:pt x="8624" y="6307"/>
                    <a:pt x="10486" y="6307"/>
                  </a:cubicBezTo>
                  <a:cubicBezTo>
                    <a:pt x="10745" y="6307"/>
                    <a:pt x="11007" y="6331"/>
                    <a:pt x="11272" y="6386"/>
                  </a:cubicBezTo>
                  <a:cubicBezTo>
                    <a:pt x="14050" y="6963"/>
                    <a:pt x="17163" y="11189"/>
                    <a:pt x="17522" y="13811"/>
                  </a:cubicBezTo>
                  <a:cubicBezTo>
                    <a:pt x="17601" y="14373"/>
                    <a:pt x="17637" y="15096"/>
                    <a:pt x="17423" y="15864"/>
                  </a:cubicBezTo>
                  <a:cubicBezTo>
                    <a:pt x="19124" y="13727"/>
                    <a:pt x="19743" y="11100"/>
                    <a:pt x="19347" y="8520"/>
                  </a:cubicBezTo>
                  <a:cubicBezTo>
                    <a:pt x="18948" y="5934"/>
                    <a:pt x="16123" y="1"/>
                    <a:pt x="9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6" name="Google Shape;34856;p126"/>
            <p:cNvSpPr/>
            <p:nvPr/>
          </p:nvSpPr>
          <p:spPr>
            <a:xfrm>
              <a:off x="4777529" y="3946852"/>
              <a:ext cx="394096" cy="278484"/>
            </a:xfrm>
            <a:custGeom>
              <a:avLst/>
              <a:gdLst/>
              <a:ahLst/>
              <a:cxnLst/>
              <a:rect l="l" t="t" r="r" b="b"/>
              <a:pathLst>
                <a:path w="19580" h="13836" extrusionOk="0">
                  <a:moveTo>
                    <a:pt x="12356" y="0"/>
                  </a:moveTo>
                  <a:cubicBezTo>
                    <a:pt x="10492" y="0"/>
                    <a:pt x="8710" y="1263"/>
                    <a:pt x="6092" y="1459"/>
                  </a:cubicBezTo>
                  <a:cubicBezTo>
                    <a:pt x="5831" y="1478"/>
                    <a:pt x="5586" y="1487"/>
                    <a:pt x="5356" y="1487"/>
                  </a:cubicBezTo>
                  <a:cubicBezTo>
                    <a:pt x="3749" y="1487"/>
                    <a:pt x="2880" y="1069"/>
                    <a:pt x="2162" y="1069"/>
                  </a:cubicBezTo>
                  <a:cubicBezTo>
                    <a:pt x="1814" y="1069"/>
                    <a:pt x="1501" y="1167"/>
                    <a:pt x="1157" y="1459"/>
                  </a:cubicBezTo>
                  <a:cubicBezTo>
                    <a:pt x="1" y="2437"/>
                    <a:pt x="268" y="8040"/>
                    <a:pt x="3824" y="11153"/>
                  </a:cubicBezTo>
                  <a:cubicBezTo>
                    <a:pt x="5965" y="13025"/>
                    <a:pt x="8765" y="13836"/>
                    <a:pt x="11392" y="13836"/>
                  </a:cubicBezTo>
                  <a:cubicBezTo>
                    <a:pt x="13132" y="13836"/>
                    <a:pt x="14797" y="13480"/>
                    <a:pt x="16144" y="12843"/>
                  </a:cubicBezTo>
                  <a:cubicBezTo>
                    <a:pt x="19524" y="11242"/>
                    <a:pt x="19579" y="8886"/>
                    <a:pt x="19390" y="7506"/>
                  </a:cubicBezTo>
                  <a:cubicBezTo>
                    <a:pt x="19031" y="4882"/>
                    <a:pt x="15917" y="657"/>
                    <a:pt x="13140" y="79"/>
                  </a:cubicBezTo>
                  <a:cubicBezTo>
                    <a:pt x="12875" y="24"/>
                    <a:pt x="12615" y="0"/>
                    <a:pt x="12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7" name="Google Shape;34857;p126"/>
            <p:cNvSpPr/>
            <p:nvPr/>
          </p:nvSpPr>
          <p:spPr>
            <a:xfrm>
              <a:off x="5031868" y="3664175"/>
              <a:ext cx="369018" cy="348810"/>
            </a:xfrm>
            <a:custGeom>
              <a:avLst/>
              <a:gdLst/>
              <a:ahLst/>
              <a:cxnLst/>
              <a:rect l="l" t="t" r="r" b="b"/>
              <a:pathLst>
                <a:path w="18334" h="17330" extrusionOk="0">
                  <a:moveTo>
                    <a:pt x="11064" y="1"/>
                  </a:moveTo>
                  <a:cubicBezTo>
                    <a:pt x="9747" y="1"/>
                    <a:pt x="8529" y="322"/>
                    <a:pt x="7613" y="829"/>
                  </a:cubicBezTo>
                  <a:cubicBezTo>
                    <a:pt x="6282" y="1561"/>
                    <a:pt x="2803" y="4384"/>
                    <a:pt x="547" y="7105"/>
                  </a:cubicBezTo>
                  <a:cubicBezTo>
                    <a:pt x="356" y="7336"/>
                    <a:pt x="174" y="7567"/>
                    <a:pt x="0" y="7798"/>
                  </a:cubicBezTo>
                  <a:cubicBezTo>
                    <a:pt x="191" y="7816"/>
                    <a:pt x="381" y="7843"/>
                    <a:pt x="565" y="7877"/>
                  </a:cubicBezTo>
                  <a:cubicBezTo>
                    <a:pt x="3305" y="8334"/>
                    <a:pt x="5262" y="9947"/>
                    <a:pt x="6561" y="11719"/>
                  </a:cubicBezTo>
                  <a:cubicBezTo>
                    <a:pt x="7764" y="13356"/>
                    <a:pt x="8404" y="15131"/>
                    <a:pt x="8578" y="16262"/>
                  </a:cubicBezTo>
                  <a:cubicBezTo>
                    <a:pt x="8631" y="16617"/>
                    <a:pt x="8667" y="16974"/>
                    <a:pt x="8681" y="17330"/>
                  </a:cubicBezTo>
                  <a:cubicBezTo>
                    <a:pt x="8827" y="17237"/>
                    <a:pt x="9020" y="17116"/>
                    <a:pt x="9240" y="16970"/>
                  </a:cubicBezTo>
                  <a:cubicBezTo>
                    <a:pt x="10667" y="16026"/>
                    <a:pt x="13453" y="14037"/>
                    <a:pt x="15320" y="11740"/>
                  </a:cubicBezTo>
                  <a:cubicBezTo>
                    <a:pt x="17931" y="8537"/>
                    <a:pt x="18333" y="6460"/>
                    <a:pt x="18286" y="5571"/>
                  </a:cubicBezTo>
                  <a:cubicBezTo>
                    <a:pt x="18219" y="4365"/>
                    <a:pt x="17337" y="2192"/>
                    <a:pt x="14608" y="829"/>
                  </a:cubicBezTo>
                  <a:cubicBezTo>
                    <a:pt x="13442" y="247"/>
                    <a:pt x="12216" y="1"/>
                    <a:pt x="11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8" name="Google Shape;34858;p126"/>
            <p:cNvSpPr/>
            <p:nvPr/>
          </p:nvSpPr>
          <p:spPr>
            <a:xfrm>
              <a:off x="5043239" y="3683336"/>
              <a:ext cx="282087" cy="216673"/>
            </a:xfrm>
            <a:custGeom>
              <a:avLst/>
              <a:gdLst/>
              <a:ahLst/>
              <a:cxnLst/>
              <a:rect l="l" t="t" r="r" b="b"/>
              <a:pathLst>
                <a:path w="14015" h="10765" extrusionOk="0">
                  <a:moveTo>
                    <a:pt x="8427" y="0"/>
                  </a:moveTo>
                  <a:cubicBezTo>
                    <a:pt x="8160" y="0"/>
                    <a:pt x="7922" y="26"/>
                    <a:pt x="7727" y="81"/>
                  </a:cubicBezTo>
                  <a:cubicBezTo>
                    <a:pt x="6247" y="498"/>
                    <a:pt x="3608" y="2838"/>
                    <a:pt x="2658" y="3849"/>
                  </a:cubicBezTo>
                  <a:cubicBezTo>
                    <a:pt x="2152" y="4386"/>
                    <a:pt x="1260" y="5428"/>
                    <a:pt x="533" y="6286"/>
                  </a:cubicBezTo>
                  <a:cubicBezTo>
                    <a:pt x="342" y="6518"/>
                    <a:pt x="161" y="6734"/>
                    <a:pt x="0" y="6923"/>
                  </a:cubicBezTo>
                  <a:cubicBezTo>
                    <a:pt x="2740" y="7381"/>
                    <a:pt x="4697" y="8994"/>
                    <a:pt x="5996" y="10765"/>
                  </a:cubicBezTo>
                  <a:cubicBezTo>
                    <a:pt x="6127" y="10685"/>
                    <a:pt x="6270" y="10595"/>
                    <a:pt x="6426" y="10496"/>
                  </a:cubicBezTo>
                  <a:cubicBezTo>
                    <a:pt x="7398" y="9876"/>
                    <a:pt x="8793" y="8916"/>
                    <a:pt x="9984" y="7823"/>
                  </a:cubicBezTo>
                  <a:cubicBezTo>
                    <a:pt x="12174" y="5810"/>
                    <a:pt x="14015" y="3850"/>
                    <a:pt x="13363" y="2304"/>
                  </a:cubicBezTo>
                  <a:cubicBezTo>
                    <a:pt x="12801" y="979"/>
                    <a:pt x="10068" y="0"/>
                    <a:pt x="8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9" name="Google Shape;34859;p126"/>
            <p:cNvSpPr/>
            <p:nvPr/>
          </p:nvSpPr>
          <p:spPr>
            <a:xfrm>
              <a:off x="4702659" y="4060868"/>
              <a:ext cx="190547" cy="237645"/>
            </a:xfrm>
            <a:custGeom>
              <a:avLst/>
              <a:gdLst/>
              <a:ahLst/>
              <a:cxnLst/>
              <a:rect l="l" t="t" r="r" b="b"/>
              <a:pathLst>
                <a:path w="9467" h="11807" extrusionOk="0">
                  <a:moveTo>
                    <a:pt x="4477" y="1"/>
                  </a:moveTo>
                  <a:cubicBezTo>
                    <a:pt x="2929" y="1270"/>
                    <a:pt x="2095" y="3184"/>
                    <a:pt x="1772" y="4078"/>
                  </a:cubicBezTo>
                  <a:cubicBezTo>
                    <a:pt x="1662" y="4383"/>
                    <a:pt x="1612" y="4569"/>
                    <a:pt x="1612" y="4569"/>
                  </a:cubicBezTo>
                  <a:cubicBezTo>
                    <a:pt x="1597" y="4587"/>
                    <a:pt x="1587" y="4608"/>
                    <a:pt x="1576" y="4626"/>
                  </a:cubicBezTo>
                  <a:cubicBezTo>
                    <a:pt x="802" y="5796"/>
                    <a:pt x="374" y="7098"/>
                    <a:pt x="143" y="8116"/>
                  </a:cubicBezTo>
                  <a:cubicBezTo>
                    <a:pt x="83" y="8369"/>
                    <a:pt x="36" y="8604"/>
                    <a:pt x="1" y="8818"/>
                  </a:cubicBezTo>
                  <a:cubicBezTo>
                    <a:pt x="268" y="8622"/>
                    <a:pt x="552" y="8480"/>
                    <a:pt x="830" y="8412"/>
                  </a:cubicBezTo>
                  <a:cubicBezTo>
                    <a:pt x="1097" y="8344"/>
                    <a:pt x="1346" y="8313"/>
                    <a:pt x="1574" y="8309"/>
                  </a:cubicBezTo>
                  <a:cubicBezTo>
                    <a:pt x="1601" y="8308"/>
                    <a:pt x="1628" y="8308"/>
                    <a:pt x="1654" y="8308"/>
                  </a:cubicBezTo>
                  <a:cubicBezTo>
                    <a:pt x="2462" y="8308"/>
                    <a:pt x="3032" y="8660"/>
                    <a:pt x="3410" y="9132"/>
                  </a:cubicBezTo>
                  <a:cubicBezTo>
                    <a:pt x="3863" y="9698"/>
                    <a:pt x="4040" y="10430"/>
                    <a:pt x="4015" y="10931"/>
                  </a:cubicBezTo>
                  <a:cubicBezTo>
                    <a:pt x="4353" y="11127"/>
                    <a:pt x="4670" y="11436"/>
                    <a:pt x="4918" y="11806"/>
                  </a:cubicBezTo>
                  <a:cubicBezTo>
                    <a:pt x="5131" y="11628"/>
                    <a:pt x="5327" y="11457"/>
                    <a:pt x="5505" y="11290"/>
                  </a:cubicBezTo>
                  <a:cubicBezTo>
                    <a:pt x="6907" y="9985"/>
                    <a:pt x="7352" y="8985"/>
                    <a:pt x="7605" y="8306"/>
                  </a:cubicBezTo>
                  <a:cubicBezTo>
                    <a:pt x="7605" y="8306"/>
                    <a:pt x="8580" y="7779"/>
                    <a:pt x="9466" y="6804"/>
                  </a:cubicBezTo>
                  <a:cubicBezTo>
                    <a:pt x="8785" y="6448"/>
                    <a:pt x="8139" y="6008"/>
                    <a:pt x="7543" y="5486"/>
                  </a:cubicBezTo>
                  <a:cubicBezTo>
                    <a:pt x="5814" y="3975"/>
                    <a:pt x="4865" y="1873"/>
                    <a:pt x="4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0" name="Google Shape;34860;p126"/>
            <p:cNvSpPr/>
            <p:nvPr/>
          </p:nvSpPr>
          <p:spPr>
            <a:xfrm>
              <a:off x="4674019" y="4227979"/>
              <a:ext cx="114566" cy="136163"/>
            </a:xfrm>
            <a:custGeom>
              <a:avLst/>
              <a:gdLst/>
              <a:ahLst/>
              <a:cxnLst/>
              <a:rect l="l" t="t" r="r" b="b"/>
              <a:pathLst>
                <a:path w="5692" h="6765" extrusionOk="0">
                  <a:moveTo>
                    <a:pt x="3073" y="1"/>
                  </a:moveTo>
                  <a:cubicBezTo>
                    <a:pt x="2824" y="1"/>
                    <a:pt x="2551" y="35"/>
                    <a:pt x="2255" y="109"/>
                  </a:cubicBezTo>
                  <a:cubicBezTo>
                    <a:pt x="1384" y="328"/>
                    <a:pt x="415" y="1301"/>
                    <a:pt x="208" y="2258"/>
                  </a:cubicBezTo>
                  <a:cubicBezTo>
                    <a:pt x="0" y="3216"/>
                    <a:pt x="1528" y="4848"/>
                    <a:pt x="1709" y="5237"/>
                  </a:cubicBezTo>
                  <a:cubicBezTo>
                    <a:pt x="1891" y="5625"/>
                    <a:pt x="2141" y="6765"/>
                    <a:pt x="2590" y="6765"/>
                  </a:cubicBezTo>
                  <a:cubicBezTo>
                    <a:pt x="3040" y="6765"/>
                    <a:pt x="3972" y="6142"/>
                    <a:pt x="4041" y="5521"/>
                  </a:cubicBezTo>
                  <a:cubicBezTo>
                    <a:pt x="4111" y="4899"/>
                    <a:pt x="3575" y="3846"/>
                    <a:pt x="3627" y="3707"/>
                  </a:cubicBezTo>
                  <a:cubicBezTo>
                    <a:pt x="3679" y="3570"/>
                    <a:pt x="4940" y="3751"/>
                    <a:pt x="5336" y="3060"/>
                  </a:cubicBezTo>
                  <a:cubicBezTo>
                    <a:pt x="5691" y="2443"/>
                    <a:pt x="5196" y="1"/>
                    <a:pt x="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1" name="Google Shape;34861;p126"/>
            <p:cNvSpPr/>
            <p:nvPr/>
          </p:nvSpPr>
          <p:spPr>
            <a:xfrm>
              <a:off x="4641152" y="4246314"/>
              <a:ext cx="173982" cy="170721"/>
            </a:xfrm>
            <a:custGeom>
              <a:avLst/>
              <a:gdLst/>
              <a:ahLst/>
              <a:cxnLst/>
              <a:rect l="l" t="t" r="r" b="b"/>
              <a:pathLst>
                <a:path w="8644" h="8482" extrusionOk="0">
                  <a:moveTo>
                    <a:pt x="2608" y="0"/>
                  </a:moveTo>
                  <a:lnTo>
                    <a:pt x="2608" y="0"/>
                  </a:lnTo>
                  <a:cubicBezTo>
                    <a:pt x="1908" y="218"/>
                    <a:pt x="1362" y="732"/>
                    <a:pt x="961" y="1356"/>
                  </a:cubicBezTo>
                  <a:cubicBezTo>
                    <a:pt x="260" y="2433"/>
                    <a:pt x="1" y="3824"/>
                    <a:pt x="132" y="4482"/>
                  </a:cubicBezTo>
                  <a:cubicBezTo>
                    <a:pt x="317" y="5404"/>
                    <a:pt x="3519" y="8482"/>
                    <a:pt x="5424" y="8482"/>
                  </a:cubicBezTo>
                  <a:cubicBezTo>
                    <a:pt x="5658" y="8482"/>
                    <a:pt x="5873" y="8435"/>
                    <a:pt x="6060" y="8332"/>
                  </a:cubicBezTo>
                  <a:cubicBezTo>
                    <a:pt x="7768" y="7389"/>
                    <a:pt x="7537" y="6397"/>
                    <a:pt x="7537" y="6397"/>
                  </a:cubicBezTo>
                  <a:cubicBezTo>
                    <a:pt x="7537" y="6397"/>
                    <a:pt x="7623" y="6343"/>
                    <a:pt x="7740" y="6232"/>
                  </a:cubicBezTo>
                  <a:cubicBezTo>
                    <a:pt x="7991" y="5994"/>
                    <a:pt x="8398" y="5481"/>
                    <a:pt x="8523" y="4585"/>
                  </a:cubicBezTo>
                  <a:cubicBezTo>
                    <a:pt x="8643" y="3719"/>
                    <a:pt x="8217" y="2753"/>
                    <a:pt x="7599" y="2134"/>
                  </a:cubicBezTo>
                  <a:cubicBezTo>
                    <a:pt x="7433" y="1968"/>
                    <a:pt x="7255" y="1826"/>
                    <a:pt x="7066" y="1715"/>
                  </a:cubicBezTo>
                  <a:cubicBezTo>
                    <a:pt x="7060" y="1898"/>
                    <a:pt x="7027" y="2050"/>
                    <a:pt x="6967" y="2153"/>
                  </a:cubicBezTo>
                  <a:cubicBezTo>
                    <a:pt x="6572" y="2843"/>
                    <a:pt x="5313" y="2659"/>
                    <a:pt x="5256" y="2801"/>
                  </a:cubicBezTo>
                  <a:cubicBezTo>
                    <a:pt x="5205" y="2935"/>
                    <a:pt x="5743" y="3988"/>
                    <a:pt x="5672" y="4611"/>
                  </a:cubicBezTo>
                  <a:cubicBezTo>
                    <a:pt x="5604" y="5230"/>
                    <a:pt x="4672" y="5854"/>
                    <a:pt x="4219" y="5854"/>
                  </a:cubicBezTo>
                  <a:cubicBezTo>
                    <a:pt x="3771" y="5854"/>
                    <a:pt x="3526" y="4714"/>
                    <a:pt x="3341" y="4323"/>
                  </a:cubicBezTo>
                  <a:cubicBezTo>
                    <a:pt x="3160" y="3938"/>
                    <a:pt x="1629" y="2305"/>
                    <a:pt x="1840" y="1349"/>
                  </a:cubicBezTo>
                  <a:cubicBezTo>
                    <a:pt x="1944" y="868"/>
                    <a:pt x="2235" y="391"/>
                    <a:pt x="2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2" name="Google Shape;34862;p126"/>
            <p:cNvSpPr/>
            <p:nvPr/>
          </p:nvSpPr>
          <p:spPr>
            <a:xfrm>
              <a:off x="5071678" y="3360748"/>
              <a:ext cx="649635" cy="1067160"/>
            </a:xfrm>
            <a:custGeom>
              <a:avLst/>
              <a:gdLst/>
              <a:ahLst/>
              <a:cxnLst/>
              <a:rect l="l" t="t" r="r" b="b"/>
              <a:pathLst>
                <a:path w="32276" h="53020" extrusionOk="0">
                  <a:moveTo>
                    <a:pt x="20167" y="0"/>
                  </a:moveTo>
                  <a:cubicBezTo>
                    <a:pt x="19202" y="0"/>
                    <a:pt x="18244" y="282"/>
                    <a:pt x="17465" y="886"/>
                  </a:cubicBezTo>
                  <a:lnTo>
                    <a:pt x="17461" y="886"/>
                  </a:lnTo>
                  <a:cubicBezTo>
                    <a:pt x="17005" y="1241"/>
                    <a:pt x="16610" y="1706"/>
                    <a:pt x="16312" y="2290"/>
                  </a:cubicBezTo>
                  <a:cubicBezTo>
                    <a:pt x="15478" y="3927"/>
                    <a:pt x="14764" y="6027"/>
                    <a:pt x="14443" y="7023"/>
                  </a:cubicBezTo>
                  <a:cubicBezTo>
                    <a:pt x="14344" y="7327"/>
                    <a:pt x="14285" y="7531"/>
                    <a:pt x="14266" y="7585"/>
                  </a:cubicBezTo>
                  <a:lnTo>
                    <a:pt x="14266" y="7588"/>
                  </a:lnTo>
                  <a:cubicBezTo>
                    <a:pt x="14263" y="7595"/>
                    <a:pt x="14263" y="7599"/>
                    <a:pt x="14263" y="7599"/>
                  </a:cubicBezTo>
                  <a:cubicBezTo>
                    <a:pt x="14263" y="7599"/>
                    <a:pt x="8598" y="10740"/>
                    <a:pt x="7267" y="15280"/>
                  </a:cubicBezTo>
                  <a:cubicBezTo>
                    <a:pt x="7834" y="15146"/>
                    <a:pt x="8447" y="15071"/>
                    <a:pt x="9083" y="15071"/>
                  </a:cubicBezTo>
                  <a:cubicBezTo>
                    <a:pt x="10235" y="15071"/>
                    <a:pt x="11462" y="15316"/>
                    <a:pt x="12629" y="15899"/>
                  </a:cubicBezTo>
                  <a:cubicBezTo>
                    <a:pt x="15359" y="17262"/>
                    <a:pt x="16241" y="19436"/>
                    <a:pt x="16308" y="20641"/>
                  </a:cubicBezTo>
                  <a:cubicBezTo>
                    <a:pt x="16354" y="21530"/>
                    <a:pt x="15953" y="23607"/>
                    <a:pt x="13341" y="26811"/>
                  </a:cubicBezTo>
                  <a:cubicBezTo>
                    <a:pt x="11474" y="29110"/>
                    <a:pt x="8688" y="31098"/>
                    <a:pt x="7261" y="32041"/>
                  </a:cubicBezTo>
                  <a:cubicBezTo>
                    <a:pt x="7039" y="32187"/>
                    <a:pt x="6847" y="32308"/>
                    <a:pt x="6701" y="32400"/>
                  </a:cubicBezTo>
                  <a:cubicBezTo>
                    <a:pt x="6802" y="34624"/>
                    <a:pt x="6140" y="36831"/>
                    <a:pt x="4677" y="38673"/>
                  </a:cubicBezTo>
                  <a:lnTo>
                    <a:pt x="4673" y="38677"/>
                  </a:lnTo>
                  <a:cubicBezTo>
                    <a:pt x="4571" y="39054"/>
                    <a:pt x="4411" y="39438"/>
                    <a:pt x="4161" y="39819"/>
                  </a:cubicBezTo>
                  <a:lnTo>
                    <a:pt x="4161" y="39822"/>
                  </a:lnTo>
                  <a:cubicBezTo>
                    <a:pt x="4036" y="40316"/>
                    <a:pt x="3930" y="40868"/>
                    <a:pt x="3884" y="41441"/>
                  </a:cubicBezTo>
                  <a:cubicBezTo>
                    <a:pt x="3857" y="41783"/>
                    <a:pt x="3849" y="42124"/>
                    <a:pt x="3878" y="42465"/>
                  </a:cubicBezTo>
                  <a:cubicBezTo>
                    <a:pt x="3884" y="42587"/>
                    <a:pt x="3899" y="42704"/>
                    <a:pt x="3913" y="42822"/>
                  </a:cubicBezTo>
                  <a:cubicBezTo>
                    <a:pt x="3913" y="42822"/>
                    <a:pt x="3906" y="42833"/>
                    <a:pt x="3892" y="42854"/>
                  </a:cubicBezTo>
                  <a:lnTo>
                    <a:pt x="3892" y="42858"/>
                  </a:lnTo>
                  <a:cubicBezTo>
                    <a:pt x="3643" y="43224"/>
                    <a:pt x="1558" y="46334"/>
                    <a:pt x="260" y="49361"/>
                  </a:cubicBezTo>
                  <a:cubicBezTo>
                    <a:pt x="167" y="49575"/>
                    <a:pt x="82" y="49785"/>
                    <a:pt x="0" y="49995"/>
                  </a:cubicBezTo>
                  <a:cubicBezTo>
                    <a:pt x="387" y="49875"/>
                    <a:pt x="785" y="49820"/>
                    <a:pt x="1182" y="49820"/>
                  </a:cubicBezTo>
                  <a:cubicBezTo>
                    <a:pt x="3559" y="49820"/>
                    <a:pt x="5917" y="51762"/>
                    <a:pt x="5752" y="53019"/>
                  </a:cubicBezTo>
                  <a:cubicBezTo>
                    <a:pt x="5752" y="53019"/>
                    <a:pt x="6048" y="52795"/>
                    <a:pt x="6510" y="52414"/>
                  </a:cubicBezTo>
                  <a:cubicBezTo>
                    <a:pt x="7848" y="51305"/>
                    <a:pt x="10588" y="48864"/>
                    <a:pt x="11623" y="46615"/>
                  </a:cubicBezTo>
                  <a:cubicBezTo>
                    <a:pt x="11623" y="46615"/>
                    <a:pt x="14867" y="43652"/>
                    <a:pt x="15401" y="38678"/>
                  </a:cubicBezTo>
                  <a:cubicBezTo>
                    <a:pt x="15401" y="38678"/>
                    <a:pt x="16469" y="36625"/>
                    <a:pt x="16739" y="34314"/>
                  </a:cubicBezTo>
                  <a:lnTo>
                    <a:pt x="16784" y="34268"/>
                  </a:lnTo>
                  <a:cubicBezTo>
                    <a:pt x="16860" y="34198"/>
                    <a:pt x="17023" y="34041"/>
                    <a:pt x="17251" y="33813"/>
                  </a:cubicBezTo>
                  <a:cubicBezTo>
                    <a:pt x="18486" y="32585"/>
                    <a:pt x="21658" y="29305"/>
                    <a:pt x="23320" y="26441"/>
                  </a:cubicBezTo>
                  <a:cubicBezTo>
                    <a:pt x="24274" y="24797"/>
                    <a:pt x="24847" y="23716"/>
                    <a:pt x="25192" y="23033"/>
                  </a:cubicBezTo>
                  <a:cubicBezTo>
                    <a:pt x="25348" y="22716"/>
                    <a:pt x="25456" y="22481"/>
                    <a:pt x="25530" y="22315"/>
                  </a:cubicBezTo>
                  <a:cubicBezTo>
                    <a:pt x="25647" y="22049"/>
                    <a:pt x="25676" y="21953"/>
                    <a:pt x="25676" y="21953"/>
                  </a:cubicBezTo>
                  <a:cubicBezTo>
                    <a:pt x="25676" y="21953"/>
                    <a:pt x="29055" y="16736"/>
                    <a:pt x="30034" y="15074"/>
                  </a:cubicBezTo>
                  <a:cubicBezTo>
                    <a:pt x="31013" y="13413"/>
                    <a:pt x="32214" y="9635"/>
                    <a:pt x="32258" y="7543"/>
                  </a:cubicBezTo>
                  <a:lnTo>
                    <a:pt x="32258" y="7446"/>
                  </a:lnTo>
                  <a:cubicBezTo>
                    <a:pt x="32276" y="5400"/>
                    <a:pt x="31457" y="3794"/>
                    <a:pt x="29577" y="2938"/>
                  </a:cubicBezTo>
                  <a:cubicBezTo>
                    <a:pt x="29112" y="2727"/>
                    <a:pt x="28537" y="2608"/>
                    <a:pt x="27921" y="2608"/>
                  </a:cubicBezTo>
                  <a:cubicBezTo>
                    <a:pt x="26684" y="2608"/>
                    <a:pt x="25280" y="3088"/>
                    <a:pt x="24253" y="4275"/>
                  </a:cubicBezTo>
                  <a:cubicBezTo>
                    <a:pt x="24253" y="4275"/>
                    <a:pt x="24238" y="4098"/>
                    <a:pt x="24192" y="3817"/>
                  </a:cubicBezTo>
                  <a:cubicBezTo>
                    <a:pt x="24040" y="2914"/>
                    <a:pt x="23538" y="930"/>
                    <a:pt x="21997" y="340"/>
                  </a:cubicBezTo>
                  <a:cubicBezTo>
                    <a:pt x="21415" y="117"/>
                    <a:pt x="20790" y="0"/>
                    <a:pt x="20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3" name="Google Shape;34863;p126"/>
            <p:cNvSpPr/>
            <p:nvPr/>
          </p:nvSpPr>
          <p:spPr>
            <a:xfrm>
              <a:off x="5043239" y="3809831"/>
              <a:ext cx="129359" cy="90171"/>
            </a:xfrm>
            <a:custGeom>
              <a:avLst/>
              <a:gdLst/>
              <a:ahLst/>
              <a:cxnLst/>
              <a:rect l="l" t="t" r="r" b="b"/>
              <a:pathLst>
                <a:path w="6427" h="4480" extrusionOk="0">
                  <a:moveTo>
                    <a:pt x="533" y="1"/>
                  </a:moveTo>
                  <a:cubicBezTo>
                    <a:pt x="342" y="233"/>
                    <a:pt x="161" y="449"/>
                    <a:pt x="0" y="638"/>
                  </a:cubicBezTo>
                  <a:cubicBezTo>
                    <a:pt x="2740" y="1096"/>
                    <a:pt x="4697" y="2709"/>
                    <a:pt x="5996" y="4480"/>
                  </a:cubicBezTo>
                  <a:cubicBezTo>
                    <a:pt x="6127" y="4400"/>
                    <a:pt x="6270" y="4310"/>
                    <a:pt x="6426" y="4211"/>
                  </a:cubicBezTo>
                  <a:cubicBezTo>
                    <a:pt x="5134" y="2367"/>
                    <a:pt x="3236" y="749"/>
                    <a:pt x="533" y="1"/>
                  </a:cubicBezTo>
                  <a:close/>
                </a:path>
              </a:pathLst>
            </a:custGeom>
            <a:solidFill>
              <a:srgbClr val="A1C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4" name="Google Shape;34864;p126"/>
            <p:cNvSpPr/>
            <p:nvPr/>
          </p:nvSpPr>
          <p:spPr>
            <a:xfrm>
              <a:off x="5149869" y="4005641"/>
              <a:ext cx="71131" cy="189259"/>
            </a:xfrm>
            <a:custGeom>
              <a:avLst/>
              <a:gdLst/>
              <a:ahLst/>
              <a:cxnLst/>
              <a:rect l="l" t="t" r="r" b="b"/>
              <a:pathLst>
                <a:path w="3534" h="9403" extrusionOk="0">
                  <a:moveTo>
                    <a:pt x="3377" y="1"/>
                  </a:moveTo>
                  <a:cubicBezTo>
                    <a:pt x="3155" y="147"/>
                    <a:pt x="2964" y="269"/>
                    <a:pt x="2818" y="360"/>
                  </a:cubicBezTo>
                  <a:cubicBezTo>
                    <a:pt x="2918" y="2585"/>
                    <a:pt x="2256" y="4791"/>
                    <a:pt x="793" y="6634"/>
                  </a:cubicBezTo>
                  <a:lnTo>
                    <a:pt x="790" y="6637"/>
                  </a:lnTo>
                  <a:cubicBezTo>
                    <a:pt x="687" y="7014"/>
                    <a:pt x="527" y="7398"/>
                    <a:pt x="277" y="7779"/>
                  </a:cubicBezTo>
                  <a:lnTo>
                    <a:pt x="277" y="7783"/>
                  </a:lnTo>
                  <a:cubicBezTo>
                    <a:pt x="153" y="8277"/>
                    <a:pt x="46" y="8829"/>
                    <a:pt x="0" y="9402"/>
                  </a:cubicBezTo>
                  <a:cubicBezTo>
                    <a:pt x="2053" y="7310"/>
                    <a:pt x="3483" y="4497"/>
                    <a:pt x="3526" y="1721"/>
                  </a:cubicBezTo>
                  <a:cubicBezTo>
                    <a:pt x="3534" y="1240"/>
                    <a:pt x="3487" y="658"/>
                    <a:pt x="3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5" name="Google Shape;34865;p126"/>
            <p:cNvSpPr/>
            <p:nvPr/>
          </p:nvSpPr>
          <p:spPr>
            <a:xfrm>
              <a:off x="5588144" y="3336214"/>
              <a:ext cx="236840" cy="239719"/>
            </a:xfrm>
            <a:custGeom>
              <a:avLst/>
              <a:gdLst/>
              <a:ahLst/>
              <a:cxnLst/>
              <a:rect l="l" t="t" r="r" b="b"/>
              <a:pathLst>
                <a:path w="11767" h="11910" extrusionOk="0">
                  <a:moveTo>
                    <a:pt x="4378" y="0"/>
                  </a:moveTo>
                  <a:cubicBezTo>
                    <a:pt x="4279" y="0"/>
                    <a:pt x="4179" y="6"/>
                    <a:pt x="4078" y="18"/>
                  </a:cubicBezTo>
                  <a:cubicBezTo>
                    <a:pt x="2857" y="164"/>
                    <a:pt x="1997" y="744"/>
                    <a:pt x="1374" y="1501"/>
                  </a:cubicBezTo>
                  <a:cubicBezTo>
                    <a:pt x="655" y="2366"/>
                    <a:pt x="254" y="3461"/>
                    <a:pt x="0" y="4387"/>
                  </a:cubicBezTo>
                  <a:cubicBezTo>
                    <a:pt x="449" y="4148"/>
                    <a:pt x="922" y="3996"/>
                    <a:pt x="1385" y="3914"/>
                  </a:cubicBezTo>
                  <a:cubicBezTo>
                    <a:pt x="1683" y="3859"/>
                    <a:pt x="1979" y="3833"/>
                    <a:pt x="2266" y="3833"/>
                  </a:cubicBezTo>
                  <a:cubicBezTo>
                    <a:pt x="2880" y="3833"/>
                    <a:pt x="3453" y="3952"/>
                    <a:pt x="3919" y="4163"/>
                  </a:cubicBezTo>
                  <a:cubicBezTo>
                    <a:pt x="5826" y="5028"/>
                    <a:pt x="6640" y="6671"/>
                    <a:pt x="6597" y="8763"/>
                  </a:cubicBezTo>
                  <a:cubicBezTo>
                    <a:pt x="6593" y="8881"/>
                    <a:pt x="6589" y="9006"/>
                    <a:pt x="6578" y="9133"/>
                  </a:cubicBezTo>
                  <a:cubicBezTo>
                    <a:pt x="6526" y="9847"/>
                    <a:pt x="6366" y="10713"/>
                    <a:pt x="6138" y="11602"/>
                  </a:cubicBezTo>
                  <a:cubicBezTo>
                    <a:pt x="6391" y="11701"/>
                    <a:pt x="6644" y="11772"/>
                    <a:pt x="6892" y="11822"/>
                  </a:cubicBezTo>
                  <a:cubicBezTo>
                    <a:pt x="7184" y="11882"/>
                    <a:pt x="7470" y="11909"/>
                    <a:pt x="7747" y="11909"/>
                  </a:cubicBezTo>
                  <a:cubicBezTo>
                    <a:pt x="10046" y="11909"/>
                    <a:pt x="11764" y="10024"/>
                    <a:pt x="11767" y="8840"/>
                  </a:cubicBezTo>
                  <a:cubicBezTo>
                    <a:pt x="11767" y="6944"/>
                    <a:pt x="9770" y="5354"/>
                    <a:pt x="9326" y="4672"/>
                  </a:cubicBezTo>
                  <a:cubicBezTo>
                    <a:pt x="8898" y="4013"/>
                    <a:pt x="6984" y="0"/>
                    <a:pt x="4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6" name="Google Shape;34866;p126"/>
            <p:cNvSpPr/>
            <p:nvPr/>
          </p:nvSpPr>
          <p:spPr>
            <a:xfrm>
              <a:off x="5433693" y="3273802"/>
              <a:ext cx="182134" cy="173097"/>
            </a:xfrm>
            <a:custGeom>
              <a:avLst/>
              <a:gdLst/>
              <a:ahLst/>
              <a:cxnLst/>
              <a:rect l="l" t="t" r="r" b="b"/>
              <a:pathLst>
                <a:path w="9049" h="8600" extrusionOk="0">
                  <a:moveTo>
                    <a:pt x="3412" y="0"/>
                  </a:moveTo>
                  <a:cubicBezTo>
                    <a:pt x="3265" y="0"/>
                    <a:pt x="3120" y="11"/>
                    <a:pt x="2975" y="33"/>
                  </a:cubicBezTo>
                  <a:cubicBezTo>
                    <a:pt x="1146" y="310"/>
                    <a:pt x="274" y="2220"/>
                    <a:pt x="0" y="4864"/>
                  </a:cubicBezTo>
                  <a:cubicBezTo>
                    <a:pt x="663" y="4497"/>
                    <a:pt x="1417" y="4324"/>
                    <a:pt x="2175" y="4324"/>
                  </a:cubicBezTo>
                  <a:cubicBezTo>
                    <a:pt x="2799" y="4324"/>
                    <a:pt x="3426" y="4441"/>
                    <a:pt x="4009" y="4664"/>
                  </a:cubicBezTo>
                  <a:cubicBezTo>
                    <a:pt x="5388" y="5191"/>
                    <a:pt x="5935" y="6831"/>
                    <a:pt x="6145" y="7820"/>
                  </a:cubicBezTo>
                  <a:cubicBezTo>
                    <a:pt x="6240" y="8282"/>
                    <a:pt x="6266" y="8599"/>
                    <a:pt x="6266" y="8599"/>
                  </a:cubicBezTo>
                  <a:cubicBezTo>
                    <a:pt x="6686" y="8116"/>
                    <a:pt x="7166" y="7750"/>
                    <a:pt x="7674" y="7486"/>
                  </a:cubicBezTo>
                  <a:cubicBezTo>
                    <a:pt x="7928" y="6561"/>
                    <a:pt x="8330" y="5465"/>
                    <a:pt x="9048" y="4601"/>
                  </a:cubicBezTo>
                  <a:cubicBezTo>
                    <a:pt x="8814" y="4327"/>
                    <a:pt x="8569" y="4018"/>
                    <a:pt x="8344" y="3675"/>
                  </a:cubicBezTo>
                  <a:cubicBezTo>
                    <a:pt x="8272" y="3565"/>
                    <a:pt x="8201" y="3451"/>
                    <a:pt x="8133" y="3338"/>
                  </a:cubicBezTo>
                  <a:cubicBezTo>
                    <a:pt x="7145" y="1650"/>
                    <a:pt x="5241" y="0"/>
                    <a:pt x="3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7" name="Google Shape;34867;p126"/>
            <p:cNvSpPr/>
            <p:nvPr/>
          </p:nvSpPr>
          <p:spPr>
            <a:xfrm>
              <a:off x="5591807" y="3618629"/>
              <a:ext cx="105851" cy="152385"/>
            </a:xfrm>
            <a:custGeom>
              <a:avLst/>
              <a:gdLst/>
              <a:ahLst/>
              <a:cxnLst/>
              <a:rect l="l" t="t" r="r" b="b"/>
              <a:pathLst>
                <a:path w="5259" h="7571" extrusionOk="0">
                  <a:moveTo>
                    <a:pt x="4392" y="1"/>
                  </a:moveTo>
                  <a:cubicBezTo>
                    <a:pt x="3725" y="1"/>
                    <a:pt x="2257" y="956"/>
                    <a:pt x="1612" y="1913"/>
                  </a:cubicBezTo>
                  <a:cubicBezTo>
                    <a:pt x="968" y="2869"/>
                    <a:pt x="1" y="5620"/>
                    <a:pt x="1" y="6257"/>
                  </a:cubicBezTo>
                  <a:cubicBezTo>
                    <a:pt x="1" y="6965"/>
                    <a:pt x="583" y="7571"/>
                    <a:pt x="967" y="7571"/>
                  </a:cubicBezTo>
                  <a:cubicBezTo>
                    <a:pt x="1044" y="7571"/>
                    <a:pt x="1113" y="7546"/>
                    <a:pt x="1167" y="7493"/>
                  </a:cubicBezTo>
                  <a:cubicBezTo>
                    <a:pt x="2746" y="5959"/>
                    <a:pt x="4985" y="1927"/>
                    <a:pt x="5186" y="839"/>
                  </a:cubicBezTo>
                  <a:cubicBezTo>
                    <a:pt x="5259" y="434"/>
                    <a:pt x="5060" y="1"/>
                    <a:pt x="4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8" name="Google Shape;34868;p126"/>
            <p:cNvSpPr/>
            <p:nvPr/>
          </p:nvSpPr>
          <p:spPr>
            <a:xfrm>
              <a:off x="4930873" y="4363530"/>
              <a:ext cx="259906" cy="236458"/>
            </a:xfrm>
            <a:custGeom>
              <a:avLst/>
              <a:gdLst/>
              <a:ahLst/>
              <a:cxnLst/>
              <a:rect l="l" t="t" r="r" b="b"/>
              <a:pathLst>
                <a:path w="12913" h="11748" extrusionOk="0">
                  <a:moveTo>
                    <a:pt x="8180" y="1"/>
                  </a:moveTo>
                  <a:cubicBezTo>
                    <a:pt x="7782" y="1"/>
                    <a:pt x="7383" y="55"/>
                    <a:pt x="6995" y="177"/>
                  </a:cubicBezTo>
                  <a:cubicBezTo>
                    <a:pt x="6217" y="417"/>
                    <a:pt x="4238" y="1232"/>
                    <a:pt x="3853" y="1712"/>
                  </a:cubicBezTo>
                  <a:cubicBezTo>
                    <a:pt x="3470" y="2194"/>
                    <a:pt x="2896" y="2873"/>
                    <a:pt x="2320" y="3200"/>
                  </a:cubicBezTo>
                  <a:cubicBezTo>
                    <a:pt x="1740" y="3528"/>
                    <a:pt x="1142" y="3507"/>
                    <a:pt x="1007" y="4040"/>
                  </a:cubicBezTo>
                  <a:cubicBezTo>
                    <a:pt x="873" y="4573"/>
                    <a:pt x="1068" y="5142"/>
                    <a:pt x="1513" y="5497"/>
                  </a:cubicBezTo>
                  <a:cubicBezTo>
                    <a:pt x="1520" y="5506"/>
                    <a:pt x="1531" y="5512"/>
                    <a:pt x="1538" y="5512"/>
                  </a:cubicBezTo>
                  <a:cubicBezTo>
                    <a:pt x="1635" y="5578"/>
                    <a:pt x="1774" y="5604"/>
                    <a:pt x="1932" y="5604"/>
                  </a:cubicBezTo>
                  <a:cubicBezTo>
                    <a:pt x="2543" y="5604"/>
                    <a:pt x="3452" y="5216"/>
                    <a:pt x="3452" y="5216"/>
                  </a:cubicBezTo>
                  <a:lnTo>
                    <a:pt x="3452" y="5216"/>
                  </a:lnTo>
                  <a:cubicBezTo>
                    <a:pt x="3452" y="5216"/>
                    <a:pt x="2432" y="6330"/>
                    <a:pt x="2193" y="6550"/>
                  </a:cubicBezTo>
                  <a:cubicBezTo>
                    <a:pt x="1959" y="6775"/>
                    <a:pt x="1194" y="7872"/>
                    <a:pt x="965" y="8242"/>
                  </a:cubicBezTo>
                  <a:cubicBezTo>
                    <a:pt x="741" y="8612"/>
                    <a:pt x="89" y="9412"/>
                    <a:pt x="45" y="9665"/>
                  </a:cubicBezTo>
                  <a:cubicBezTo>
                    <a:pt x="1" y="9916"/>
                    <a:pt x="260" y="10329"/>
                    <a:pt x="616" y="10437"/>
                  </a:cubicBezTo>
                  <a:cubicBezTo>
                    <a:pt x="706" y="10463"/>
                    <a:pt x="820" y="10478"/>
                    <a:pt x="947" y="10478"/>
                  </a:cubicBezTo>
                  <a:cubicBezTo>
                    <a:pt x="1320" y="10478"/>
                    <a:pt x="1805" y="10343"/>
                    <a:pt x="2136" y="9945"/>
                  </a:cubicBezTo>
                  <a:cubicBezTo>
                    <a:pt x="2580" y="9412"/>
                    <a:pt x="3705" y="8405"/>
                    <a:pt x="3705" y="8404"/>
                  </a:cubicBezTo>
                  <a:lnTo>
                    <a:pt x="3705" y="8404"/>
                  </a:lnTo>
                  <a:cubicBezTo>
                    <a:pt x="3705" y="8405"/>
                    <a:pt x="3291" y="9369"/>
                    <a:pt x="3189" y="9603"/>
                  </a:cubicBezTo>
                  <a:cubicBezTo>
                    <a:pt x="3082" y="9842"/>
                    <a:pt x="2819" y="10763"/>
                    <a:pt x="2809" y="11154"/>
                  </a:cubicBezTo>
                  <a:cubicBezTo>
                    <a:pt x="2800" y="11450"/>
                    <a:pt x="3160" y="11748"/>
                    <a:pt x="3647" y="11748"/>
                  </a:cubicBezTo>
                  <a:cubicBezTo>
                    <a:pt x="3799" y="11748"/>
                    <a:pt x="3963" y="11719"/>
                    <a:pt x="4132" y="11652"/>
                  </a:cubicBezTo>
                  <a:cubicBezTo>
                    <a:pt x="4843" y="11375"/>
                    <a:pt x="5078" y="10407"/>
                    <a:pt x="5188" y="10276"/>
                  </a:cubicBezTo>
                  <a:cubicBezTo>
                    <a:pt x="5225" y="10233"/>
                    <a:pt x="5328" y="10080"/>
                    <a:pt x="5456" y="9891"/>
                  </a:cubicBezTo>
                  <a:lnTo>
                    <a:pt x="5459" y="9881"/>
                  </a:lnTo>
                  <a:cubicBezTo>
                    <a:pt x="5711" y="9506"/>
                    <a:pt x="6042" y="9002"/>
                    <a:pt x="6085" y="8941"/>
                  </a:cubicBezTo>
                  <a:lnTo>
                    <a:pt x="6085" y="8948"/>
                  </a:lnTo>
                  <a:cubicBezTo>
                    <a:pt x="6057" y="9090"/>
                    <a:pt x="5807" y="10225"/>
                    <a:pt x="5769" y="10410"/>
                  </a:cubicBezTo>
                  <a:cubicBezTo>
                    <a:pt x="5723" y="10614"/>
                    <a:pt x="5989" y="11335"/>
                    <a:pt x="6480" y="11360"/>
                  </a:cubicBezTo>
                  <a:cubicBezTo>
                    <a:pt x="6506" y="11362"/>
                    <a:pt x="6532" y="11363"/>
                    <a:pt x="6558" y="11363"/>
                  </a:cubicBezTo>
                  <a:cubicBezTo>
                    <a:pt x="7026" y="11363"/>
                    <a:pt x="7541" y="11120"/>
                    <a:pt x="7689" y="10823"/>
                  </a:cubicBezTo>
                  <a:lnTo>
                    <a:pt x="8110" y="10201"/>
                  </a:lnTo>
                  <a:lnTo>
                    <a:pt x="8259" y="9980"/>
                  </a:lnTo>
                  <a:cubicBezTo>
                    <a:pt x="8259" y="9980"/>
                    <a:pt x="8263" y="9984"/>
                    <a:pt x="8269" y="9984"/>
                  </a:cubicBezTo>
                  <a:cubicBezTo>
                    <a:pt x="8332" y="10008"/>
                    <a:pt x="8610" y="10152"/>
                    <a:pt x="8922" y="10152"/>
                  </a:cubicBezTo>
                  <a:cubicBezTo>
                    <a:pt x="9020" y="10152"/>
                    <a:pt x="9121" y="10138"/>
                    <a:pt x="9220" y="10102"/>
                  </a:cubicBezTo>
                  <a:cubicBezTo>
                    <a:pt x="9452" y="10015"/>
                    <a:pt x="9939" y="9943"/>
                    <a:pt x="10198" y="9635"/>
                  </a:cubicBezTo>
                  <a:cubicBezTo>
                    <a:pt x="10426" y="9362"/>
                    <a:pt x="10227" y="8781"/>
                    <a:pt x="10227" y="8656"/>
                  </a:cubicBezTo>
                  <a:cubicBezTo>
                    <a:pt x="10227" y="8648"/>
                    <a:pt x="10231" y="8642"/>
                    <a:pt x="10231" y="8638"/>
                  </a:cubicBezTo>
                  <a:cubicBezTo>
                    <a:pt x="10245" y="8602"/>
                    <a:pt x="10276" y="8498"/>
                    <a:pt x="10320" y="8361"/>
                  </a:cubicBezTo>
                  <a:cubicBezTo>
                    <a:pt x="10447" y="7965"/>
                    <a:pt x="10676" y="7268"/>
                    <a:pt x="10881" y="6859"/>
                  </a:cubicBezTo>
                  <a:cubicBezTo>
                    <a:pt x="11163" y="6312"/>
                    <a:pt x="12558" y="4664"/>
                    <a:pt x="12748" y="3197"/>
                  </a:cubicBezTo>
                  <a:cubicBezTo>
                    <a:pt x="12913" y="1942"/>
                    <a:pt x="10557" y="1"/>
                    <a:pt x="8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9" name="Google Shape;34869;p126"/>
            <p:cNvSpPr/>
            <p:nvPr/>
          </p:nvSpPr>
          <p:spPr>
            <a:xfrm>
              <a:off x="5247986" y="4135034"/>
              <a:ext cx="135337" cy="165066"/>
            </a:xfrm>
            <a:custGeom>
              <a:avLst/>
              <a:gdLst/>
              <a:ahLst/>
              <a:cxnLst/>
              <a:rect l="l" t="t" r="r" b="b"/>
              <a:pathLst>
                <a:path w="6724" h="8201" extrusionOk="0">
                  <a:moveTo>
                    <a:pt x="4302" y="0"/>
                  </a:moveTo>
                  <a:cubicBezTo>
                    <a:pt x="3986" y="0"/>
                    <a:pt x="3663" y="64"/>
                    <a:pt x="3352" y="208"/>
                  </a:cubicBezTo>
                  <a:cubicBezTo>
                    <a:pt x="2664" y="528"/>
                    <a:pt x="2284" y="2469"/>
                    <a:pt x="1840" y="3047"/>
                  </a:cubicBezTo>
                  <a:cubicBezTo>
                    <a:pt x="1396" y="3626"/>
                    <a:pt x="30" y="5451"/>
                    <a:pt x="16" y="6219"/>
                  </a:cubicBezTo>
                  <a:cubicBezTo>
                    <a:pt x="1" y="7201"/>
                    <a:pt x="1195" y="8200"/>
                    <a:pt x="2430" y="8200"/>
                  </a:cubicBezTo>
                  <a:cubicBezTo>
                    <a:pt x="2631" y="8200"/>
                    <a:pt x="2833" y="8174"/>
                    <a:pt x="3031" y="8117"/>
                  </a:cubicBezTo>
                  <a:cubicBezTo>
                    <a:pt x="5101" y="7522"/>
                    <a:pt x="6724" y="2513"/>
                    <a:pt x="6599" y="1670"/>
                  </a:cubicBezTo>
                  <a:cubicBezTo>
                    <a:pt x="6471" y="812"/>
                    <a:pt x="543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0" name="Google Shape;34870;p126"/>
            <p:cNvSpPr/>
            <p:nvPr/>
          </p:nvSpPr>
          <p:spPr>
            <a:xfrm>
              <a:off x="5071678" y="4353125"/>
              <a:ext cx="131050" cy="74774"/>
            </a:xfrm>
            <a:custGeom>
              <a:avLst/>
              <a:gdLst/>
              <a:ahLst/>
              <a:cxnLst/>
              <a:rect l="l" t="t" r="r" b="b"/>
              <a:pathLst>
                <a:path w="6511" h="3715" extrusionOk="0">
                  <a:moveTo>
                    <a:pt x="1191" y="0"/>
                  </a:moveTo>
                  <a:cubicBezTo>
                    <a:pt x="841" y="0"/>
                    <a:pt x="525" y="25"/>
                    <a:pt x="260" y="58"/>
                  </a:cubicBezTo>
                  <a:cubicBezTo>
                    <a:pt x="167" y="271"/>
                    <a:pt x="82" y="481"/>
                    <a:pt x="0" y="691"/>
                  </a:cubicBezTo>
                  <a:cubicBezTo>
                    <a:pt x="387" y="570"/>
                    <a:pt x="785" y="515"/>
                    <a:pt x="1182" y="515"/>
                  </a:cubicBezTo>
                  <a:cubicBezTo>
                    <a:pt x="3559" y="515"/>
                    <a:pt x="5917" y="2458"/>
                    <a:pt x="5752" y="3714"/>
                  </a:cubicBezTo>
                  <a:cubicBezTo>
                    <a:pt x="5752" y="3714"/>
                    <a:pt x="6048" y="3490"/>
                    <a:pt x="6510" y="3110"/>
                  </a:cubicBezTo>
                  <a:cubicBezTo>
                    <a:pt x="5095" y="514"/>
                    <a:pt x="279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1" name="Google Shape;34871;p126"/>
            <p:cNvSpPr/>
            <p:nvPr/>
          </p:nvSpPr>
          <p:spPr>
            <a:xfrm>
              <a:off x="4702659" y="4224215"/>
              <a:ext cx="31701" cy="14109"/>
            </a:xfrm>
            <a:custGeom>
              <a:avLst/>
              <a:gdLst/>
              <a:ahLst/>
              <a:cxnLst/>
              <a:rect l="l" t="t" r="r" b="b"/>
              <a:pathLst>
                <a:path w="1575" h="701" extrusionOk="0">
                  <a:moveTo>
                    <a:pt x="145" y="0"/>
                  </a:moveTo>
                  <a:cubicBezTo>
                    <a:pt x="84" y="253"/>
                    <a:pt x="37" y="488"/>
                    <a:pt x="1" y="701"/>
                  </a:cubicBezTo>
                  <a:cubicBezTo>
                    <a:pt x="268" y="505"/>
                    <a:pt x="552" y="363"/>
                    <a:pt x="830" y="295"/>
                  </a:cubicBezTo>
                  <a:cubicBezTo>
                    <a:pt x="1097" y="227"/>
                    <a:pt x="1346" y="196"/>
                    <a:pt x="1574" y="192"/>
                  </a:cubicBezTo>
                  <a:cubicBezTo>
                    <a:pt x="1019" y="46"/>
                    <a:pt x="52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2" name="Google Shape;34872;p126"/>
            <p:cNvSpPr/>
            <p:nvPr/>
          </p:nvSpPr>
          <p:spPr>
            <a:xfrm>
              <a:off x="4771330" y="4244643"/>
              <a:ext cx="42167" cy="53861"/>
            </a:xfrm>
            <a:custGeom>
              <a:avLst/>
              <a:gdLst/>
              <a:ahLst/>
              <a:cxnLst/>
              <a:rect l="l" t="t" r="r" b="b"/>
              <a:pathLst>
                <a:path w="2095" h="2676" extrusionOk="0">
                  <a:moveTo>
                    <a:pt x="0" y="1"/>
                  </a:moveTo>
                  <a:lnTo>
                    <a:pt x="0" y="1"/>
                  </a:lnTo>
                  <a:cubicBezTo>
                    <a:pt x="452" y="566"/>
                    <a:pt x="629" y="1299"/>
                    <a:pt x="605" y="1800"/>
                  </a:cubicBezTo>
                  <a:cubicBezTo>
                    <a:pt x="942" y="1996"/>
                    <a:pt x="1259" y="2305"/>
                    <a:pt x="1508" y="2675"/>
                  </a:cubicBezTo>
                  <a:cubicBezTo>
                    <a:pt x="1721" y="2497"/>
                    <a:pt x="1916" y="2326"/>
                    <a:pt x="2094" y="2159"/>
                  </a:cubicBezTo>
                  <a:cubicBezTo>
                    <a:pt x="1447" y="1163"/>
                    <a:pt x="717" y="47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3" name="Google Shape;34873;p126"/>
            <p:cNvSpPr/>
            <p:nvPr/>
          </p:nvSpPr>
          <p:spPr>
            <a:xfrm>
              <a:off x="5353046" y="3437672"/>
              <a:ext cx="206790" cy="192902"/>
            </a:xfrm>
            <a:custGeom>
              <a:avLst/>
              <a:gdLst/>
              <a:ahLst/>
              <a:cxnLst/>
              <a:rect l="l" t="t" r="r" b="b"/>
              <a:pathLst>
                <a:path w="10274" h="9584" extrusionOk="0">
                  <a:moveTo>
                    <a:pt x="10214" y="1"/>
                  </a:moveTo>
                  <a:cubicBezTo>
                    <a:pt x="7233" y="2459"/>
                    <a:pt x="6450" y="5433"/>
                    <a:pt x="6450" y="5433"/>
                  </a:cubicBezTo>
                  <a:cubicBezTo>
                    <a:pt x="5074" y="5878"/>
                    <a:pt x="3760" y="6869"/>
                    <a:pt x="3141" y="7758"/>
                  </a:cubicBezTo>
                  <a:cubicBezTo>
                    <a:pt x="2638" y="8480"/>
                    <a:pt x="1895" y="8919"/>
                    <a:pt x="1163" y="8940"/>
                  </a:cubicBezTo>
                  <a:cubicBezTo>
                    <a:pt x="430" y="8960"/>
                    <a:pt x="0" y="9503"/>
                    <a:pt x="0" y="9503"/>
                  </a:cubicBezTo>
                  <a:cubicBezTo>
                    <a:pt x="0" y="9503"/>
                    <a:pt x="351" y="9583"/>
                    <a:pt x="830" y="9583"/>
                  </a:cubicBezTo>
                  <a:cubicBezTo>
                    <a:pt x="1478" y="9583"/>
                    <a:pt x="2362" y="9436"/>
                    <a:pt x="2938" y="8746"/>
                  </a:cubicBezTo>
                  <a:cubicBezTo>
                    <a:pt x="3938" y="7547"/>
                    <a:pt x="6937" y="5635"/>
                    <a:pt x="6937" y="5635"/>
                  </a:cubicBezTo>
                  <a:cubicBezTo>
                    <a:pt x="7160" y="4521"/>
                    <a:pt x="9341" y="1452"/>
                    <a:pt x="10274" y="458"/>
                  </a:cubicBezTo>
                  <a:cubicBezTo>
                    <a:pt x="10274" y="458"/>
                    <a:pt x="10260" y="280"/>
                    <a:pt x="1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4" name="Google Shape;34874;p126"/>
            <p:cNvSpPr/>
            <p:nvPr/>
          </p:nvSpPr>
          <p:spPr>
            <a:xfrm>
              <a:off x="4931678" y="3974979"/>
              <a:ext cx="179718" cy="155203"/>
            </a:xfrm>
            <a:custGeom>
              <a:avLst/>
              <a:gdLst/>
              <a:ahLst/>
              <a:cxnLst/>
              <a:rect l="l" t="t" r="r" b="b"/>
              <a:pathLst>
                <a:path w="8929" h="7711" extrusionOk="0">
                  <a:moveTo>
                    <a:pt x="4032" y="1"/>
                  </a:moveTo>
                  <a:cubicBezTo>
                    <a:pt x="2974" y="1"/>
                    <a:pt x="1966" y="420"/>
                    <a:pt x="1287" y="1248"/>
                  </a:cubicBezTo>
                  <a:cubicBezTo>
                    <a:pt x="0" y="2816"/>
                    <a:pt x="379" y="5255"/>
                    <a:pt x="2133" y="6695"/>
                  </a:cubicBezTo>
                  <a:cubicBezTo>
                    <a:pt x="2961" y="7375"/>
                    <a:pt x="3948" y="7710"/>
                    <a:pt x="4895" y="7710"/>
                  </a:cubicBezTo>
                  <a:cubicBezTo>
                    <a:pt x="5954" y="7710"/>
                    <a:pt x="6961" y="7291"/>
                    <a:pt x="7641" y="6463"/>
                  </a:cubicBezTo>
                  <a:cubicBezTo>
                    <a:pt x="8929" y="4896"/>
                    <a:pt x="8550" y="2457"/>
                    <a:pt x="6795" y="1017"/>
                  </a:cubicBezTo>
                  <a:cubicBezTo>
                    <a:pt x="5967" y="337"/>
                    <a:pt x="4979" y="1"/>
                    <a:pt x="4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5" name="Google Shape;34875;p126"/>
            <p:cNvSpPr/>
            <p:nvPr/>
          </p:nvSpPr>
          <p:spPr>
            <a:xfrm>
              <a:off x="5149708" y="4212038"/>
              <a:ext cx="90272" cy="16585"/>
            </a:xfrm>
            <a:custGeom>
              <a:avLst/>
              <a:gdLst/>
              <a:ahLst/>
              <a:cxnLst/>
              <a:rect l="l" t="t" r="r" b="b"/>
              <a:pathLst>
                <a:path w="4485" h="824" extrusionOk="0">
                  <a:moveTo>
                    <a:pt x="1505" y="0"/>
                  </a:moveTo>
                  <a:cubicBezTo>
                    <a:pt x="1048" y="0"/>
                    <a:pt x="545" y="49"/>
                    <a:pt x="1" y="171"/>
                  </a:cubicBezTo>
                  <a:cubicBezTo>
                    <a:pt x="7" y="292"/>
                    <a:pt x="22" y="410"/>
                    <a:pt x="36" y="527"/>
                  </a:cubicBezTo>
                  <a:cubicBezTo>
                    <a:pt x="36" y="527"/>
                    <a:pt x="29" y="538"/>
                    <a:pt x="15" y="559"/>
                  </a:cubicBezTo>
                  <a:cubicBezTo>
                    <a:pt x="381" y="467"/>
                    <a:pt x="1023" y="342"/>
                    <a:pt x="1828" y="342"/>
                  </a:cubicBezTo>
                  <a:cubicBezTo>
                    <a:pt x="2598" y="342"/>
                    <a:pt x="3516" y="456"/>
                    <a:pt x="4484" y="823"/>
                  </a:cubicBezTo>
                  <a:cubicBezTo>
                    <a:pt x="4484" y="823"/>
                    <a:pt x="3379" y="0"/>
                    <a:pt x="1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6" name="Google Shape;34876;p126"/>
            <p:cNvSpPr/>
            <p:nvPr/>
          </p:nvSpPr>
          <p:spPr>
            <a:xfrm>
              <a:off x="5254245" y="4033094"/>
              <a:ext cx="164643" cy="17350"/>
            </a:xfrm>
            <a:custGeom>
              <a:avLst/>
              <a:gdLst/>
              <a:ahLst/>
              <a:cxnLst/>
              <a:rect l="l" t="t" r="r" b="b"/>
              <a:pathLst>
                <a:path w="8180" h="862" extrusionOk="0">
                  <a:moveTo>
                    <a:pt x="4706" y="0"/>
                  </a:moveTo>
                  <a:cubicBezTo>
                    <a:pt x="2134" y="0"/>
                    <a:pt x="1" y="553"/>
                    <a:pt x="0" y="553"/>
                  </a:cubicBezTo>
                  <a:cubicBezTo>
                    <a:pt x="927" y="430"/>
                    <a:pt x="1849" y="382"/>
                    <a:pt x="2722" y="382"/>
                  </a:cubicBezTo>
                  <a:cubicBezTo>
                    <a:pt x="4894" y="382"/>
                    <a:pt x="6772" y="679"/>
                    <a:pt x="7714" y="862"/>
                  </a:cubicBezTo>
                  <a:cubicBezTo>
                    <a:pt x="7789" y="792"/>
                    <a:pt x="7952" y="635"/>
                    <a:pt x="8180" y="407"/>
                  </a:cubicBezTo>
                  <a:cubicBezTo>
                    <a:pt x="7032" y="105"/>
                    <a:pt x="5827" y="0"/>
                    <a:pt x="4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7" name="Google Shape;34877;p126"/>
            <p:cNvSpPr/>
            <p:nvPr/>
          </p:nvSpPr>
          <p:spPr>
            <a:xfrm>
              <a:off x="4734418" y="4142723"/>
              <a:ext cx="110500" cy="74351"/>
            </a:xfrm>
            <a:custGeom>
              <a:avLst/>
              <a:gdLst/>
              <a:ahLst/>
              <a:cxnLst/>
              <a:rect l="l" t="t" r="r" b="b"/>
              <a:pathLst>
                <a:path w="5490" h="3694" extrusionOk="0">
                  <a:moveTo>
                    <a:pt x="537" y="1"/>
                  </a:moveTo>
                  <a:cubicBezTo>
                    <a:pt x="426" y="1"/>
                    <a:pt x="312" y="4"/>
                    <a:pt x="195" y="11"/>
                  </a:cubicBezTo>
                  <a:cubicBezTo>
                    <a:pt x="85" y="316"/>
                    <a:pt x="36" y="502"/>
                    <a:pt x="36" y="502"/>
                  </a:cubicBezTo>
                  <a:cubicBezTo>
                    <a:pt x="21" y="520"/>
                    <a:pt x="11" y="541"/>
                    <a:pt x="0" y="559"/>
                  </a:cubicBezTo>
                  <a:cubicBezTo>
                    <a:pt x="50" y="558"/>
                    <a:pt x="102" y="557"/>
                    <a:pt x="158" y="557"/>
                  </a:cubicBezTo>
                  <a:cubicBezTo>
                    <a:pt x="1350" y="557"/>
                    <a:pt x="3963" y="904"/>
                    <a:pt x="5490" y="3694"/>
                  </a:cubicBezTo>
                  <a:cubicBezTo>
                    <a:pt x="5414" y="3477"/>
                    <a:pt x="4167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8" name="Google Shape;34878;p126"/>
            <p:cNvSpPr/>
            <p:nvPr/>
          </p:nvSpPr>
          <p:spPr>
            <a:xfrm>
              <a:off x="5433733" y="3683396"/>
              <a:ext cx="151802" cy="140933"/>
            </a:xfrm>
            <a:custGeom>
              <a:avLst/>
              <a:gdLst/>
              <a:ahLst/>
              <a:cxnLst/>
              <a:rect l="l" t="t" r="r" b="b"/>
              <a:pathLst>
                <a:path w="7542" h="7002" extrusionOk="0">
                  <a:moveTo>
                    <a:pt x="0" y="0"/>
                  </a:moveTo>
                  <a:cubicBezTo>
                    <a:pt x="0" y="2"/>
                    <a:pt x="61" y="6967"/>
                    <a:pt x="7205" y="7002"/>
                  </a:cubicBezTo>
                  <a:cubicBezTo>
                    <a:pt x="7361" y="6685"/>
                    <a:pt x="7468" y="6450"/>
                    <a:pt x="7542" y="6284"/>
                  </a:cubicBezTo>
                  <a:cubicBezTo>
                    <a:pt x="4667" y="6237"/>
                    <a:pt x="512" y="387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9" name="Google Shape;34879;p126"/>
            <p:cNvSpPr/>
            <p:nvPr/>
          </p:nvSpPr>
          <p:spPr>
            <a:xfrm>
              <a:off x="5487773" y="3540297"/>
              <a:ext cx="119054" cy="52372"/>
            </a:xfrm>
            <a:custGeom>
              <a:avLst/>
              <a:gdLst/>
              <a:ahLst/>
              <a:cxnLst/>
              <a:rect l="l" t="t" r="r" b="b"/>
              <a:pathLst>
                <a:path w="5915" h="2602" extrusionOk="0">
                  <a:moveTo>
                    <a:pt x="320" y="0"/>
                  </a:moveTo>
                  <a:cubicBezTo>
                    <a:pt x="302" y="0"/>
                    <a:pt x="285" y="0"/>
                    <a:pt x="267" y="0"/>
                  </a:cubicBezTo>
                  <a:lnTo>
                    <a:pt x="0" y="468"/>
                  </a:lnTo>
                  <a:cubicBezTo>
                    <a:pt x="0" y="468"/>
                    <a:pt x="0" y="468"/>
                    <a:pt x="0" y="468"/>
                  </a:cubicBezTo>
                  <a:cubicBezTo>
                    <a:pt x="16" y="468"/>
                    <a:pt x="4013" y="470"/>
                    <a:pt x="5914" y="2602"/>
                  </a:cubicBezTo>
                  <a:cubicBezTo>
                    <a:pt x="5914" y="2602"/>
                    <a:pt x="4503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0" name="Google Shape;34880;p126"/>
            <p:cNvSpPr/>
            <p:nvPr/>
          </p:nvSpPr>
          <p:spPr>
            <a:xfrm>
              <a:off x="5358802" y="3501231"/>
              <a:ext cx="106998" cy="32828"/>
            </a:xfrm>
            <a:custGeom>
              <a:avLst/>
              <a:gdLst/>
              <a:ahLst/>
              <a:cxnLst/>
              <a:rect l="l" t="t" r="r" b="b"/>
              <a:pathLst>
                <a:path w="5316" h="1631" extrusionOk="0">
                  <a:moveTo>
                    <a:pt x="961" y="0"/>
                  </a:moveTo>
                  <a:cubicBezTo>
                    <a:pt x="708" y="0"/>
                    <a:pt x="447" y="15"/>
                    <a:pt x="178" y="48"/>
                  </a:cubicBezTo>
                  <a:cubicBezTo>
                    <a:pt x="79" y="353"/>
                    <a:pt x="19" y="556"/>
                    <a:pt x="1" y="610"/>
                  </a:cubicBezTo>
                  <a:cubicBezTo>
                    <a:pt x="344" y="552"/>
                    <a:pt x="818" y="496"/>
                    <a:pt x="1372" y="496"/>
                  </a:cubicBezTo>
                  <a:cubicBezTo>
                    <a:pt x="2495" y="496"/>
                    <a:pt x="3948" y="725"/>
                    <a:pt x="5315" y="1631"/>
                  </a:cubicBezTo>
                  <a:cubicBezTo>
                    <a:pt x="5212" y="1533"/>
                    <a:pt x="3518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1" name="Google Shape;34881;p126"/>
            <p:cNvSpPr/>
            <p:nvPr/>
          </p:nvSpPr>
          <p:spPr>
            <a:xfrm>
              <a:off x="5241747" y="3257318"/>
              <a:ext cx="62516" cy="57706"/>
            </a:xfrm>
            <a:custGeom>
              <a:avLst/>
              <a:gdLst/>
              <a:ahLst/>
              <a:cxnLst/>
              <a:rect l="l" t="t" r="r" b="b"/>
              <a:pathLst>
                <a:path w="3106" h="2867" extrusionOk="0">
                  <a:moveTo>
                    <a:pt x="1553" y="1"/>
                  </a:moveTo>
                  <a:cubicBezTo>
                    <a:pt x="1483" y="1"/>
                    <a:pt x="1413" y="38"/>
                    <a:pt x="1376" y="112"/>
                  </a:cubicBezTo>
                  <a:lnTo>
                    <a:pt x="1066" y="738"/>
                  </a:lnTo>
                  <a:cubicBezTo>
                    <a:pt x="1038" y="797"/>
                    <a:pt x="982" y="837"/>
                    <a:pt x="918" y="847"/>
                  </a:cubicBezTo>
                  <a:lnTo>
                    <a:pt x="227" y="947"/>
                  </a:lnTo>
                  <a:cubicBezTo>
                    <a:pt x="66" y="970"/>
                    <a:pt x="1" y="1170"/>
                    <a:pt x="118" y="1285"/>
                  </a:cubicBezTo>
                  <a:lnTo>
                    <a:pt x="618" y="1771"/>
                  </a:lnTo>
                  <a:cubicBezTo>
                    <a:pt x="665" y="1817"/>
                    <a:pt x="687" y="1882"/>
                    <a:pt x="675" y="1947"/>
                  </a:cubicBezTo>
                  <a:lnTo>
                    <a:pt x="558" y="2635"/>
                  </a:lnTo>
                  <a:cubicBezTo>
                    <a:pt x="535" y="2762"/>
                    <a:pt x="637" y="2866"/>
                    <a:pt x="753" y="2866"/>
                  </a:cubicBezTo>
                  <a:cubicBezTo>
                    <a:pt x="783" y="2866"/>
                    <a:pt x="814" y="2859"/>
                    <a:pt x="844" y="2843"/>
                  </a:cubicBezTo>
                  <a:lnTo>
                    <a:pt x="1462" y="2518"/>
                  </a:lnTo>
                  <a:cubicBezTo>
                    <a:pt x="1490" y="2503"/>
                    <a:pt x="1522" y="2496"/>
                    <a:pt x="1553" y="2496"/>
                  </a:cubicBezTo>
                  <a:cubicBezTo>
                    <a:pt x="1585" y="2496"/>
                    <a:pt x="1616" y="2503"/>
                    <a:pt x="1645" y="2518"/>
                  </a:cubicBezTo>
                  <a:lnTo>
                    <a:pt x="2263" y="2843"/>
                  </a:lnTo>
                  <a:cubicBezTo>
                    <a:pt x="2294" y="2859"/>
                    <a:pt x="2325" y="2866"/>
                    <a:pt x="2355" y="2866"/>
                  </a:cubicBezTo>
                  <a:cubicBezTo>
                    <a:pt x="2470" y="2866"/>
                    <a:pt x="2572" y="2762"/>
                    <a:pt x="2550" y="2635"/>
                  </a:cubicBezTo>
                  <a:lnTo>
                    <a:pt x="2431" y="1947"/>
                  </a:lnTo>
                  <a:cubicBezTo>
                    <a:pt x="2421" y="1882"/>
                    <a:pt x="2442" y="1817"/>
                    <a:pt x="2489" y="1771"/>
                  </a:cubicBezTo>
                  <a:lnTo>
                    <a:pt x="2988" y="1285"/>
                  </a:lnTo>
                  <a:cubicBezTo>
                    <a:pt x="3106" y="1170"/>
                    <a:pt x="3040" y="970"/>
                    <a:pt x="2879" y="947"/>
                  </a:cubicBezTo>
                  <a:lnTo>
                    <a:pt x="2188" y="847"/>
                  </a:lnTo>
                  <a:cubicBezTo>
                    <a:pt x="2124" y="837"/>
                    <a:pt x="2068" y="797"/>
                    <a:pt x="2039" y="738"/>
                  </a:cubicBezTo>
                  <a:lnTo>
                    <a:pt x="1731" y="112"/>
                  </a:lnTo>
                  <a:cubicBezTo>
                    <a:pt x="1694" y="38"/>
                    <a:pt x="1624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2" name="Google Shape;34882;p126"/>
            <p:cNvSpPr/>
            <p:nvPr/>
          </p:nvSpPr>
          <p:spPr>
            <a:xfrm>
              <a:off x="5699967" y="4431739"/>
              <a:ext cx="89406" cy="82482"/>
            </a:xfrm>
            <a:custGeom>
              <a:avLst/>
              <a:gdLst/>
              <a:ahLst/>
              <a:cxnLst/>
              <a:rect l="l" t="t" r="r" b="b"/>
              <a:pathLst>
                <a:path w="4442" h="4098" extrusionOk="0">
                  <a:moveTo>
                    <a:pt x="2221" y="0"/>
                  </a:moveTo>
                  <a:cubicBezTo>
                    <a:pt x="2120" y="0"/>
                    <a:pt x="2019" y="53"/>
                    <a:pt x="1967" y="158"/>
                  </a:cubicBezTo>
                  <a:lnTo>
                    <a:pt x="1526" y="1053"/>
                  </a:lnTo>
                  <a:cubicBezTo>
                    <a:pt x="1484" y="1137"/>
                    <a:pt x="1404" y="1194"/>
                    <a:pt x="1313" y="1209"/>
                  </a:cubicBezTo>
                  <a:lnTo>
                    <a:pt x="325" y="1351"/>
                  </a:lnTo>
                  <a:cubicBezTo>
                    <a:pt x="93" y="1386"/>
                    <a:pt x="1" y="1672"/>
                    <a:pt x="168" y="1834"/>
                  </a:cubicBezTo>
                  <a:lnTo>
                    <a:pt x="883" y="2532"/>
                  </a:lnTo>
                  <a:cubicBezTo>
                    <a:pt x="949" y="2596"/>
                    <a:pt x="980" y="2690"/>
                    <a:pt x="964" y="2782"/>
                  </a:cubicBezTo>
                  <a:lnTo>
                    <a:pt x="796" y="3765"/>
                  </a:lnTo>
                  <a:cubicBezTo>
                    <a:pt x="765" y="3949"/>
                    <a:pt x="911" y="4097"/>
                    <a:pt x="1076" y="4097"/>
                  </a:cubicBezTo>
                  <a:cubicBezTo>
                    <a:pt x="1119" y="4097"/>
                    <a:pt x="1163" y="4087"/>
                    <a:pt x="1206" y="4064"/>
                  </a:cubicBezTo>
                  <a:lnTo>
                    <a:pt x="2090" y="3600"/>
                  </a:lnTo>
                  <a:cubicBezTo>
                    <a:pt x="2131" y="3579"/>
                    <a:pt x="2177" y="3568"/>
                    <a:pt x="2222" y="3568"/>
                  </a:cubicBezTo>
                  <a:cubicBezTo>
                    <a:pt x="2267" y="3568"/>
                    <a:pt x="2312" y="3579"/>
                    <a:pt x="2353" y="3600"/>
                  </a:cubicBezTo>
                  <a:lnTo>
                    <a:pt x="3237" y="4064"/>
                  </a:lnTo>
                  <a:cubicBezTo>
                    <a:pt x="3280" y="4087"/>
                    <a:pt x="3325" y="4098"/>
                    <a:pt x="3369" y="4098"/>
                  </a:cubicBezTo>
                  <a:cubicBezTo>
                    <a:pt x="3533" y="4098"/>
                    <a:pt x="3678" y="3949"/>
                    <a:pt x="3648" y="3765"/>
                  </a:cubicBezTo>
                  <a:lnTo>
                    <a:pt x="3479" y="2782"/>
                  </a:lnTo>
                  <a:cubicBezTo>
                    <a:pt x="3463" y="2690"/>
                    <a:pt x="3493" y="2596"/>
                    <a:pt x="3560" y="2532"/>
                  </a:cubicBezTo>
                  <a:lnTo>
                    <a:pt x="4273" y="1834"/>
                  </a:lnTo>
                  <a:cubicBezTo>
                    <a:pt x="4441" y="1672"/>
                    <a:pt x="4348" y="1386"/>
                    <a:pt x="4117" y="1351"/>
                  </a:cubicBezTo>
                  <a:lnTo>
                    <a:pt x="3129" y="1209"/>
                  </a:lnTo>
                  <a:cubicBezTo>
                    <a:pt x="3036" y="1195"/>
                    <a:pt x="2957" y="1137"/>
                    <a:pt x="2916" y="1053"/>
                  </a:cubicBezTo>
                  <a:lnTo>
                    <a:pt x="2475" y="158"/>
                  </a:lnTo>
                  <a:cubicBezTo>
                    <a:pt x="2423" y="53"/>
                    <a:pt x="2322" y="0"/>
                    <a:pt x="2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3" name="Google Shape;34883;p126"/>
            <p:cNvSpPr/>
            <p:nvPr/>
          </p:nvSpPr>
          <p:spPr>
            <a:xfrm>
              <a:off x="5824962" y="3249348"/>
              <a:ext cx="65938" cy="60845"/>
            </a:xfrm>
            <a:custGeom>
              <a:avLst/>
              <a:gdLst/>
              <a:ahLst/>
              <a:cxnLst/>
              <a:rect l="l" t="t" r="r" b="b"/>
              <a:pathLst>
                <a:path w="3276" h="3023" extrusionOk="0">
                  <a:moveTo>
                    <a:pt x="1638" y="1"/>
                  </a:moveTo>
                  <a:cubicBezTo>
                    <a:pt x="1564" y="1"/>
                    <a:pt x="1490" y="39"/>
                    <a:pt x="1451" y="117"/>
                  </a:cubicBezTo>
                  <a:lnTo>
                    <a:pt x="1125" y="777"/>
                  </a:lnTo>
                  <a:cubicBezTo>
                    <a:pt x="1096" y="838"/>
                    <a:pt x="1036" y="881"/>
                    <a:pt x="968" y="892"/>
                  </a:cubicBezTo>
                  <a:lnTo>
                    <a:pt x="241" y="997"/>
                  </a:lnTo>
                  <a:cubicBezTo>
                    <a:pt x="70" y="1022"/>
                    <a:pt x="1" y="1232"/>
                    <a:pt x="124" y="1353"/>
                  </a:cubicBezTo>
                  <a:lnTo>
                    <a:pt x="650" y="1867"/>
                  </a:lnTo>
                  <a:cubicBezTo>
                    <a:pt x="701" y="1915"/>
                    <a:pt x="722" y="1983"/>
                    <a:pt x="711" y="2051"/>
                  </a:cubicBezTo>
                  <a:lnTo>
                    <a:pt x="587" y="2777"/>
                  </a:lnTo>
                  <a:cubicBezTo>
                    <a:pt x="565" y="2913"/>
                    <a:pt x="672" y="3022"/>
                    <a:pt x="793" y="3022"/>
                  </a:cubicBezTo>
                  <a:cubicBezTo>
                    <a:pt x="825" y="3022"/>
                    <a:pt x="858" y="3014"/>
                    <a:pt x="889" y="2998"/>
                  </a:cubicBezTo>
                  <a:lnTo>
                    <a:pt x="1541" y="2655"/>
                  </a:lnTo>
                  <a:cubicBezTo>
                    <a:pt x="1572" y="2639"/>
                    <a:pt x="1605" y="2631"/>
                    <a:pt x="1638" y="2631"/>
                  </a:cubicBezTo>
                  <a:cubicBezTo>
                    <a:pt x="1672" y="2631"/>
                    <a:pt x="1705" y="2639"/>
                    <a:pt x="1735" y="2655"/>
                  </a:cubicBezTo>
                  <a:lnTo>
                    <a:pt x="2387" y="2998"/>
                  </a:lnTo>
                  <a:cubicBezTo>
                    <a:pt x="2418" y="3015"/>
                    <a:pt x="2451" y="3022"/>
                    <a:pt x="2483" y="3022"/>
                  </a:cubicBezTo>
                  <a:cubicBezTo>
                    <a:pt x="2605" y="3022"/>
                    <a:pt x="2712" y="2912"/>
                    <a:pt x="2689" y="2777"/>
                  </a:cubicBezTo>
                  <a:lnTo>
                    <a:pt x="2566" y="2051"/>
                  </a:lnTo>
                  <a:cubicBezTo>
                    <a:pt x="2553" y="1983"/>
                    <a:pt x="2576" y="1915"/>
                    <a:pt x="2625" y="1867"/>
                  </a:cubicBezTo>
                  <a:lnTo>
                    <a:pt x="3152" y="1353"/>
                  </a:lnTo>
                  <a:cubicBezTo>
                    <a:pt x="3276" y="1232"/>
                    <a:pt x="3208" y="1022"/>
                    <a:pt x="3036" y="997"/>
                  </a:cubicBezTo>
                  <a:lnTo>
                    <a:pt x="2307" y="892"/>
                  </a:lnTo>
                  <a:cubicBezTo>
                    <a:pt x="2240" y="881"/>
                    <a:pt x="2181" y="840"/>
                    <a:pt x="2151" y="777"/>
                  </a:cubicBezTo>
                  <a:lnTo>
                    <a:pt x="1826" y="117"/>
                  </a:lnTo>
                  <a:cubicBezTo>
                    <a:pt x="1787" y="39"/>
                    <a:pt x="1713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4" name="Google Shape;34884;p126"/>
            <p:cNvSpPr/>
            <p:nvPr/>
          </p:nvSpPr>
          <p:spPr>
            <a:xfrm>
              <a:off x="4626983" y="3352315"/>
              <a:ext cx="13727" cy="13687"/>
            </a:xfrm>
            <a:custGeom>
              <a:avLst/>
              <a:gdLst/>
              <a:ahLst/>
              <a:cxnLst/>
              <a:rect l="l" t="t" r="r" b="b"/>
              <a:pathLst>
                <a:path w="682" h="680" extrusionOk="0">
                  <a:moveTo>
                    <a:pt x="341" y="0"/>
                  </a:moveTo>
                  <a:cubicBezTo>
                    <a:pt x="153" y="0"/>
                    <a:pt x="1" y="152"/>
                    <a:pt x="1" y="340"/>
                  </a:cubicBezTo>
                  <a:cubicBezTo>
                    <a:pt x="1" y="528"/>
                    <a:pt x="153" y="680"/>
                    <a:pt x="341" y="680"/>
                  </a:cubicBezTo>
                  <a:cubicBezTo>
                    <a:pt x="528" y="680"/>
                    <a:pt x="682" y="528"/>
                    <a:pt x="682" y="340"/>
                  </a:cubicBezTo>
                  <a:cubicBezTo>
                    <a:pt x="682" y="152"/>
                    <a:pt x="527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5" name="Google Shape;34885;p126"/>
            <p:cNvSpPr/>
            <p:nvPr/>
          </p:nvSpPr>
          <p:spPr>
            <a:xfrm>
              <a:off x="4571998" y="3717591"/>
              <a:ext cx="11231" cy="11251"/>
            </a:xfrm>
            <a:custGeom>
              <a:avLst/>
              <a:gdLst/>
              <a:ahLst/>
              <a:cxnLst/>
              <a:rect l="l" t="t" r="r" b="b"/>
              <a:pathLst>
                <a:path w="558" h="559" extrusionOk="0">
                  <a:moveTo>
                    <a:pt x="278" y="1"/>
                  </a:moveTo>
                  <a:cubicBezTo>
                    <a:pt x="125" y="1"/>
                    <a:pt x="0" y="126"/>
                    <a:pt x="0" y="280"/>
                  </a:cubicBezTo>
                  <a:cubicBezTo>
                    <a:pt x="0" y="434"/>
                    <a:pt x="125" y="559"/>
                    <a:pt x="278" y="559"/>
                  </a:cubicBezTo>
                  <a:cubicBezTo>
                    <a:pt x="433" y="559"/>
                    <a:pt x="558" y="434"/>
                    <a:pt x="558" y="280"/>
                  </a:cubicBezTo>
                  <a:cubicBezTo>
                    <a:pt x="558" y="126"/>
                    <a:pt x="433" y="1"/>
                    <a:pt x="278" y="1"/>
                  </a:cubicBezTo>
                  <a:close/>
                </a:path>
              </a:pathLst>
            </a:custGeom>
            <a:solidFill>
              <a:srgbClr val="E7F4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6" name="Google Shape;34886;p126"/>
            <p:cNvSpPr/>
            <p:nvPr/>
          </p:nvSpPr>
          <p:spPr>
            <a:xfrm>
              <a:off x="4951100" y="3375984"/>
              <a:ext cx="16243" cy="16243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3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6"/>
                    <a:pt x="181" y="806"/>
                    <a:pt x="403" y="806"/>
                  </a:cubicBezTo>
                  <a:cubicBezTo>
                    <a:pt x="626" y="806"/>
                    <a:pt x="807" y="626"/>
                    <a:pt x="807" y="404"/>
                  </a:cubicBezTo>
                  <a:cubicBezTo>
                    <a:pt x="807" y="181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7" name="Google Shape;34887;p126"/>
            <p:cNvSpPr/>
            <p:nvPr/>
          </p:nvSpPr>
          <p:spPr>
            <a:xfrm>
              <a:off x="5095769" y="2969530"/>
              <a:ext cx="16203" cy="162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79" y="1"/>
                    <a:pt x="0" y="180"/>
                    <a:pt x="0" y="403"/>
                  </a:cubicBezTo>
                  <a:cubicBezTo>
                    <a:pt x="0" y="626"/>
                    <a:pt x="179" y="806"/>
                    <a:pt x="402" y="806"/>
                  </a:cubicBezTo>
                  <a:cubicBezTo>
                    <a:pt x="626" y="806"/>
                    <a:pt x="805" y="626"/>
                    <a:pt x="805" y="403"/>
                  </a:cubicBezTo>
                  <a:cubicBezTo>
                    <a:pt x="805" y="180"/>
                    <a:pt x="626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8" name="Google Shape;34888;p126"/>
            <p:cNvSpPr/>
            <p:nvPr/>
          </p:nvSpPr>
          <p:spPr>
            <a:xfrm>
              <a:off x="5606801" y="3059294"/>
              <a:ext cx="22462" cy="22462"/>
            </a:xfrm>
            <a:custGeom>
              <a:avLst/>
              <a:gdLst/>
              <a:ahLst/>
              <a:cxnLst/>
              <a:rect l="l" t="t" r="r" b="b"/>
              <a:pathLst>
                <a:path w="1116" h="1116" extrusionOk="0">
                  <a:moveTo>
                    <a:pt x="558" y="0"/>
                  </a:moveTo>
                  <a:cubicBezTo>
                    <a:pt x="250" y="0"/>
                    <a:pt x="0" y="251"/>
                    <a:pt x="0" y="558"/>
                  </a:cubicBezTo>
                  <a:cubicBezTo>
                    <a:pt x="0" y="866"/>
                    <a:pt x="250" y="1116"/>
                    <a:pt x="558" y="1116"/>
                  </a:cubicBezTo>
                  <a:cubicBezTo>
                    <a:pt x="866" y="1116"/>
                    <a:pt x="1116" y="866"/>
                    <a:pt x="1116" y="558"/>
                  </a:cubicBezTo>
                  <a:cubicBezTo>
                    <a:pt x="1116" y="251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9" name="Google Shape;34889;p126"/>
            <p:cNvSpPr/>
            <p:nvPr/>
          </p:nvSpPr>
          <p:spPr>
            <a:xfrm>
              <a:off x="5914012" y="3809831"/>
              <a:ext cx="15237" cy="15237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9" y="1"/>
                  </a:moveTo>
                  <a:cubicBezTo>
                    <a:pt x="171" y="1"/>
                    <a:pt x="1" y="170"/>
                    <a:pt x="1" y="379"/>
                  </a:cubicBezTo>
                  <a:cubicBezTo>
                    <a:pt x="1" y="588"/>
                    <a:pt x="171" y="756"/>
                    <a:pt x="379" y="756"/>
                  </a:cubicBezTo>
                  <a:cubicBezTo>
                    <a:pt x="588" y="756"/>
                    <a:pt x="757" y="588"/>
                    <a:pt x="757" y="379"/>
                  </a:cubicBezTo>
                  <a:cubicBezTo>
                    <a:pt x="757" y="170"/>
                    <a:pt x="588" y="1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0" name="Google Shape;34890;p126"/>
            <p:cNvSpPr/>
            <p:nvPr/>
          </p:nvSpPr>
          <p:spPr>
            <a:xfrm>
              <a:off x="5441120" y="4492078"/>
              <a:ext cx="25300" cy="25320"/>
            </a:xfrm>
            <a:custGeom>
              <a:avLst/>
              <a:gdLst/>
              <a:ahLst/>
              <a:cxnLst/>
              <a:rect l="l" t="t" r="r" b="b"/>
              <a:pathLst>
                <a:path w="1257" h="1258" extrusionOk="0">
                  <a:moveTo>
                    <a:pt x="629" y="1"/>
                  </a:moveTo>
                  <a:cubicBezTo>
                    <a:pt x="282" y="1"/>
                    <a:pt x="0" y="282"/>
                    <a:pt x="0" y="630"/>
                  </a:cubicBezTo>
                  <a:cubicBezTo>
                    <a:pt x="0" y="977"/>
                    <a:pt x="282" y="1257"/>
                    <a:pt x="629" y="1257"/>
                  </a:cubicBezTo>
                  <a:cubicBezTo>
                    <a:pt x="975" y="1257"/>
                    <a:pt x="1257" y="977"/>
                    <a:pt x="1257" y="630"/>
                  </a:cubicBezTo>
                  <a:cubicBezTo>
                    <a:pt x="1257" y="282"/>
                    <a:pt x="975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1" name="Google Shape;34891;p126"/>
            <p:cNvSpPr/>
            <p:nvPr/>
          </p:nvSpPr>
          <p:spPr>
            <a:xfrm>
              <a:off x="5645082" y="4086530"/>
              <a:ext cx="27454" cy="27474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681" y="0"/>
                  </a:moveTo>
                  <a:cubicBezTo>
                    <a:pt x="305" y="0"/>
                    <a:pt x="0" y="306"/>
                    <a:pt x="0" y="682"/>
                  </a:cubicBezTo>
                  <a:cubicBezTo>
                    <a:pt x="0" y="1059"/>
                    <a:pt x="305" y="1364"/>
                    <a:pt x="681" y="1364"/>
                  </a:cubicBezTo>
                  <a:cubicBezTo>
                    <a:pt x="1059" y="1364"/>
                    <a:pt x="1363" y="1059"/>
                    <a:pt x="1363" y="682"/>
                  </a:cubicBezTo>
                  <a:cubicBezTo>
                    <a:pt x="1363" y="306"/>
                    <a:pt x="1059" y="0"/>
                    <a:pt x="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2" name="Google Shape;34892;p126"/>
          <p:cNvGrpSpPr/>
          <p:nvPr/>
        </p:nvGrpSpPr>
        <p:grpSpPr>
          <a:xfrm>
            <a:off x="7558267" y="1939315"/>
            <a:ext cx="531684" cy="531697"/>
            <a:chOff x="1074575" y="1049088"/>
            <a:chExt cx="1049100" cy="1049125"/>
          </a:xfrm>
        </p:grpSpPr>
        <p:sp>
          <p:nvSpPr>
            <p:cNvPr id="34893" name="Google Shape;34893;p126"/>
            <p:cNvSpPr/>
            <p:nvPr/>
          </p:nvSpPr>
          <p:spPr>
            <a:xfrm>
              <a:off x="1074575" y="1049088"/>
              <a:ext cx="1049100" cy="1049125"/>
            </a:xfrm>
            <a:custGeom>
              <a:avLst/>
              <a:gdLst/>
              <a:ahLst/>
              <a:cxnLst/>
              <a:rect l="l" t="t" r="r" b="b"/>
              <a:pathLst>
                <a:path w="41964" h="41965" extrusionOk="0">
                  <a:moveTo>
                    <a:pt x="20986" y="1"/>
                  </a:moveTo>
                  <a:cubicBezTo>
                    <a:pt x="17613" y="1"/>
                    <a:pt x="14435" y="789"/>
                    <a:pt x="11611" y="2204"/>
                  </a:cubicBezTo>
                  <a:cubicBezTo>
                    <a:pt x="4727" y="5647"/>
                    <a:pt x="1" y="12755"/>
                    <a:pt x="1" y="20977"/>
                  </a:cubicBezTo>
                  <a:cubicBezTo>
                    <a:pt x="1" y="21428"/>
                    <a:pt x="17" y="21876"/>
                    <a:pt x="48" y="22316"/>
                  </a:cubicBezTo>
                  <a:cubicBezTo>
                    <a:pt x="372" y="27600"/>
                    <a:pt x="2663" y="32350"/>
                    <a:pt x="6182" y="35861"/>
                  </a:cubicBezTo>
                  <a:cubicBezTo>
                    <a:pt x="9979" y="39629"/>
                    <a:pt x="15201" y="41964"/>
                    <a:pt x="20986" y="41964"/>
                  </a:cubicBezTo>
                  <a:cubicBezTo>
                    <a:pt x="22981" y="41964"/>
                    <a:pt x="24907" y="41687"/>
                    <a:pt x="26733" y="41168"/>
                  </a:cubicBezTo>
                  <a:cubicBezTo>
                    <a:pt x="32388" y="39558"/>
                    <a:pt x="37075" y="35637"/>
                    <a:pt x="39689" y="30486"/>
                  </a:cubicBezTo>
                  <a:cubicBezTo>
                    <a:pt x="41144" y="27632"/>
                    <a:pt x="41963" y="24397"/>
                    <a:pt x="41963" y="20980"/>
                  </a:cubicBezTo>
                  <a:lnTo>
                    <a:pt x="41963" y="20887"/>
                  </a:lnTo>
                  <a:cubicBezTo>
                    <a:pt x="41910" y="9345"/>
                    <a:pt x="32543" y="2"/>
                    <a:pt x="20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4" name="Google Shape;34894;p126"/>
            <p:cNvSpPr/>
            <p:nvPr/>
          </p:nvSpPr>
          <p:spPr>
            <a:xfrm>
              <a:off x="1075750" y="1552963"/>
              <a:ext cx="542825" cy="403175"/>
            </a:xfrm>
            <a:custGeom>
              <a:avLst/>
              <a:gdLst/>
              <a:ahLst/>
              <a:cxnLst/>
              <a:rect l="l" t="t" r="r" b="b"/>
              <a:pathLst>
                <a:path w="21713" h="16127" extrusionOk="0">
                  <a:moveTo>
                    <a:pt x="5441" y="1"/>
                  </a:moveTo>
                  <a:cubicBezTo>
                    <a:pt x="4982" y="1"/>
                    <a:pt x="4553" y="169"/>
                    <a:pt x="4108" y="826"/>
                  </a:cubicBezTo>
                  <a:cubicBezTo>
                    <a:pt x="3288" y="2055"/>
                    <a:pt x="4255" y="2295"/>
                    <a:pt x="3288" y="2442"/>
                  </a:cubicBezTo>
                  <a:cubicBezTo>
                    <a:pt x="3202" y="2454"/>
                    <a:pt x="3088" y="2460"/>
                    <a:pt x="2954" y="2460"/>
                  </a:cubicBezTo>
                  <a:cubicBezTo>
                    <a:pt x="2273" y="2460"/>
                    <a:pt x="1053" y="2312"/>
                    <a:pt x="1" y="2162"/>
                  </a:cubicBezTo>
                  <a:lnTo>
                    <a:pt x="1" y="2162"/>
                  </a:lnTo>
                  <a:cubicBezTo>
                    <a:pt x="325" y="7447"/>
                    <a:pt x="2616" y="12196"/>
                    <a:pt x="6135" y="15707"/>
                  </a:cubicBezTo>
                  <a:cubicBezTo>
                    <a:pt x="6354" y="15069"/>
                    <a:pt x="6610" y="14660"/>
                    <a:pt x="7268" y="14660"/>
                  </a:cubicBezTo>
                  <a:cubicBezTo>
                    <a:pt x="7608" y="14660"/>
                    <a:pt x="8054" y="14769"/>
                    <a:pt x="8656" y="15011"/>
                  </a:cubicBezTo>
                  <a:cubicBezTo>
                    <a:pt x="10445" y="15728"/>
                    <a:pt x="10857" y="16126"/>
                    <a:pt x="11581" y="16126"/>
                  </a:cubicBezTo>
                  <a:cubicBezTo>
                    <a:pt x="11833" y="16126"/>
                    <a:pt x="12123" y="16078"/>
                    <a:pt x="12523" y="15978"/>
                  </a:cubicBezTo>
                  <a:cubicBezTo>
                    <a:pt x="14071" y="15591"/>
                    <a:pt x="14411" y="15931"/>
                    <a:pt x="14411" y="14864"/>
                  </a:cubicBezTo>
                  <a:cubicBezTo>
                    <a:pt x="14411" y="13853"/>
                    <a:pt x="14017" y="12970"/>
                    <a:pt x="15696" y="12970"/>
                  </a:cubicBezTo>
                  <a:cubicBezTo>
                    <a:pt x="15778" y="12970"/>
                    <a:pt x="15865" y="12973"/>
                    <a:pt x="15958" y="12977"/>
                  </a:cubicBezTo>
                  <a:cubicBezTo>
                    <a:pt x="17330" y="13046"/>
                    <a:pt x="17796" y="13576"/>
                    <a:pt x="18372" y="13576"/>
                  </a:cubicBezTo>
                  <a:cubicBezTo>
                    <a:pt x="18627" y="13576"/>
                    <a:pt x="18904" y="13472"/>
                    <a:pt x="19291" y="13177"/>
                  </a:cubicBezTo>
                  <a:cubicBezTo>
                    <a:pt x="20552" y="12202"/>
                    <a:pt x="21712" y="11576"/>
                    <a:pt x="20939" y="10903"/>
                  </a:cubicBezTo>
                  <a:cubicBezTo>
                    <a:pt x="20448" y="10471"/>
                    <a:pt x="19623" y="10391"/>
                    <a:pt x="18826" y="10391"/>
                  </a:cubicBezTo>
                  <a:cubicBezTo>
                    <a:pt x="18369" y="10391"/>
                    <a:pt x="17920" y="10417"/>
                    <a:pt x="17550" y="10418"/>
                  </a:cubicBezTo>
                  <a:cubicBezTo>
                    <a:pt x="16538" y="10418"/>
                    <a:pt x="13924" y="8825"/>
                    <a:pt x="13877" y="7619"/>
                  </a:cubicBezTo>
                  <a:cubicBezTo>
                    <a:pt x="13831" y="6404"/>
                    <a:pt x="15037" y="5584"/>
                    <a:pt x="13924" y="4957"/>
                  </a:cubicBezTo>
                  <a:cubicBezTo>
                    <a:pt x="12816" y="4330"/>
                    <a:pt x="12816" y="3843"/>
                    <a:pt x="11557" y="3843"/>
                  </a:cubicBezTo>
                  <a:cubicBezTo>
                    <a:pt x="10818" y="3843"/>
                    <a:pt x="10761" y="4323"/>
                    <a:pt x="10443" y="4323"/>
                  </a:cubicBezTo>
                  <a:cubicBezTo>
                    <a:pt x="10218" y="4323"/>
                    <a:pt x="9862" y="4083"/>
                    <a:pt x="9042" y="3262"/>
                  </a:cubicBezTo>
                  <a:cubicBezTo>
                    <a:pt x="7063" y="1283"/>
                    <a:pt x="7735" y="269"/>
                    <a:pt x="6722" y="169"/>
                  </a:cubicBezTo>
                  <a:cubicBezTo>
                    <a:pt x="6253" y="125"/>
                    <a:pt x="5836" y="1"/>
                    <a:pt x="5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5" name="Google Shape;34895;p126"/>
            <p:cNvSpPr/>
            <p:nvPr/>
          </p:nvSpPr>
          <p:spPr>
            <a:xfrm>
              <a:off x="1357325" y="1049163"/>
              <a:ext cx="766350" cy="611000"/>
            </a:xfrm>
            <a:custGeom>
              <a:avLst/>
              <a:gdLst/>
              <a:ahLst/>
              <a:cxnLst/>
              <a:rect l="l" t="t" r="r" b="b"/>
              <a:pathLst>
                <a:path w="30654" h="24440" extrusionOk="0">
                  <a:moveTo>
                    <a:pt x="9676" y="0"/>
                  </a:moveTo>
                  <a:cubicBezTo>
                    <a:pt x="6303" y="0"/>
                    <a:pt x="3125" y="788"/>
                    <a:pt x="301" y="2204"/>
                  </a:cubicBezTo>
                  <a:cubicBezTo>
                    <a:pt x="93" y="2908"/>
                    <a:pt x="1" y="3572"/>
                    <a:pt x="194" y="3983"/>
                  </a:cubicBezTo>
                  <a:cubicBezTo>
                    <a:pt x="781" y="5188"/>
                    <a:pt x="2855" y="4369"/>
                    <a:pt x="3433" y="5042"/>
                  </a:cubicBezTo>
                  <a:cubicBezTo>
                    <a:pt x="4013" y="5723"/>
                    <a:pt x="3673" y="5816"/>
                    <a:pt x="4353" y="6350"/>
                  </a:cubicBezTo>
                  <a:cubicBezTo>
                    <a:pt x="5034" y="6883"/>
                    <a:pt x="6581" y="7123"/>
                    <a:pt x="7208" y="7271"/>
                  </a:cubicBezTo>
                  <a:cubicBezTo>
                    <a:pt x="7834" y="7418"/>
                    <a:pt x="8654" y="8430"/>
                    <a:pt x="8995" y="8965"/>
                  </a:cubicBezTo>
                  <a:cubicBezTo>
                    <a:pt x="9276" y="9401"/>
                    <a:pt x="10414" y="10301"/>
                    <a:pt x="11430" y="10301"/>
                  </a:cubicBezTo>
                  <a:cubicBezTo>
                    <a:pt x="11642" y="10301"/>
                    <a:pt x="11849" y="10262"/>
                    <a:pt x="12042" y="10171"/>
                  </a:cubicBezTo>
                  <a:cubicBezTo>
                    <a:pt x="13083" y="9673"/>
                    <a:pt x="13312" y="8458"/>
                    <a:pt x="14209" y="8458"/>
                  </a:cubicBezTo>
                  <a:cubicBezTo>
                    <a:pt x="14272" y="8458"/>
                    <a:pt x="14338" y="8464"/>
                    <a:pt x="14408" y="8477"/>
                  </a:cubicBezTo>
                  <a:cubicBezTo>
                    <a:pt x="15476" y="8671"/>
                    <a:pt x="16388" y="8717"/>
                    <a:pt x="16296" y="9205"/>
                  </a:cubicBezTo>
                  <a:cubicBezTo>
                    <a:pt x="16196" y="9684"/>
                    <a:pt x="15036" y="9807"/>
                    <a:pt x="15716" y="10303"/>
                  </a:cubicBezTo>
                  <a:cubicBezTo>
                    <a:pt x="16389" y="10797"/>
                    <a:pt x="18618" y="11525"/>
                    <a:pt x="18470" y="12151"/>
                  </a:cubicBezTo>
                  <a:cubicBezTo>
                    <a:pt x="18323" y="12778"/>
                    <a:pt x="18323" y="12778"/>
                    <a:pt x="18230" y="13846"/>
                  </a:cubicBezTo>
                  <a:cubicBezTo>
                    <a:pt x="18130" y="14905"/>
                    <a:pt x="14943" y="15052"/>
                    <a:pt x="15136" y="16499"/>
                  </a:cubicBezTo>
                  <a:cubicBezTo>
                    <a:pt x="15329" y="17954"/>
                    <a:pt x="15183" y="17954"/>
                    <a:pt x="15956" y="18681"/>
                  </a:cubicBezTo>
                  <a:cubicBezTo>
                    <a:pt x="16566" y="19255"/>
                    <a:pt x="17236" y="19825"/>
                    <a:pt x="17612" y="19825"/>
                  </a:cubicBezTo>
                  <a:cubicBezTo>
                    <a:pt x="17712" y="19825"/>
                    <a:pt x="17791" y="19785"/>
                    <a:pt x="17843" y="19694"/>
                  </a:cubicBezTo>
                  <a:cubicBezTo>
                    <a:pt x="18083" y="19261"/>
                    <a:pt x="19003" y="17861"/>
                    <a:pt x="19290" y="17807"/>
                  </a:cubicBezTo>
                  <a:cubicBezTo>
                    <a:pt x="19296" y="17806"/>
                    <a:pt x="19301" y="17805"/>
                    <a:pt x="19307" y="17805"/>
                  </a:cubicBezTo>
                  <a:cubicBezTo>
                    <a:pt x="19602" y="17805"/>
                    <a:pt x="20072" y="18971"/>
                    <a:pt x="20505" y="19206"/>
                  </a:cubicBezTo>
                  <a:cubicBezTo>
                    <a:pt x="20938" y="19454"/>
                    <a:pt x="20117" y="20722"/>
                    <a:pt x="20984" y="20978"/>
                  </a:cubicBezTo>
                  <a:cubicBezTo>
                    <a:pt x="21104" y="21014"/>
                    <a:pt x="21209" y="21028"/>
                    <a:pt x="21301" y="21028"/>
                  </a:cubicBezTo>
                  <a:cubicBezTo>
                    <a:pt x="21588" y="21028"/>
                    <a:pt x="21764" y="20897"/>
                    <a:pt x="21951" y="20897"/>
                  </a:cubicBezTo>
                  <a:cubicBezTo>
                    <a:pt x="22141" y="20897"/>
                    <a:pt x="22342" y="21033"/>
                    <a:pt x="22679" y="21581"/>
                  </a:cubicBezTo>
                  <a:cubicBezTo>
                    <a:pt x="23451" y="22834"/>
                    <a:pt x="24171" y="24335"/>
                    <a:pt x="25386" y="24435"/>
                  </a:cubicBezTo>
                  <a:cubicBezTo>
                    <a:pt x="25424" y="24438"/>
                    <a:pt x="25461" y="24439"/>
                    <a:pt x="25498" y="24439"/>
                  </a:cubicBezTo>
                  <a:cubicBezTo>
                    <a:pt x="26628" y="24439"/>
                    <a:pt x="27174" y="23079"/>
                    <a:pt x="27220" y="21581"/>
                  </a:cubicBezTo>
                  <a:cubicBezTo>
                    <a:pt x="27264" y="20034"/>
                    <a:pt x="28039" y="17807"/>
                    <a:pt x="28239" y="17807"/>
                  </a:cubicBezTo>
                  <a:cubicBezTo>
                    <a:pt x="28326" y="17807"/>
                    <a:pt x="29470" y="19253"/>
                    <a:pt x="30653" y="20885"/>
                  </a:cubicBezTo>
                  <a:cubicBezTo>
                    <a:pt x="30599" y="9343"/>
                    <a:pt x="21233" y="0"/>
                    <a:pt x="9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6" name="Google Shape;34896;p126"/>
            <p:cNvSpPr/>
            <p:nvPr/>
          </p:nvSpPr>
          <p:spPr>
            <a:xfrm>
              <a:off x="1629400" y="1769338"/>
              <a:ext cx="437450" cy="308950"/>
            </a:xfrm>
            <a:custGeom>
              <a:avLst/>
              <a:gdLst/>
              <a:ahLst/>
              <a:cxnLst/>
              <a:rect l="l" t="t" r="r" b="b"/>
              <a:pathLst>
                <a:path w="17498" h="12358" extrusionOk="0">
                  <a:moveTo>
                    <a:pt x="13133" y="0"/>
                  </a:moveTo>
                  <a:cubicBezTo>
                    <a:pt x="12935" y="0"/>
                    <a:pt x="12722" y="180"/>
                    <a:pt x="12376" y="701"/>
                  </a:cubicBezTo>
                  <a:cubicBezTo>
                    <a:pt x="11308" y="2295"/>
                    <a:pt x="11261" y="3022"/>
                    <a:pt x="10101" y="3215"/>
                  </a:cubicBezTo>
                  <a:cubicBezTo>
                    <a:pt x="8941" y="3407"/>
                    <a:pt x="8360" y="3694"/>
                    <a:pt x="7587" y="3694"/>
                  </a:cubicBezTo>
                  <a:cubicBezTo>
                    <a:pt x="7071" y="3694"/>
                    <a:pt x="6536" y="2986"/>
                    <a:pt x="5949" y="2986"/>
                  </a:cubicBezTo>
                  <a:cubicBezTo>
                    <a:pt x="5655" y="2986"/>
                    <a:pt x="5349" y="3163"/>
                    <a:pt x="5027" y="3694"/>
                  </a:cubicBezTo>
                  <a:cubicBezTo>
                    <a:pt x="4348" y="4818"/>
                    <a:pt x="3788" y="4985"/>
                    <a:pt x="3147" y="4985"/>
                  </a:cubicBezTo>
                  <a:cubicBezTo>
                    <a:pt x="2875" y="4985"/>
                    <a:pt x="2589" y="4955"/>
                    <a:pt x="2273" y="4955"/>
                  </a:cubicBezTo>
                  <a:cubicBezTo>
                    <a:pt x="1205" y="4955"/>
                    <a:pt x="0" y="5002"/>
                    <a:pt x="193" y="5821"/>
                  </a:cubicBezTo>
                  <a:cubicBezTo>
                    <a:pt x="386" y="6642"/>
                    <a:pt x="2220" y="7857"/>
                    <a:pt x="2460" y="7857"/>
                  </a:cubicBezTo>
                  <a:cubicBezTo>
                    <a:pt x="2707" y="7857"/>
                    <a:pt x="4834" y="8629"/>
                    <a:pt x="4734" y="9596"/>
                  </a:cubicBezTo>
                  <a:cubicBezTo>
                    <a:pt x="4641" y="10563"/>
                    <a:pt x="4108" y="12071"/>
                    <a:pt x="4541" y="12358"/>
                  </a:cubicBezTo>
                  <a:cubicBezTo>
                    <a:pt x="10196" y="10748"/>
                    <a:pt x="14883" y="6827"/>
                    <a:pt x="17497" y="1676"/>
                  </a:cubicBezTo>
                  <a:cubicBezTo>
                    <a:pt x="16995" y="1367"/>
                    <a:pt x="16314" y="1003"/>
                    <a:pt x="15223" y="895"/>
                  </a:cubicBezTo>
                  <a:cubicBezTo>
                    <a:pt x="13890" y="764"/>
                    <a:pt x="13542" y="0"/>
                    <a:pt x="13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7" name="Google Shape;34897;p126"/>
          <p:cNvGrpSpPr/>
          <p:nvPr/>
        </p:nvGrpSpPr>
        <p:grpSpPr>
          <a:xfrm>
            <a:off x="6622896" y="1258831"/>
            <a:ext cx="768457" cy="437466"/>
            <a:chOff x="3417125" y="2549150"/>
            <a:chExt cx="2840875" cy="1617250"/>
          </a:xfrm>
        </p:grpSpPr>
        <p:sp>
          <p:nvSpPr>
            <p:cNvPr id="34898" name="Google Shape;34898;p126"/>
            <p:cNvSpPr/>
            <p:nvPr/>
          </p:nvSpPr>
          <p:spPr>
            <a:xfrm>
              <a:off x="4042950" y="2549150"/>
              <a:ext cx="1617250" cy="1617250"/>
            </a:xfrm>
            <a:custGeom>
              <a:avLst/>
              <a:gdLst/>
              <a:ahLst/>
              <a:cxnLst/>
              <a:rect l="l" t="t" r="r" b="b"/>
              <a:pathLst>
                <a:path w="64690" h="64690" extrusionOk="0">
                  <a:moveTo>
                    <a:pt x="32345" y="1"/>
                  </a:moveTo>
                  <a:cubicBezTo>
                    <a:pt x="23766" y="1"/>
                    <a:pt x="15539" y="3409"/>
                    <a:pt x="9474" y="9474"/>
                  </a:cubicBezTo>
                  <a:cubicBezTo>
                    <a:pt x="3408" y="15540"/>
                    <a:pt x="1" y="23768"/>
                    <a:pt x="1" y="32345"/>
                  </a:cubicBezTo>
                  <a:cubicBezTo>
                    <a:pt x="1" y="40924"/>
                    <a:pt x="3408" y="49150"/>
                    <a:pt x="9474" y="55217"/>
                  </a:cubicBezTo>
                  <a:cubicBezTo>
                    <a:pt x="15539" y="61282"/>
                    <a:pt x="23766" y="64690"/>
                    <a:pt x="32345" y="64690"/>
                  </a:cubicBezTo>
                  <a:cubicBezTo>
                    <a:pt x="40923" y="64690"/>
                    <a:pt x="49150" y="61282"/>
                    <a:pt x="55215" y="55217"/>
                  </a:cubicBezTo>
                  <a:cubicBezTo>
                    <a:pt x="61282" y="49150"/>
                    <a:pt x="64690" y="40924"/>
                    <a:pt x="64690" y="32345"/>
                  </a:cubicBezTo>
                  <a:cubicBezTo>
                    <a:pt x="64690" y="23768"/>
                    <a:pt x="61282" y="15540"/>
                    <a:pt x="55215" y="9474"/>
                  </a:cubicBezTo>
                  <a:cubicBezTo>
                    <a:pt x="49150" y="3409"/>
                    <a:pt x="40923" y="1"/>
                    <a:pt x="3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9" name="Google Shape;34899;p126"/>
            <p:cNvSpPr/>
            <p:nvPr/>
          </p:nvSpPr>
          <p:spPr>
            <a:xfrm>
              <a:off x="3417125" y="2952200"/>
              <a:ext cx="2840875" cy="725675"/>
            </a:xfrm>
            <a:custGeom>
              <a:avLst/>
              <a:gdLst/>
              <a:ahLst/>
              <a:cxnLst/>
              <a:rect l="l" t="t" r="r" b="b"/>
              <a:pathLst>
                <a:path w="113635" h="29027" extrusionOk="0">
                  <a:moveTo>
                    <a:pt x="100173" y="1"/>
                  </a:moveTo>
                  <a:cubicBezTo>
                    <a:pt x="96817" y="1"/>
                    <a:pt x="92577" y="203"/>
                    <a:pt x="87218" y="670"/>
                  </a:cubicBezTo>
                  <a:cubicBezTo>
                    <a:pt x="86760" y="711"/>
                    <a:pt x="86281" y="759"/>
                    <a:pt x="85813" y="802"/>
                  </a:cubicBezTo>
                  <a:cubicBezTo>
                    <a:pt x="86663" y="2372"/>
                    <a:pt x="87395" y="4023"/>
                    <a:pt x="87985" y="5752"/>
                  </a:cubicBezTo>
                  <a:cubicBezTo>
                    <a:pt x="93051" y="5318"/>
                    <a:pt x="97009" y="5155"/>
                    <a:pt x="100042" y="5155"/>
                  </a:cubicBezTo>
                  <a:cubicBezTo>
                    <a:pt x="103073" y="5155"/>
                    <a:pt x="105181" y="5318"/>
                    <a:pt x="106552" y="5533"/>
                  </a:cubicBezTo>
                  <a:cubicBezTo>
                    <a:pt x="103810" y="7112"/>
                    <a:pt x="97934" y="9327"/>
                    <a:pt x="89407" y="11743"/>
                  </a:cubicBezTo>
                  <a:cubicBezTo>
                    <a:pt x="81217" y="14065"/>
                    <a:pt x="70580" y="16574"/>
                    <a:pt x="57866" y="18891"/>
                  </a:cubicBezTo>
                  <a:cubicBezTo>
                    <a:pt x="45152" y="21207"/>
                    <a:pt x="34315" y="22611"/>
                    <a:pt x="25830" y="23327"/>
                  </a:cubicBezTo>
                  <a:cubicBezTo>
                    <a:pt x="20999" y="23736"/>
                    <a:pt x="16931" y="23921"/>
                    <a:pt x="13726" y="23921"/>
                  </a:cubicBezTo>
                  <a:cubicBezTo>
                    <a:pt x="11073" y="23921"/>
                    <a:pt x="9012" y="23794"/>
                    <a:pt x="7599" y="23562"/>
                  </a:cubicBezTo>
                  <a:cubicBezTo>
                    <a:pt x="10011" y="22192"/>
                    <a:pt x="15268" y="19979"/>
                    <a:pt x="25048" y="17221"/>
                  </a:cubicBezTo>
                  <a:cubicBezTo>
                    <a:pt x="24990" y="15393"/>
                    <a:pt x="25092" y="13591"/>
                    <a:pt x="25335" y="11823"/>
                  </a:cubicBezTo>
                  <a:lnTo>
                    <a:pt x="25335" y="11823"/>
                  </a:lnTo>
                  <a:cubicBezTo>
                    <a:pt x="24955" y="11927"/>
                    <a:pt x="24560" y="12031"/>
                    <a:pt x="24185" y="12135"/>
                  </a:cubicBezTo>
                  <a:cubicBezTo>
                    <a:pt x="0" y="18895"/>
                    <a:pt x="692" y="22689"/>
                    <a:pt x="1063" y="24727"/>
                  </a:cubicBezTo>
                  <a:cubicBezTo>
                    <a:pt x="1532" y="27298"/>
                    <a:pt x="4085" y="29027"/>
                    <a:pt x="14000" y="29027"/>
                  </a:cubicBezTo>
                  <a:cubicBezTo>
                    <a:pt x="15829" y="29027"/>
                    <a:pt x="17910" y="28968"/>
                    <a:pt x="20274" y="28845"/>
                  </a:cubicBezTo>
                  <a:cubicBezTo>
                    <a:pt x="22501" y="28729"/>
                    <a:pt x="24884" y="28554"/>
                    <a:pt x="27383" y="28333"/>
                  </a:cubicBezTo>
                  <a:cubicBezTo>
                    <a:pt x="36594" y="27512"/>
                    <a:pt x="47466" y="25996"/>
                    <a:pt x="58787" y="23934"/>
                  </a:cubicBezTo>
                  <a:cubicBezTo>
                    <a:pt x="70108" y="21870"/>
                    <a:pt x="80816" y="19455"/>
                    <a:pt x="89725" y="16973"/>
                  </a:cubicBezTo>
                  <a:cubicBezTo>
                    <a:pt x="92142" y="16300"/>
                    <a:pt x="94432" y="15622"/>
                    <a:pt x="96558" y="14945"/>
                  </a:cubicBezTo>
                  <a:cubicBezTo>
                    <a:pt x="111038" y="10334"/>
                    <a:pt x="113635" y="7362"/>
                    <a:pt x="113079" y="4318"/>
                  </a:cubicBezTo>
                  <a:cubicBezTo>
                    <a:pt x="112687" y="2166"/>
                    <a:pt x="111150" y="1"/>
                    <a:pt x="100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0" name="Google Shape;34900;p126"/>
          <p:cNvGrpSpPr/>
          <p:nvPr/>
        </p:nvGrpSpPr>
        <p:grpSpPr>
          <a:xfrm>
            <a:off x="6741407" y="1939342"/>
            <a:ext cx="531746" cy="531737"/>
            <a:chOff x="1590875" y="1604350"/>
            <a:chExt cx="1485325" cy="1485300"/>
          </a:xfrm>
        </p:grpSpPr>
        <p:sp>
          <p:nvSpPr>
            <p:cNvPr id="34901" name="Google Shape;34901;p126"/>
            <p:cNvSpPr/>
            <p:nvPr/>
          </p:nvSpPr>
          <p:spPr>
            <a:xfrm>
              <a:off x="1590875" y="1604350"/>
              <a:ext cx="1485300" cy="1485300"/>
            </a:xfrm>
            <a:custGeom>
              <a:avLst/>
              <a:gdLst/>
              <a:ahLst/>
              <a:cxnLst/>
              <a:rect l="l" t="t" r="r" b="b"/>
              <a:pathLst>
                <a:path w="59412" h="59412" extrusionOk="0">
                  <a:moveTo>
                    <a:pt x="29705" y="1"/>
                  </a:moveTo>
                  <a:cubicBezTo>
                    <a:pt x="21827" y="1"/>
                    <a:pt x="14272" y="3131"/>
                    <a:pt x="8701" y="8701"/>
                  </a:cubicBezTo>
                  <a:cubicBezTo>
                    <a:pt x="3129" y="14273"/>
                    <a:pt x="0" y="21828"/>
                    <a:pt x="0" y="29707"/>
                  </a:cubicBezTo>
                  <a:cubicBezTo>
                    <a:pt x="0" y="37585"/>
                    <a:pt x="3129" y="45140"/>
                    <a:pt x="8701" y="50712"/>
                  </a:cubicBezTo>
                  <a:cubicBezTo>
                    <a:pt x="14272" y="56283"/>
                    <a:pt x="21827" y="59412"/>
                    <a:pt x="29705" y="59412"/>
                  </a:cubicBezTo>
                  <a:cubicBezTo>
                    <a:pt x="37584" y="59412"/>
                    <a:pt x="45139" y="56283"/>
                    <a:pt x="50711" y="50712"/>
                  </a:cubicBezTo>
                  <a:cubicBezTo>
                    <a:pt x="56281" y="45140"/>
                    <a:pt x="59411" y="37585"/>
                    <a:pt x="59411" y="29707"/>
                  </a:cubicBezTo>
                  <a:cubicBezTo>
                    <a:pt x="59411" y="21828"/>
                    <a:pt x="56281" y="14273"/>
                    <a:pt x="50711" y="8701"/>
                  </a:cubicBezTo>
                  <a:cubicBezTo>
                    <a:pt x="45139" y="3131"/>
                    <a:pt x="37584" y="1"/>
                    <a:pt x="297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2" name="Google Shape;34902;p126"/>
            <p:cNvSpPr/>
            <p:nvPr/>
          </p:nvSpPr>
          <p:spPr>
            <a:xfrm>
              <a:off x="1823600" y="1626200"/>
              <a:ext cx="1019925" cy="181250"/>
            </a:xfrm>
            <a:custGeom>
              <a:avLst/>
              <a:gdLst/>
              <a:ahLst/>
              <a:cxnLst/>
              <a:rect l="l" t="t" r="r" b="b"/>
              <a:pathLst>
                <a:path w="40797" h="7250" extrusionOk="0">
                  <a:moveTo>
                    <a:pt x="20398" y="0"/>
                  </a:moveTo>
                  <a:cubicBezTo>
                    <a:pt x="17563" y="0"/>
                    <a:pt x="14727" y="122"/>
                    <a:pt x="11899" y="367"/>
                  </a:cubicBezTo>
                  <a:cubicBezTo>
                    <a:pt x="7389" y="1711"/>
                    <a:pt x="3331" y="4099"/>
                    <a:pt x="0" y="7249"/>
                  </a:cubicBezTo>
                  <a:cubicBezTo>
                    <a:pt x="6724" y="6104"/>
                    <a:pt x="13561" y="5531"/>
                    <a:pt x="20398" y="5531"/>
                  </a:cubicBezTo>
                  <a:cubicBezTo>
                    <a:pt x="27235" y="5531"/>
                    <a:pt x="34072" y="6104"/>
                    <a:pt x="40796" y="7249"/>
                  </a:cubicBezTo>
                  <a:cubicBezTo>
                    <a:pt x="37465" y="4099"/>
                    <a:pt x="33406" y="1712"/>
                    <a:pt x="28897" y="367"/>
                  </a:cubicBezTo>
                  <a:cubicBezTo>
                    <a:pt x="26069" y="122"/>
                    <a:pt x="23234" y="0"/>
                    <a:pt x="20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3" name="Google Shape;34903;p126"/>
            <p:cNvSpPr/>
            <p:nvPr/>
          </p:nvSpPr>
          <p:spPr>
            <a:xfrm>
              <a:off x="1622800" y="1957750"/>
              <a:ext cx="1421500" cy="173550"/>
            </a:xfrm>
            <a:custGeom>
              <a:avLst/>
              <a:gdLst/>
              <a:ahLst/>
              <a:cxnLst/>
              <a:rect l="l" t="t" r="r" b="b"/>
              <a:pathLst>
                <a:path w="56860" h="6942" extrusionOk="0">
                  <a:moveTo>
                    <a:pt x="28430" y="1"/>
                  </a:moveTo>
                  <a:cubicBezTo>
                    <a:pt x="19553" y="1"/>
                    <a:pt x="10676" y="643"/>
                    <a:pt x="2044" y="1927"/>
                  </a:cubicBezTo>
                  <a:cubicBezTo>
                    <a:pt x="1218" y="3521"/>
                    <a:pt x="530" y="5195"/>
                    <a:pt x="0" y="6941"/>
                  </a:cubicBezTo>
                  <a:cubicBezTo>
                    <a:pt x="9268" y="5986"/>
                    <a:pt x="18849" y="5508"/>
                    <a:pt x="28429" y="5508"/>
                  </a:cubicBezTo>
                  <a:cubicBezTo>
                    <a:pt x="38010" y="5508"/>
                    <a:pt x="47591" y="5986"/>
                    <a:pt x="56859" y="6941"/>
                  </a:cubicBezTo>
                  <a:cubicBezTo>
                    <a:pt x="56330" y="5195"/>
                    <a:pt x="55640" y="3521"/>
                    <a:pt x="54816" y="1927"/>
                  </a:cubicBezTo>
                  <a:cubicBezTo>
                    <a:pt x="46184" y="643"/>
                    <a:pt x="37307" y="1"/>
                    <a:pt x="28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4" name="Google Shape;34904;p126"/>
            <p:cNvSpPr/>
            <p:nvPr/>
          </p:nvSpPr>
          <p:spPr>
            <a:xfrm>
              <a:off x="1590900" y="2322875"/>
              <a:ext cx="1485300" cy="69050"/>
            </a:xfrm>
            <a:custGeom>
              <a:avLst/>
              <a:gdLst/>
              <a:ahLst/>
              <a:cxnLst/>
              <a:rect l="l" t="t" r="r" b="b"/>
              <a:pathLst>
                <a:path w="59412" h="2762" extrusionOk="0">
                  <a:moveTo>
                    <a:pt x="29706" y="0"/>
                  </a:moveTo>
                  <a:cubicBezTo>
                    <a:pt x="19693" y="0"/>
                    <a:pt x="9680" y="37"/>
                    <a:pt x="22" y="111"/>
                  </a:cubicBezTo>
                  <a:cubicBezTo>
                    <a:pt x="14" y="396"/>
                    <a:pt x="0" y="680"/>
                    <a:pt x="0" y="967"/>
                  </a:cubicBezTo>
                  <a:cubicBezTo>
                    <a:pt x="0" y="1458"/>
                    <a:pt x="13" y="1946"/>
                    <a:pt x="37" y="2430"/>
                  </a:cubicBezTo>
                  <a:cubicBezTo>
                    <a:pt x="9690" y="2651"/>
                    <a:pt x="19698" y="2762"/>
                    <a:pt x="29705" y="2762"/>
                  </a:cubicBezTo>
                  <a:cubicBezTo>
                    <a:pt x="39713" y="2762"/>
                    <a:pt x="49721" y="2651"/>
                    <a:pt x="59375" y="2430"/>
                  </a:cubicBezTo>
                  <a:cubicBezTo>
                    <a:pt x="59399" y="1946"/>
                    <a:pt x="59411" y="1457"/>
                    <a:pt x="59411" y="967"/>
                  </a:cubicBezTo>
                  <a:cubicBezTo>
                    <a:pt x="59411" y="680"/>
                    <a:pt x="59399" y="396"/>
                    <a:pt x="59389" y="111"/>
                  </a:cubicBezTo>
                  <a:cubicBezTo>
                    <a:pt x="49731" y="37"/>
                    <a:pt x="39718" y="0"/>
                    <a:pt x="297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5" name="Google Shape;34905;p126"/>
            <p:cNvSpPr/>
            <p:nvPr/>
          </p:nvSpPr>
          <p:spPr>
            <a:xfrm>
              <a:off x="1628025" y="2579000"/>
              <a:ext cx="1411000" cy="178550"/>
            </a:xfrm>
            <a:custGeom>
              <a:avLst/>
              <a:gdLst/>
              <a:ahLst/>
              <a:cxnLst/>
              <a:rect l="l" t="t" r="r" b="b"/>
              <a:pathLst>
                <a:path w="56440" h="7142" extrusionOk="0">
                  <a:moveTo>
                    <a:pt x="0" y="1"/>
                  </a:moveTo>
                  <a:lnTo>
                    <a:pt x="0" y="1"/>
                  </a:lnTo>
                  <a:cubicBezTo>
                    <a:pt x="586" y="1782"/>
                    <a:pt x="1334" y="3490"/>
                    <a:pt x="2229" y="5105"/>
                  </a:cubicBezTo>
                  <a:cubicBezTo>
                    <a:pt x="10734" y="6463"/>
                    <a:pt x="19478" y="7142"/>
                    <a:pt x="28221" y="7142"/>
                  </a:cubicBezTo>
                  <a:cubicBezTo>
                    <a:pt x="36964" y="7142"/>
                    <a:pt x="45707" y="6463"/>
                    <a:pt x="54212" y="5105"/>
                  </a:cubicBezTo>
                  <a:cubicBezTo>
                    <a:pt x="55108" y="3490"/>
                    <a:pt x="55854" y="1782"/>
                    <a:pt x="56440" y="1"/>
                  </a:cubicBezTo>
                  <a:lnTo>
                    <a:pt x="56440" y="1"/>
                  </a:lnTo>
                  <a:cubicBezTo>
                    <a:pt x="47238" y="1076"/>
                    <a:pt x="37729" y="1613"/>
                    <a:pt x="28221" y="1613"/>
                  </a:cubicBezTo>
                  <a:cubicBezTo>
                    <a:pt x="18712" y="1613"/>
                    <a:pt x="9204" y="107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6" name="Google Shape;34906;p126"/>
            <p:cNvSpPr/>
            <p:nvPr/>
          </p:nvSpPr>
          <p:spPr>
            <a:xfrm>
              <a:off x="1900875" y="2950425"/>
              <a:ext cx="865300" cy="103475"/>
            </a:xfrm>
            <a:custGeom>
              <a:avLst/>
              <a:gdLst/>
              <a:ahLst/>
              <a:cxnLst/>
              <a:rect l="l" t="t" r="r" b="b"/>
              <a:pathLst>
                <a:path w="34612" h="4139" extrusionOk="0">
                  <a:moveTo>
                    <a:pt x="1" y="1"/>
                  </a:moveTo>
                  <a:cubicBezTo>
                    <a:pt x="2010" y="1444"/>
                    <a:pt x="4204" y="2640"/>
                    <a:pt x="6544" y="3550"/>
                  </a:cubicBezTo>
                  <a:cubicBezTo>
                    <a:pt x="10121" y="3942"/>
                    <a:pt x="13714" y="4139"/>
                    <a:pt x="17306" y="4139"/>
                  </a:cubicBezTo>
                  <a:cubicBezTo>
                    <a:pt x="20899" y="4139"/>
                    <a:pt x="24492" y="3942"/>
                    <a:pt x="28069" y="3550"/>
                  </a:cubicBezTo>
                  <a:cubicBezTo>
                    <a:pt x="30409" y="2640"/>
                    <a:pt x="32603" y="1443"/>
                    <a:pt x="34611" y="1"/>
                  </a:cubicBezTo>
                  <a:lnTo>
                    <a:pt x="34611" y="1"/>
                  </a:lnTo>
                  <a:cubicBezTo>
                    <a:pt x="28890" y="922"/>
                    <a:pt x="23099" y="1382"/>
                    <a:pt x="17307" y="1382"/>
                  </a:cubicBezTo>
                  <a:cubicBezTo>
                    <a:pt x="11515" y="1382"/>
                    <a:pt x="5723" y="92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07" name="Google Shape;34907;p1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Merchandise Section</a:t>
            </a:r>
            <a:endParaRPr dirty="0"/>
          </a:p>
        </p:txBody>
      </p:sp>
      <p:grpSp>
        <p:nvGrpSpPr>
          <p:cNvPr id="45" name="Google Shape;26652;p78">
            <a:extLst>
              <a:ext uri="{FF2B5EF4-FFF2-40B4-BE49-F238E27FC236}">
                <a16:creationId xmlns:a16="http://schemas.microsoft.com/office/drawing/2014/main" id="{3DBF86C6-64C8-B5DD-1EA0-A888B8246AE2}"/>
              </a:ext>
            </a:extLst>
          </p:cNvPr>
          <p:cNvGrpSpPr/>
          <p:nvPr/>
        </p:nvGrpSpPr>
        <p:grpSpPr>
          <a:xfrm>
            <a:off x="-5465036" y="1810153"/>
            <a:ext cx="3998941" cy="2351200"/>
            <a:chOff x="845609" y="1703641"/>
            <a:chExt cx="3998941" cy="2351200"/>
          </a:xfrm>
        </p:grpSpPr>
        <p:sp>
          <p:nvSpPr>
            <p:cNvPr id="46" name="Google Shape;26653;p78">
              <a:extLst>
                <a:ext uri="{FF2B5EF4-FFF2-40B4-BE49-F238E27FC236}">
                  <a16:creationId xmlns:a16="http://schemas.microsoft.com/office/drawing/2014/main" id="{9EE84A08-4274-69D9-7E57-04A18A30EFA1}"/>
                </a:ext>
              </a:extLst>
            </p:cNvPr>
            <p:cNvSpPr/>
            <p:nvPr/>
          </p:nvSpPr>
          <p:spPr>
            <a:xfrm>
              <a:off x="845609" y="1703641"/>
              <a:ext cx="3928725" cy="2351200"/>
            </a:xfrm>
            <a:custGeom>
              <a:avLst/>
              <a:gdLst/>
              <a:ahLst/>
              <a:cxnLst/>
              <a:rect l="l" t="t" r="r" b="b"/>
              <a:pathLst>
                <a:path w="157149" h="94048" extrusionOk="0">
                  <a:moveTo>
                    <a:pt x="155613" y="25815"/>
                  </a:moveTo>
                  <a:cubicBezTo>
                    <a:pt x="155613" y="25817"/>
                    <a:pt x="155612" y="25818"/>
                    <a:pt x="155612" y="25819"/>
                  </a:cubicBezTo>
                  <a:lnTo>
                    <a:pt x="155612" y="25819"/>
                  </a:lnTo>
                  <a:cubicBezTo>
                    <a:pt x="155613" y="25816"/>
                    <a:pt x="155613" y="25815"/>
                    <a:pt x="155613" y="25815"/>
                  </a:cubicBezTo>
                  <a:close/>
                  <a:moveTo>
                    <a:pt x="154639" y="27927"/>
                  </a:moveTo>
                  <a:cubicBezTo>
                    <a:pt x="154639" y="27927"/>
                    <a:pt x="154639" y="27927"/>
                    <a:pt x="154639" y="27927"/>
                  </a:cubicBezTo>
                  <a:lnTo>
                    <a:pt x="154639" y="27927"/>
                  </a:lnTo>
                  <a:cubicBezTo>
                    <a:pt x="154639" y="27927"/>
                    <a:pt x="154639" y="27927"/>
                    <a:pt x="154639" y="27928"/>
                  </a:cubicBezTo>
                  <a:lnTo>
                    <a:pt x="154639" y="27927"/>
                  </a:lnTo>
                  <a:close/>
                  <a:moveTo>
                    <a:pt x="152941" y="31641"/>
                  </a:moveTo>
                  <a:lnTo>
                    <a:pt x="152941" y="31641"/>
                  </a:lnTo>
                  <a:cubicBezTo>
                    <a:pt x="152823" y="31908"/>
                    <a:pt x="152706" y="32099"/>
                    <a:pt x="152498" y="32398"/>
                  </a:cubicBezTo>
                  <a:lnTo>
                    <a:pt x="152557" y="32305"/>
                  </a:lnTo>
                  <a:cubicBezTo>
                    <a:pt x="152697" y="32091"/>
                    <a:pt x="152825" y="31869"/>
                    <a:pt x="152941" y="31641"/>
                  </a:cubicBezTo>
                  <a:close/>
                  <a:moveTo>
                    <a:pt x="144432" y="32321"/>
                  </a:moveTo>
                  <a:cubicBezTo>
                    <a:pt x="144400" y="33088"/>
                    <a:pt x="144376" y="33888"/>
                    <a:pt x="144319" y="34698"/>
                  </a:cubicBezTo>
                  <a:cubicBezTo>
                    <a:pt x="144331" y="33928"/>
                    <a:pt x="144309" y="33166"/>
                    <a:pt x="144297" y="32436"/>
                  </a:cubicBezTo>
                  <a:lnTo>
                    <a:pt x="144432" y="32321"/>
                  </a:lnTo>
                  <a:close/>
                  <a:moveTo>
                    <a:pt x="141729" y="44725"/>
                  </a:moveTo>
                  <a:lnTo>
                    <a:pt x="140760" y="45301"/>
                  </a:lnTo>
                  <a:lnTo>
                    <a:pt x="140769" y="45291"/>
                  </a:lnTo>
                  <a:lnTo>
                    <a:pt x="141729" y="44725"/>
                  </a:lnTo>
                  <a:close/>
                  <a:moveTo>
                    <a:pt x="21041" y="65677"/>
                  </a:moveTo>
                  <a:cubicBezTo>
                    <a:pt x="21042" y="65677"/>
                    <a:pt x="21030" y="65681"/>
                    <a:pt x="20993" y="65692"/>
                  </a:cubicBezTo>
                  <a:cubicBezTo>
                    <a:pt x="20993" y="65691"/>
                    <a:pt x="20993" y="65690"/>
                    <a:pt x="20992" y="65689"/>
                  </a:cubicBezTo>
                  <a:lnTo>
                    <a:pt x="20992" y="65689"/>
                  </a:lnTo>
                  <a:cubicBezTo>
                    <a:pt x="21014" y="65684"/>
                    <a:pt x="21039" y="65677"/>
                    <a:pt x="21041" y="65677"/>
                  </a:cubicBezTo>
                  <a:close/>
                  <a:moveTo>
                    <a:pt x="137639" y="53731"/>
                  </a:moveTo>
                  <a:lnTo>
                    <a:pt x="137639" y="53731"/>
                  </a:lnTo>
                  <a:cubicBezTo>
                    <a:pt x="134731" y="56049"/>
                    <a:pt x="131389" y="58603"/>
                    <a:pt x="128180" y="60719"/>
                  </a:cubicBezTo>
                  <a:cubicBezTo>
                    <a:pt x="124620" y="63061"/>
                    <a:pt x="121022" y="65166"/>
                    <a:pt x="117370" y="67108"/>
                  </a:cubicBezTo>
                  <a:lnTo>
                    <a:pt x="118604" y="66325"/>
                  </a:lnTo>
                  <a:cubicBezTo>
                    <a:pt x="118974" y="66085"/>
                    <a:pt x="119695" y="65665"/>
                    <a:pt x="119367" y="65665"/>
                  </a:cubicBezTo>
                  <a:cubicBezTo>
                    <a:pt x="119341" y="65665"/>
                    <a:pt x="119310" y="65668"/>
                    <a:pt x="119271" y="65673"/>
                  </a:cubicBezTo>
                  <a:cubicBezTo>
                    <a:pt x="122644" y="63768"/>
                    <a:pt x="125985" y="61651"/>
                    <a:pt x="129289" y="59269"/>
                  </a:cubicBezTo>
                  <a:cubicBezTo>
                    <a:pt x="130528" y="58400"/>
                    <a:pt x="131689" y="57437"/>
                    <a:pt x="132784" y="56506"/>
                  </a:cubicBezTo>
                  <a:cubicBezTo>
                    <a:pt x="134256" y="55790"/>
                    <a:pt x="135803" y="54997"/>
                    <a:pt x="137639" y="53731"/>
                  </a:cubicBezTo>
                  <a:close/>
                  <a:moveTo>
                    <a:pt x="122762" y="0"/>
                  </a:moveTo>
                  <a:cubicBezTo>
                    <a:pt x="122274" y="0"/>
                    <a:pt x="121786" y="5"/>
                    <a:pt x="121299" y="13"/>
                  </a:cubicBezTo>
                  <a:cubicBezTo>
                    <a:pt x="112297" y="148"/>
                    <a:pt x="103608" y="1454"/>
                    <a:pt x="94722" y="3365"/>
                  </a:cubicBezTo>
                  <a:cubicBezTo>
                    <a:pt x="88397" y="4737"/>
                    <a:pt x="82565" y="6343"/>
                    <a:pt x="76806" y="8161"/>
                  </a:cubicBezTo>
                  <a:cubicBezTo>
                    <a:pt x="71050" y="9994"/>
                    <a:pt x="65366" y="12029"/>
                    <a:pt x="59418" y="14511"/>
                  </a:cubicBezTo>
                  <a:cubicBezTo>
                    <a:pt x="52452" y="17412"/>
                    <a:pt x="45850" y="20533"/>
                    <a:pt x="39438" y="24034"/>
                  </a:cubicBezTo>
                  <a:cubicBezTo>
                    <a:pt x="33038" y="27556"/>
                    <a:pt x="26819" y="31443"/>
                    <a:pt x="20790" y="36193"/>
                  </a:cubicBezTo>
                  <a:cubicBezTo>
                    <a:pt x="19586" y="37111"/>
                    <a:pt x="18384" y="38044"/>
                    <a:pt x="17241" y="39090"/>
                  </a:cubicBezTo>
                  <a:cubicBezTo>
                    <a:pt x="16653" y="39602"/>
                    <a:pt x="16082" y="40143"/>
                    <a:pt x="15514" y="40690"/>
                  </a:cubicBezTo>
                  <a:cubicBezTo>
                    <a:pt x="14945" y="41233"/>
                    <a:pt x="14374" y="41768"/>
                    <a:pt x="13829" y="42346"/>
                  </a:cubicBezTo>
                  <a:cubicBezTo>
                    <a:pt x="11623" y="44523"/>
                    <a:pt x="9508" y="46858"/>
                    <a:pt x="7579" y="49511"/>
                  </a:cubicBezTo>
                  <a:cubicBezTo>
                    <a:pt x="5662" y="52165"/>
                    <a:pt x="3882" y="55112"/>
                    <a:pt x="2665" y="58687"/>
                  </a:cubicBezTo>
                  <a:cubicBezTo>
                    <a:pt x="2375" y="59593"/>
                    <a:pt x="2074" y="60484"/>
                    <a:pt x="1888" y="61477"/>
                  </a:cubicBezTo>
                  <a:cubicBezTo>
                    <a:pt x="1789" y="61967"/>
                    <a:pt x="1671" y="62440"/>
                    <a:pt x="1600" y="62946"/>
                  </a:cubicBezTo>
                  <a:lnTo>
                    <a:pt x="1430" y="64490"/>
                  </a:lnTo>
                  <a:cubicBezTo>
                    <a:pt x="1364" y="64999"/>
                    <a:pt x="1359" y="65537"/>
                    <a:pt x="1363" y="66074"/>
                  </a:cubicBezTo>
                  <a:cubicBezTo>
                    <a:pt x="1368" y="66612"/>
                    <a:pt x="1363" y="67147"/>
                    <a:pt x="1398" y="67690"/>
                  </a:cubicBezTo>
                  <a:cubicBezTo>
                    <a:pt x="1534" y="68785"/>
                    <a:pt x="1614" y="69888"/>
                    <a:pt x="1928" y="70974"/>
                  </a:cubicBezTo>
                  <a:cubicBezTo>
                    <a:pt x="2410" y="73173"/>
                    <a:pt x="3408" y="75241"/>
                    <a:pt x="4567" y="77123"/>
                  </a:cubicBezTo>
                  <a:cubicBezTo>
                    <a:pt x="5191" y="78005"/>
                    <a:pt x="5815" y="78944"/>
                    <a:pt x="6533" y="79693"/>
                  </a:cubicBezTo>
                  <a:cubicBezTo>
                    <a:pt x="6885" y="80084"/>
                    <a:pt x="7240" y="80483"/>
                    <a:pt x="7605" y="80857"/>
                  </a:cubicBezTo>
                  <a:lnTo>
                    <a:pt x="8727" y="81883"/>
                  </a:lnTo>
                  <a:cubicBezTo>
                    <a:pt x="6871" y="80384"/>
                    <a:pt x="5112" y="78399"/>
                    <a:pt x="3750" y="76094"/>
                  </a:cubicBezTo>
                  <a:cubicBezTo>
                    <a:pt x="3039" y="74958"/>
                    <a:pt x="2516" y="73689"/>
                    <a:pt x="2031" y="72425"/>
                  </a:cubicBezTo>
                  <a:cubicBezTo>
                    <a:pt x="1833" y="71775"/>
                    <a:pt x="1647" y="71123"/>
                    <a:pt x="1475" y="70468"/>
                  </a:cubicBezTo>
                  <a:cubicBezTo>
                    <a:pt x="1296" y="69813"/>
                    <a:pt x="1231" y="69149"/>
                    <a:pt x="1123" y="68487"/>
                  </a:cubicBezTo>
                  <a:cubicBezTo>
                    <a:pt x="793" y="65858"/>
                    <a:pt x="926" y="63234"/>
                    <a:pt x="1458" y="60946"/>
                  </a:cubicBezTo>
                  <a:cubicBezTo>
                    <a:pt x="1963" y="58633"/>
                    <a:pt x="2720" y="56508"/>
                    <a:pt x="3639" y="54618"/>
                  </a:cubicBezTo>
                  <a:cubicBezTo>
                    <a:pt x="5456" y="50795"/>
                    <a:pt x="7732" y="47631"/>
                    <a:pt x="10136" y="44791"/>
                  </a:cubicBezTo>
                  <a:cubicBezTo>
                    <a:pt x="12547" y="41952"/>
                    <a:pt x="15114" y="39427"/>
                    <a:pt x="17746" y="37082"/>
                  </a:cubicBezTo>
                  <a:cubicBezTo>
                    <a:pt x="18516" y="36425"/>
                    <a:pt x="18966" y="35926"/>
                    <a:pt x="18811" y="35904"/>
                  </a:cubicBezTo>
                  <a:lnTo>
                    <a:pt x="18811" y="35904"/>
                  </a:lnTo>
                  <a:cubicBezTo>
                    <a:pt x="18599" y="35939"/>
                    <a:pt x="17823" y="36420"/>
                    <a:pt x="17061" y="37113"/>
                  </a:cubicBezTo>
                  <a:cubicBezTo>
                    <a:pt x="13333" y="40369"/>
                    <a:pt x="9721" y="43948"/>
                    <a:pt x="6526" y="48367"/>
                  </a:cubicBezTo>
                  <a:cubicBezTo>
                    <a:pt x="4941" y="50595"/>
                    <a:pt x="3451" y="53026"/>
                    <a:pt x="2243" y="55850"/>
                  </a:cubicBezTo>
                  <a:cubicBezTo>
                    <a:pt x="1051" y="58663"/>
                    <a:pt x="119" y="61941"/>
                    <a:pt x="72" y="65653"/>
                  </a:cubicBezTo>
                  <a:cubicBezTo>
                    <a:pt x="1" y="69345"/>
                    <a:pt x="1012" y="73382"/>
                    <a:pt x="2999" y="76698"/>
                  </a:cubicBezTo>
                  <a:cubicBezTo>
                    <a:pt x="4967" y="80049"/>
                    <a:pt x="7677" y="82579"/>
                    <a:pt x="10366" y="84410"/>
                  </a:cubicBezTo>
                  <a:cubicBezTo>
                    <a:pt x="13077" y="86255"/>
                    <a:pt x="15822" y="87506"/>
                    <a:pt x="18508" y="88487"/>
                  </a:cubicBezTo>
                  <a:cubicBezTo>
                    <a:pt x="21202" y="89480"/>
                    <a:pt x="23840" y="90126"/>
                    <a:pt x="26446" y="90625"/>
                  </a:cubicBezTo>
                  <a:cubicBezTo>
                    <a:pt x="29177" y="91838"/>
                    <a:pt x="33556" y="92990"/>
                    <a:pt x="38499" y="93553"/>
                  </a:cubicBezTo>
                  <a:cubicBezTo>
                    <a:pt x="41244" y="93887"/>
                    <a:pt x="44160" y="94048"/>
                    <a:pt x="47080" y="94048"/>
                  </a:cubicBezTo>
                  <a:cubicBezTo>
                    <a:pt x="49424" y="94048"/>
                    <a:pt x="51770" y="93944"/>
                    <a:pt x="54032" y="93742"/>
                  </a:cubicBezTo>
                  <a:cubicBezTo>
                    <a:pt x="57797" y="93453"/>
                    <a:pt x="61199" y="92781"/>
                    <a:pt x="64586" y="92005"/>
                  </a:cubicBezTo>
                  <a:lnTo>
                    <a:pt x="64586" y="92005"/>
                  </a:lnTo>
                  <a:cubicBezTo>
                    <a:pt x="62979" y="92218"/>
                    <a:pt x="61400" y="92391"/>
                    <a:pt x="59786" y="92564"/>
                  </a:cubicBezTo>
                  <a:cubicBezTo>
                    <a:pt x="64534" y="91857"/>
                    <a:pt x="68458" y="90766"/>
                    <a:pt x="72261" y="89528"/>
                  </a:cubicBezTo>
                  <a:lnTo>
                    <a:pt x="73314" y="89340"/>
                  </a:lnTo>
                  <a:cubicBezTo>
                    <a:pt x="82542" y="88055"/>
                    <a:pt x="92832" y="84712"/>
                    <a:pt x="102146" y="81119"/>
                  </a:cubicBezTo>
                  <a:lnTo>
                    <a:pt x="101312" y="80883"/>
                  </a:lnTo>
                  <a:cubicBezTo>
                    <a:pt x="103057" y="80278"/>
                    <a:pt x="104180" y="80170"/>
                    <a:pt x="106064" y="79408"/>
                  </a:cubicBezTo>
                  <a:lnTo>
                    <a:pt x="106064" y="79408"/>
                  </a:lnTo>
                  <a:cubicBezTo>
                    <a:pt x="105494" y="79529"/>
                    <a:pt x="104959" y="79628"/>
                    <a:pt x="104384" y="79731"/>
                  </a:cubicBezTo>
                  <a:lnTo>
                    <a:pt x="104498" y="79687"/>
                  </a:lnTo>
                  <a:cubicBezTo>
                    <a:pt x="106589" y="79074"/>
                    <a:pt x="109009" y="78071"/>
                    <a:pt x="111436" y="76838"/>
                  </a:cubicBezTo>
                  <a:cubicBezTo>
                    <a:pt x="117093" y="74852"/>
                    <a:pt x="123621" y="71498"/>
                    <a:pt x="129994" y="67011"/>
                  </a:cubicBezTo>
                  <a:cubicBezTo>
                    <a:pt x="136372" y="62534"/>
                    <a:pt x="142596" y="56959"/>
                    <a:pt x="147802" y="50713"/>
                  </a:cubicBezTo>
                  <a:cubicBezTo>
                    <a:pt x="148611" y="49786"/>
                    <a:pt x="149280" y="48794"/>
                    <a:pt x="149267" y="48588"/>
                  </a:cubicBezTo>
                  <a:cubicBezTo>
                    <a:pt x="149264" y="48557"/>
                    <a:pt x="149249" y="48542"/>
                    <a:pt x="149223" y="48542"/>
                  </a:cubicBezTo>
                  <a:cubicBezTo>
                    <a:pt x="149062" y="48542"/>
                    <a:pt x="148484" y="49087"/>
                    <a:pt x="147781" y="49905"/>
                  </a:cubicBezTo>
                  <a:cubicBezTo>
                    <a:pt x="144438" y="53401"/>
                    <a:pt x="141166" y="56099"/>
                    <a:pt x="137382" y="59144"/>
                  </a:cubicBezTo>
                  <a:cubicBezTo>
                    <a:pt x="130311" y="64771"/>
                    <a:pt x="123114" y="68899"/>
                    <a:pt x="115135" y="73135"/>
                  </a:cubicBezTo>
                  <a:cubicBezTo>
                    <a:pt x="114650" y="73362"/>
                    <a:pt x="114162" y="73563"/>
                    <a:pt x="113679" y="73771"/>
                  </a:cubicBezTo>
                  <a:lnTo>
                    <a:pt x="111456" y="74421"/>
                  </a:lnTo>
                  <a:lnTo>
                    <a:pt x="111748" y="74277"/>
                  </a:lnTo>
                  <a:lnTo>
                    <a:pt x="114495" y="73034"/>
                  </a:lnTo>
                  <a:lnTo>
                    <a:pt x="113948" y="73182"/>
                  </a:lnTo>
                  <a:cubicBezTo>
                    <a:pt x="117415" y="71417"/>
                    <a:pt x="120801" y="69519"/>
                    <a:pt x="124111" y="67488"/>
                  </a:cubicBezTo>
                  <a:cubicBezTo>
                    <a:pt x="130528" y="63844"/>
                    <a:pt x="137187" y="58987"/>
                    <a:pt x="143089" y="52979"/>
                  </a:cubicBezTo>
                  <a:cubicBezTo>
                    <a:pt x="146038" y="49973"/>
                    <a:pt x="148797" y="46677"/>
                    <a:pt x="151184" y="43057"/>
                  </a:cubicBezTo>
                  <a:cubicBezTo>
                    <a:pt x="153564" y="39458"/>
                    <a:pt x="155543" y="35393"/>
                    <a:pt x="156643" y="30958"/>
                  </a:cubicBezTo>
                  <a:cubicBezTo>
                    <a:pt x="157036" y="29422"/>
                    <a:pt x="157149" y="28281"/>
                    <a:pt x="156996" y="28281"/>
                  </a:cubicBezTo>
                  <a:cubicBezTo>
                    <a:pt x="156986" y="28281"/>
                    <a:pt x="156974" y="28286"/>
                    <a:pt x="156961" y="28297"/>
                  </a:cubicBezTo>
                  <a:cubicBezTo>
                    <a:pt x="156876" y="28413"/>
                    <a:pt x="156720" y="28834"/>
                    <a:pt x="156528" y="29413"/>
                  </a:cubicBezTo>
                  <a:cubicBezTo>
                    <a:pt x="156332" y="29989"/>
                    <a:pt x="156146" y="30776"/>
                    <a:pt x="155890" y="31498"/>
                  </a:cubicBezTo>
                  <a:cubicBezTo>
                    <a:pt x="154424" y="35627"/>
                    <a:pt x="152313" y="39081"/>
                    <a:pt x="150041" y="42095"/>
                  </a:cubicBezTo>
                  <a:cubicBezTo>
                    <a:pt x="147757" y="45111"/>
                    <a:pt x="145293" y="47724"/>
                    <a:pt x="142796" y="49996"/>
                  </a:cubicBezTo>
                  <a:cubicBezTo>
                    <a:pt x="142762" y="50026"/>
                    <a:pt x="142738" y="50037"/>
                    <a:pt x="142721" y="50037"/>
                  </a:cubicBezTo>
                  <a:cubicBezTo>
                    <a:pt x="142660" y="50037"/>
                    <a:pt x="142675" y="49896"/>
                    <a:pt x="142574" y="49896"/>
                  </a:cubicBezTo>
                  <a:cubicBezTo>
                    <a:pt x="142530" y="49896"/>
                    <a:pt x="142466" y="49922"/>
                    <a:pt x="142364" y="49997"/>
                  </a:cubicBezTo>
                  <a:lnTo>
                    <a:pt x="141743" y="50470"/>
                  </a:lnTo>
                  <a:cubicBezTo>
                    <a:pt x="142365" y="49916"/>
                    <a:pt x="143013" y="49316"/>
                    <a:pt x="143679" y="48624"/>
                  </a:cubicBezTo>
                  <a:cubicBezTo>
                    <a:pt x="145933" y="45777"/>
                    <a:pt x="146682" y="44593"/>
                    <a:pt x="147227" y="43803"/>
                  </a:cubicBezTo>
                  <a:lnTo>
                    <a:pt x="147240" y="43792"/>
                  </a:lnTo>
                  <a:cubicBezTo>
                    <a:pt x="147240" y="43792"/>
                    <a:pt x="147244" y="43786"/>
                    <a:pt x="147399" y="43552"/>
                  </a:cubicBezTo>
                  <a:cubicBezTo>
                    <a:pt x="147650" y="43190"/>
                    <a:pt x="147869" y="42871"/>
                    <a:pt x="148167" y="42384"/>
                  </a:cubicBezTo>
                  <a:cubicBezTo>
                    <a:pt x="148161" y="42384"/>
                    <a:pt x="148155" y="42381"/>
                    <a:pt x="148151" y="42376"/>
                  </a:cubicBezTo>
                  <a:lnTo>
                    <a:pt x="148336" y="42072"/>
                  </a:lnTo>
                  <a:lnTo>
                    <a:pt x="149343" y="40757"/>
                  </a:lnTo>
                  <a:cubicBezTo>
                    <a:pt x="149707" y="40240"/>
                    <a:pt x="150017" y="39707"/>
                    <a:pt x="150137" y="39417"/>
                  </a:cubicBezTo>
                  <a:cubicBezTo>
                    <a:pt x="150297" y="39262"/>
                    <a:pt x="150465" y="39093"/>
                    <a:pt x="150670" y="38872"/>
                  </a:cubicBezTo>
                  <a:cubicBezTo>
                    <a:pt x="151544" y="37493"/>
                    <a:pt x="151991" y="36823"/>
                    <a:pt x="152385" y="36063"/>
                  </a:cubicBezTo>
                  <a:lnTo>
                    <a:pt x="153043" y="34847"/>
                  </a:lnTo>
                  <a:cubicBezTo>
                    <a:pt x="153290" y="34369"/>
                    <a:pt x="153553" y="33755"/>
                    <a:pt x="153921" y="32959"/>
                  </a:cubicBezTo>
                  <a:cubicBezTo>
                    <a:pt x="153921" y="32959"/>
                    <a:pt x="153918" y="32958"/>
                    <a:pt x="153913" y="32958"/>
                  </a:cubicBezTo>
                  <a:cubicBezTo>
                    <a:pt x="153895" y="32958"/>
                    <a:pt x="153848" y="32965"/>
                    <a:pt x="153769" y="33025"/>
                  </a:cubicBezTo>
                  <a:cubicBezTo>
                    <a:pt x="153837" y="32914"/>
                    <a:pt x="154205" y="31770"/>
                    <a:pt x="154671" y="30449"/>
                  </a:cubicBezTo>
                  <a:cubicBezTo>
                    <a:pt x="154848" y="29776"/>
                    <a:pt x="154936" y="29441"/>
                    <a:pt x="155091" y="28853"/>
                  </a:cubicBezTo>
                  <a:cubicBezTo>
                    <a:pt x="155255" y="28277"/>
                    <a:pt x="155450" y="27402"/>
                    <a:pt x="155683" y="25601"/>
                  </a:cubicBezTo>
                  <a:lnTo>
                    <a:pt x="155683" y="25601"/>
                  </a:lnTo>
                  <a:lnTo>
                    <a:pt x="155646" y="25822"/>
                  </a:lnTo>
                  <a:cubicBezTo>
                    <a:pt x="155620" y="26050"/>
                    <a:pt x="155499" y="26463"/>
                    <a:pt x="155279" y="27300"/>
                  </a:cubicBezTo>
                  <a:lnTo>
                    <a:pt x="155324" y="27116"/>
                  </a:lnTo>
                  <a:cubicBezTo>
                    <a:pt x="155362" y="26929"/>
                    <a:pt x="155476" y="26576"/>
                    <a:pt x="155612" y="25819"/>
                  </a:cubicBezTo>
                  <a:lnTo>
                    <a:pt x="155612" y="25819"/>
                  </a:lnTo>
                  <a:cubicBezTo>
                    <a:pt x="155608" y="25832"/>
                    <a:pt x="155577" y="25893"/>
                    <a:pt x="155380" y="26172"/>
                  </a:cubicBezTo>
                  <a:lnTo>
                    <a:pt x="155380" y="26172"/>
                  </a:lnTo>
                  <a:cubicBezTo>
                    <a:pt x="155403" y="26130"/>
                    <a:pt x="155469" y="25989"/>
                    <a:pt x="155653" y="25505"/>
                  </a:cubicBezTo>
                  <a:lnTo>
                    <a:pt x="155524" y="24822"/>
                  </a:lnTo>
                  <a:cubicBezTo>
                    <a:pt x="155524" y="24822"/>
                    <a:pt x="155525" y="24820"/>
                    <a:pt x="155606" y="24438"/>
                  </a:cubicBezTo>
                  <a:cubicBezTo>
                    <a:pt x="155708" y="24063"/>
                    <a:pt x="155809" y="23280"/>
                    <a:pt x="155933" y="21652"/>
                  </a:cubicBezTo>
                  <a:cubicBezTo>
                    <a:pt x="155877" y="21402"/>
                    <a:pt x="155786" y="20789"/>
                    <a:pt x="155408" y="19312"/>
                  </a:cubicBezTo>
                  <a:cubicBezTo>
                    <a:pt x="155408" y="19312"/>
                    <a:pt x="155245" y="18910"/>
                    <a:pt x="155101" y="18630"/>
                  </a:cubicBezTo>
                  <a:cubicBezTo>
                    <a:pt x="155033" y="18616"/>
                    <a:pt x="155039" y="18599"/>
                    <a:pt x="154450" y="17441"/>
                  </a:cubicBezTo>
                  <a:cubicBezTo>
                    <a:pt x="154450" y="17441"/>
                    <a:pt x="154449" y="17441"/>
                    <a:pt x="154449" y="17441"/>
                  </a:cubicBezTo>
                  <a:cubicBezTo>
                    <a:pt x="154440" y="17441"/>
                    <a:pt x="154375" y="17446"/>
                    <a:pt x="154348" y="17580"/>
                  </a:cubicBezTo>
                  <a:cubicBezTo>
                    <a:pt x="154406" y="17973"/>
                    <a:pt x="154404" y="17974"/>
                    <a:pt x="154258" y="18124"/>
                  </a:cubicBezTo>
                  <a:cubicBezTo>
                    <a:pt x="154258" y="18124"/>
                    <a:pt x="154336" y="18569"/>
                    <a:pt x="154442" y="19181"/>
                  </a:cubicBezTo>
                  <a:cubicBezTo>
                    <a:pt x="154510" y="19475"/>
                    <a:pt x="154561" y="19658"/>
                    <a:pt x="154602" y="20045"/>
                  </a:cubicBezTo>
                  <a:cubicBezTo>
                    <a:pt x="154637" y="20430"/>
                    <a:pt x="154761" y="21024"/>
                    <a:pt x="154805" y="22108"/>
                  </a:cubicBezTo>
                  <a:cubicBezTo>
                    <a:pt x="154760" y="21924"/>
                    <a:pt x="154722" y="21752"/>
                    <a:pt x="154657" y="21596"/>
                  </a:cubicBezTo>
                  <a:cubicBezTo>
                    <a:pt x="154540" y="21491"/>
                    <a:pt x="154465" y="21420"/>
                    <a:pt x="154403" y="21420"/>
                  </a:cubicBezTo>
                  <a:cubicBezTo>
                    <a:pt x="154230" y="21420"/>
                    <a:pt x="154166" y="21971"/>
                    <a:pt x="153632" y="23840"/>
                  </a:cubicBezTo>
                  <a:cubicBezTo>
                    <a:pt x="153632" y="23840"/>
                    <a:pt x="153564" y="24187"/>
                    <a:pt x="153446" y="24795"/>
                  </a:cubicBezTo>
                  <a:cubicBezTo>
                    <a:pt x="153384" y="25099"/>
                    <a:pt x="153333" y="25478"/>
                    <a:pt x="153234" y="25898"/>
                  </a:cubicBezTo>
                  <a:lnTo>
                    <a:pt x="152872" y="27307"/>
                  </a:lnTo>
                  <a:cubicBezTo>
                    <a:pt x="152236" y="29667"/>
                    <a:pt x="152246" y="29688"/>
                    <a:pt x="151147" y="32180"/>
                  </a:cubicBezTo>
                  <a:cubicBezTo>
                    <a:pt x="151147" y="32180"/>
                    <a:pt x="150895" y="32716"/>
                    <a:pt x="150417" y="33603"/>
                  </a:cubicBezTo>
                  <a:cubicBezTo>
                    <a:pt x="149948" y="34199"/>
                    <a:pt x="149839" y="34326"/>
                    <a:pt x="149473" y="34748"/>
                  </a:cubicBezTo>
                  <a:lnTo>
                    <a:pt x="149466" y="34759"/>
                  </a:lnTo>
                  <a:cubicBezTo>
                    <a:pt x="149695" y="34308"/>
                    <a:pt x="149904" y="33861"/>
                    <a:pt x="150059" y="33480"/>
                  </a:cubicBezTo>
                  <a:cubicBezTo>
                    <a:pt x="150309" y="32807"/>
                    <a:pt x="150358" y="32449"/>
                    <a:pt x="150245" y="32449"/>
                  </a:cubicBezTo>
                  <a:cubicBezTo>
                    <a:pt x="150168" y="32449"/>
                    <a:pt x="150018" y="32613"/>
                    <a:pt x="149806" y="32955"/>
                  </a:cubicBezTo>
                  <a:cubicBezTo>
                    <a:pt x="149820" y="32340"/>
                    <a:pt x="149684" y="32087"/>
                    <a:pt x="149440" y="32087"/>
                  </a:cubicBezTo>
                  <a:cubicBezTo>
                    <a:pt x="149398" y="32087"/>
                    <a:pt x="149353" y="32094"/>
                    <a:pt x="149305" y="32109"/>
                  </a:cubicBezTo>
                  <a:cubicBezTo>
                    <a:pt x="148986" y="32214"/>
                    <a:pt x="148508" y="32628"/>
                    <a:pt x="147911" y="33186"/>
                  </a:cubicBezTo>
                  <a:cubicBezTo>
                    <a:pt x="147973" y="32680"/>
                    <a:pt x="147902" y="32402"/>
                    <a:pt x="147693" y="32363"/>
                  </a:cubicBezTo>
                  <a:cubicBezTo>
                    <a:pt x="147901" y="31465"/>
                    <a:pt x="147944" y="30699"/>
                    <a:pt x="147952" y="30112"/>
                  </a:cubicBezTo>
                  <a:cubicBezTo>
                    <a:pt x="147923" y="29512"/>
                    <a:pt x="147804" y="29069"/>
                    <a:pt x="147633" y="28777"/>
                  </a:cubicBezTo>
                  <a:lnTo>
                    <a:pt x="147265" y="28435"/>
                  </a:lnTo>
                  <a:cubicBezTo>
                    <a:pt x="146726" y="28747"/>
                    <a:pt x="145941" y="29868"/>
                    <a:pt x="144668" y="31457"/>
                  </a:cubicBezTo>
                  <a:lnTo>
                    <a:pt x="144266" y="31926"/>
                  </a:lnTo>
                  <a:lnTo>
                    <a:pt x="144206" y="31240"/>
                  </a:lnTo>
                  <a:cubicBezTo>
                    <a:pt x="143142" y="32084"/>
                    <a:pt x="141660" y="33365"/>
                    <a:pt x="140028" y="34571"/>
                  </a:cubicBezTo>
                  <a:cubicBezTo>
                    <a:pt x="138421" y="35794"/>
                    <a:pt x="136570" y="36905"/>
                    <a:pt x="135059" y="37596"/>
                  </a:cubicBezTo>
                  <a:cubicBezTo>
                    <a:pt x="134350" y="37996"/>
                    <a:pt x="133611" y="38371"/>
                    <a:pt x="132893" y="38745"/>
                  </a:cubicBezTo>
                  <a:cubicBezTo>
                    <a:pt x="131248" y="39504"/>
                    <a:pt x="128900" y="40927"/>
                    <a:pt x="126110" y="42591"/>
                  </a:cubicBezTo>
                  <a:cubicBezTo>
                    <a:pt x="125110" y="43165"/>
                    <a:pt x="124144" y="43760"/>
                    <a:pt x="123125" y="44307"/>
                  </a:cubicBezTo>
                  <a:lnTo>
                    <a:pt x="121264" y="45427"/>
                  </a:lnTo>
                  <a:cubicBezTo>
                    <a:pt x="124062" y="43038"/>
                    <a:pt x="125153" y="41284"/>
                    <a:pt x="124066" y="40941"/>
                  </a:cubicBezTo>
                  <a:cubicBezTo>
                    <a:pt x="123925" y="40898"/>
                    <a:pt x="123752" y="40877"/>
                    <a:pt x="123550" y="40877"/>
                  </a:cubicBezTo>
                  <a:cubicBezTo>
                    <a:pt x="123089" y="40877"/>
                    <a:pt x="122476" y="40986"/>
                    <a:pt x="121745" y="41186"/>
                  </a:cubicBezTo>
                  <a:cubicBezTo>
                    <a:pt x="120656" y="41449"/>
                    <a:pt x="119355" y="41928"/>
                    <a:pt x="117812" y="42493"/>
                  </a:cubicBezTo>
                  <a:cubicBezTo>
                    <a:pt x="114757" y="43647"/>
                    <a:pt x="110928" y="45285"/>
                    <a:pt x="106999" y="47171"/>
                  </a:cubicBezTo>
                  <a:cubicBezTo>
                    <a:pt x="101704" y="49597"/>
                    <a:pt x="96325" y="51832"/>
                    <a:pt x="90921" y="53993"/>
                  </a:cubicBezTo>
                  <a:cubicBezTo>
                    <a:pt x="85512" y="56143"/>
                    <a:pt x="80042" y="58200"/>
                    <a:pt x="74506" y="59999"/>
                  </a:cubicBezTo>
                  <a:cubicBezTo>
                    <a:pt x="68976" y="61801"/>
                    <a:pt x="63361" y="63355"/>
                    <a:pt x="57716" y="64632"/>
                  </a:cubicBezTo>
                  <a:cubicBezTo>
                    <a:pt x="52073" y="65879"/>
                    <a:pt x="46363" y="66892"/>
                    <a:pt x="40781" y="67365"/>
                  </a:cubicBezTo>
                  <a:cubicBezTo>
                    <a:pt x="39737" y="67480"/>
                    <a:pt x="38743" y="67504"/>
                    <a:pt x="37724" y="67583"/>
                  </a:cubicBezTo>
                  <a:cubicBezTo>
                    <a:pt x="36815" y="67602"/>
                    <a:pt x="35875" y="67660"/>
                    <a:pt x="34989" y="67660"/>
                  </a:cubicBezTo>
                  <a:cubicBezTo>
                    <a:pt x="34920" y="67660"/>
                    <a:pt x="34851" y="67660"/>
                    <a:pt x="34782" y="67659"/>
                  </a:cubicBezTo>
                  <a:cubicBezTo>
                    <a:pt x="34475" y="67666"/>
                    <a:pt x="34171" y="67670"/>
                    <a:pt x="33871" y="67670"/>
                  </a:cubicBezTo>
                  <a:cubicBezTo>
                    <a:pt x="32267" y="67670"/>
                    <a:pt x="30751" y="67574"/>
                    <a:pt x="29304" y="67445"/>
                  </a:cubicBezTo>
                  <a:cubicBezTo>
                    <a:pt x="27580" y="67288"/>
                    <a:pt x="26042" y="67018"/>
                    <a:pt x="24747" y="66695"/>
                  </a:cubicBezTo>
                  <a:cubicBezTo>
                    <a:pt x="23454" y="66376"/>
                    <a:pt x="22454" y="65978"/>
                    <a:pt x="21906" y="65735"/>
                  </a:cubicBezTo>
                  <a:cubicBezTo>
                    <a:pt x="21838" y="65705"/>
                    <a:pt x="21768" y="65678"/>
                    <a:pt x="21696" y="65656"/>
                  </a:cubicBezTo>
                  <a:cubicBezTo>
                    <a:pt x="21629" y="65632"/>
                    <a:pt x="21616" y="65610"/>
                    <a:pt x="21565" y="65594"/>
                  </a:cubicBezTo>
                  <a:cubicBezTo>
                    <a:pt x="21518" y="65578"/>
                    <a:pt x="21468" y="65565"/>
                    <a:pt x="21418" y="65557"/>
                  </a:cubicBezTo>
                  <a:cubicBezTo>
                    <a:pt x="21399" y="65546"/>
                    <a:pt x="21378" y="65540"/>
                    <a:pt x="21357" y="65540"/>
                  </a:cubicBezTo>
                  <a:cubicBezTo>
                    <a:pt x="21356" y="65540"/>
                    <a:pt x="21354" y="65540"/>
                    <a:pt x="21353" y="65540"/>
                  </a:cubicBezTo>
                  <a:cubicBezTo>
                    <a:pt x="21260" y="65541"/>
                    <a:pt x="21269" y="65545"/>
                    <a:pt x="21221" y="65569"/>
                  </a:cubicBezTo>
                  <a:lnTo>
                    <a:pt x="21062" y="65648"/>
                  </a:lnTo>
                  <a:cubicBezTo>
                    <a:pt x="21041" y="65658"/>
                    <a:pt x="21051" y="65655"/>
                    <a:pt x="21041" y="65661"/>
                  </a:cubicBezTo>
                  <a:cubicBezTo>
                    <a:pt x="21025" y="65671"/>
                    <a:pt x="21007" y="65680"/>
                    <a:pt x="20990" y="65687"/>
                  </a:cubicBezTo>
                  <a:lnTo>
                    <a:pt x="20990" y="65687"/>
                  </a:lnTo>
                  <a:cubicBezTo>
                    <a:pt x="20975" y="65676"/>
                    <a:pt x="20915" y="65679"/>
                    <a:pt x="20874" y="65643"/>
                  </a:cubicBezTo>
                  <a:cubicBezTo>
                    <a:pt x="20814" y="65551"/>
                    <a:pt x="20703" y="65372"/>
                    <a:pt x="20697" y="65025"/>
                  </a:cubicBezTo>
                  <a:cubicBezTo>
                    <a:pt x="20646" y="64356"/>
                    <a:pt x="20876" y="63175"/>
                    <a:pt x="21431" y="61829"/>
                  </a:cubicBezTo>
                  <a:cubicBezTo>
                    <a:pt x="21972" y="60480"/>
                    <a:pt x="22832" y="58958"/>
                    <a:pt x="23911" y="57436"/>
                  </a:cubicBezTo>
                  <a:cubicBezTo>
                    <a:pt x="25825" y="54408"/>
                    <a:pt x="28457" y="51383"/>
                    <a:pt x="31300" y="48530"/>
                  </a:cubicBezTo>
                  <a:cubicBezTo>
                    <a:pt x="34177" y="45672"/>
                    <a:pt x="37357" y="42987"/>
                    <a:pt x="40687" y="40444"/>
                  </a:cubicBezTo>
                  <a:cubicBezTo>
                    <a:pt x="47370" y="35370"/>
                    <a:pt x="54699" y="30937"/>
                    <a:pt x="62405" y="27056"/>
                  </a:cubicBezTo>
                  <a:cubicBezTo>
                    <a:pt x="65646" y="25426"/>
                    <a:pt x="68756" y="23986"/>
                    <a:pt x="71758" y="22604"/>
                  </a:cubicBezTo>
                  <a:cubicBezTo>
                    <a:pt x="74784" y="21284"/>
                    <a:pt x="77699" y="20008"/>
                    <a:pt x="80613" y="18876"/>
                  </a:cubicBezTo>
                  <a:cubicBezTo>
                    <a:pt x="86428" y="16564"/>
                    <a:pt x="92188" y="14646"/>
                    <a:pt x="98488" y="13065"/>
                  </a:cubicBezTo>
                  <a:cubicBezTo>
                    <a:pt x="98856" y="12981"/>
                    <a:pt x="98881" y="12920"/>
                    <a:pt x="98677" y="12912"/>
                  </a:cubicBezTo>
                  <a:lnTo>
                    <a:pt x="98677" y="12912"/>
                  </a:lnTo>
                  <a:cubicBezTo>
                    <a:pt x="98374" y="12918"/>
                    <a:pt x="97853" y="13012"/>
                    <a:pt x="97527" y="13103"/>
                  </a:cubicBezTo>
                  <a:cubicBezTo>
                    <a:pt x="87472" y="15351"/>
                    <a:pt x="77604" y="18659"/>
                    <a:pt x="67940" y="22800"/>
                  </a:cubicBezTo>
                  <a:cubicBezTo>
                    <a:pt x="58292" y="26952"/>
                    <a:pt x="48828" y="31981"/>
                    <a:pt x="39928" y="38087"/>
                  </a:cubicBezTo>
                  <a:cubicBezTo>
                    <a:pt x="37887" y="39485"/>
                    <a:pt x="35942" y="40917"/>
                    <a:pt x="34056" y="42363"/>
                  </a:cubicBezTo>
                  <a:cubicBezTo>
                    <a:pt x="33837" y="42509"/>
                    <a:pt x="33596" y="42670"/>
                    <a:pt x="33354" y="42865"/>
                  </a:cubicBezTo>
                  <a:cubicBezTo>
                    <a:pt x="31642" y="44169"/>
                    <a:pt x="29947" y="45508"/>
                    <a:pt x="28361" y="46918"/>
                  </a:cubicBezTo>
                  <a:cubicBezTo>
                    <a:pt x="28902" y="46413"/>
                    <a:pt x="29443" y="45908"/>
                    <a:pt x="30015" y="45421"/>
                  </a:cubicBezTo>
                  <a:cubicBezTo>
                    <a:pt x="31129" y="44450"/>
                    <a:pt x="32032" y="43524"/>
                    <a:pt x="31995" y="43296"/>
                  </a:cubicBezTo>
                  <a:cubicBezTo>
                    <a:pt x="31982" y="43278"/>
                    <a:pt x="31959" y="43269"/>
                    <a:pt x="31925" y="43269"/>
                  </a:cubicBezTo>
                  <a:cubicBezTo>
                    <a:pt x="31829" y="43269"/>
                    <a:pt x="31653" y="43340"/>
                    <a:pt x="31422" y="43464"/>
                  </a:cubicBezTo>
                  <a:cubicBezTo>
                    <a:pt x="35588" y="39781"/>
                    <a:pt x="40023" y="36416"/>
                    <a:pt x="44659" y="33328"/>
                  </a:cubicBezTo>
                  <a:cubicBezTo>
                    <a:pt x="46069" y="32452"/>
                    <a:pt x="47373" y="31646"/>
                    <a:pt x="48473" y="30907"/>
                  </a:cubicBezTo>
                  <a:cubicBezTo>
                    <a:pt x="54191" y="27912"/>
                    <a:pt x="60100" y="25186"/>
                    <a:pt x="66186" y="22853"/>
                  </a:cubicBezTo>
                  <a:lnTo>
                    <a:pt x="67698" y="22290"/>
                  </a:lnTo>
                  <a:cubicBezTo>
                    <a:pt x="69704" y="21548"/>
                    <a:pt x="71591" y="20705"/>
                    <a:pt x="72498" y="20184"/>
                  </a:cubicBezTo>
                  <a:cubicBezTo>
                    <a:pt x="72791" y="20016"/>
                    <a:pt x="72956" y="19888"/>
                    <a:pt x="73028" y="19793"/>
                  </a:cubicBezTo>
                  <a:cubicBezTo>
                    <a:pt x="86917" y="14442"/>
                    <a:pt x="101799" y="10880"/>
                    <a:pt x="115740" y="9817"/>
                  </a:cubicBezTo>
                  <a:cubicBezTo>
                    <a:pt x="116447" y="9751"/>
                    <a:pt x="116819" y="9686"/>
                    <a:pt x="116703" y="9603"/>
                  </a:cubicBezTo>
                  <a:lnTo>
                    <a:pt x="116703" y="9603"/>
                  </a:lnTo>
                  <a:cubicBezTo>
                    <a:pt x="116851" y="9613"/>
                    <a:pt x="116998" y="9618"/>
                    <a:pt x="117146" y="9618"/>
                  </a:cubicBezTo>
                  <a:cubicBezTo>
                    <a:pt x="117306" y="9618"/>
                    <a:pt x="117465" y="9612"/>
                    <a:pt x="117625" y="9601"/>
                  </a:cubicBezTo>
                  <a:cubicBezTo>
                    <a:pt x="118455" y="9524"/>
                    <a:pt x="119339" y="9460"/>
                    <a:pt x="120257" y="9446"/>
                  </a:cubicBezTo>
                  <a:cubicBezTo>
                    <a:pt x="120792" y="9427"/>
                    <a:pt x="121339" y="9416"/>
                    <a:pt x="121896" y="9416"/>
                  </a:cubicBezTo>
                  <a:cubicBezTo>
                    <a:pt x="122297" y="9416"/>
                    <a:pt x="122703" y="9421"/>
                    <a:pt x="123112" y="9434"/>
                  </a:cubicBezTo>
                  <a:cubicBezTo>
                    <a:pt x="123540" y="9430"/>
                    <a:pt x="123775" y="9395"/>
                    <a:pt x="123581" y="9342"/>
                  </a:cubicBezTo>
                  <a:cubicBezTo>
                    <a:pt x="123380" y="9277"/>
                    <a:pt x="122898" y="9228"/>
                    <a:pt x="122513" y="9228"/>
                  </a:cubicBezTo>
                  <a:cubicBezTo>
                    <a:pt x="122290" y="9225"/>
                    <a:pt x="122068" y="9224"/>
                    <a:pt x="121847" y="9224"/>
                  </a:cubicBezTo>
                  <a:cubicBezTo>
                    <a:pt x="120068" y="9224"/>
                    <a:pt x="118330" y="9312"/>
                    <a:pt x="116726" y="9451"/>
                  </a:cubicBezTo>
                  <a:cubicBezTo>
                    <a:pt x="116533" y="9469"/>
                    <a:pt x="116406" y="9495"/>
                    <a:pt x="116372" y="9521"/>
                  </a:cubicBezTo>
                  <a:cubicBezTo>
                    <a:pt x="116182" y="9504"/>
                    <a:pt x="115939" y="9495"/>
                    <a:pt x="115670" y="9495"/>
                  </a:cubicBezTo>
                  <a:cubicBezTo>
                    <a:pt x="115368" y="9495"/>
                    <a:pt x="115032" y="9506"/>
                    <a:pt x="114698" y="9530"/>
                  </a:cubicBezTo>
                  <a:cubicBezTo>
                    <a:pt x="107460" y="9930"/>
                    <a:pt x="100358" y="11122"/>
                    <a:pt x="93366" y="12790"/>
                  </a:cubicBezTo>
                  <a:cubicBezTo>
                    <a:pt x="86368" y="14450"/>
                    <a:pt x="79469" y="16607"/>
                    <a:pt x="72558" y="19137"/>
                  </a:cubicBezTo>
                  <a:cubicBezTo>
                    <a:pt x="79235" y="16419"/>
                    <a:pt x="86283" y="14138"/>
                    <a:pt x="93832" y="12312"/>
                  </a:cubicBezTo>
                  <a:cubicBezTo>
                    <a:pt x="102806" y="10183"/>
                    <a:pt x="111278" y="8725"/>
                    <a:pt x="120530" y="8725"/>
                  </a:cubicBezTo>
                  <a:cubicBezTo>
                    <a:pt x="120665" y="8725"/>
                    <a:pt x="120799" y="8725"/>
                    <a:pt x="120934" y="8726"/>
                  </a:cubicBezTo>
                  <a:cubicBezTo>
                    <a:pt x="120989" y="8727"/>
                    <a:pt x="121042" y="8728"/>
                    <a:pt x="121093" y="8728"/>
                  </a:cubicBezTo>
                  <a:cubicBezTo>
                    <a:pt x="121492" y="8728"/>
                    <a:pt x="121746" y="8690"/>
                    <a:pt x="121701" y="8645"/>
                  </a:cubicBezTo>
                  <a:cubicBezTo>
                    <a:pt x="121640" y="8597"/>
                    <a:pt x="121254" y="8546"/>
                    <a:pt x="120784" y="8546"/>
                  </a:cubicBezTo>
                  <a:cubicBezTo>
                    <a:pt x="120774" y="8546"/>
                    <a:pt x="120765" y="8546"/>
                    <a:pt x="120755" y="8546"/>
                  </a:cubicBezTo>
                  <a:cubicBezTo>
                    <a:pt x="120499" y="8544"/>
                    <a:pt x="120243" y="8543"/>
                    <a:pt x="119988" y="8543"/>
                  </a:cubicBezTo>
                  <a:cubicBezTo>
                    <a:pt x="110614" y="8543"/>
                    <a:pt x="101797" y="10107"/>
                    <a:pt x="93142" y="12244"/>
                  </a:cubicBezTo>
                  <a:cubicBezTo>
                    <a:pt x="84241" y="14486"/>
                    <a:pt x="75463" y="17468"/>
                    <a:pt x="66179" y="21157"/>
                  </a:cubicBezTo>
                  <a:lnTo>
                    <a:pt x="63998" y="22027"/>
                  </a:lnTo>
                  <a:cubicBezTo>
                    <a:pt x="69485" y="19313"/>
                    <a:pt x="75109" y="16882"/>
                    <a:pt x="80846" y="14745"/>
                  </a:cubicBezTo>
                  <a:cubicBezTo>
                    <a:pt x="89694" y="12048"/>
                    <a:pt x="98738" y="9997"/>
                    <a:pt x="107858" y="8929"/>
                  </a:cubicBezTo>
                  <a:cubicBezTo>
                    <a:pt x="112004" y="8465"/>
                    <a:pt x="116192" y="8157"/>
                    <a:pt x="120351" y="8157"/>
                  </a:cubicBezTo>
                  <a:cubicBezTo>
                    <a:pt x="125307" y="8157"/>
                    <a:pt x="130223" y="8594"/>
                    <a:pt x="134979" y="9724"/>
                  </a:cubicBezTo>
                  <a:cubicBezTo>
                    <a:pt x="135637" y="9889"/>
                    <a:pt x="136203" y="10009"/>
                    <a:pt x="136428" y="10009"/>
                  </a:cubicBezTo>
                  <a:cubicBezTo>
                    <a:pt x="136493" y="10009"/>
                    <a:pt x="136530" y="9999"/>
                    <a:pt x="136532" y="9976"/>
                  </a:cubicBezTo>
                  <a:cubicBezTo>
                    <a:pt x="136549" y="9865"/>
                    <a:pt x="135860" y="9559"/>
                    <a:pt x="135003" y="9347"/>
                  </a:cubicBezTo>
                  <a:cubicBezTo>
                    <a:pt x="130060" y="7948"/>
                    <a:pt x="124845" y="7430"/>
                    <a:pt x="119639" y="7308"/>
                  </a:cubicBezTo>
                  <a:cubicBezTo>
                    <a:pt x="119042" y="7297"/>
                    <a:pt x="118444" y="7291"/>
                    <a:pt x="117846" y="7291"/>
                  </a:cubicBezTo>
                  <a:cubicBezTo>
                    <a:pt x="113224" y="7291"/>
                    <a:pt x="108587" y="7632"/>
                    <a:pt x="103977" y="8193"/>
                  </a:cubicBezTo>
                  <a:lnTo>
                    <a:pt x="106147" y="7800"/>
                  </a:lnTo>
                  <a:cubicBezTo>
                    <a:pt x="106868" y="7691"/>
                    <a:pt x="107592" y="7594"/>
                    <a:pt x="108320" y="7515"/>
                  </a:cubicBezTo>
                  <a:cubicBezTo>
                    <a:pt x="111968" y="7137"/>
                    <a:pt x="115640" y="6914"/>
                    <a:pt x="119315" y="6914"/>
                  </a:cubicBezTo>
                  <a:cubicBezTo>
                    <a:pt x="122403" y="6914"/>
                    <a:pt x="125493" y="7071"/>
                    <a:pt x="128571" y="7425"/>
                  </a:cubicBezTo>
                  <a:cubicBezTo>
                    <a:pt x="129830" y="7563"/>
                    <a:pt x="130972" y="7745"/>
                    <a:pt x="131839" y="7784"/>
                  </a:cubicBezTo>
                  <a:cubicBezTo>
                    <a:pt x="132213" y="7819"/>
                    <a:pt x="132533" y="7838"/>
                    <a:pt x="132783" y="7838"/>
                  </a:cubicBezTo>
                  <a:cubicBezTo>
                    <a:pt x="133108" y="7838"/>
                    <a:pt x="133316" y="7805"/>
                    <a:pt x="133371" y="7732"/>
                  </a:cubicBezTo>
                  <a:cubicBezTo>
                    <a:pt x="133422" y="7598"/>
                    <a:pt x="132993" y="7377"/>
                    <a:pt x="132244" y="7123"/>
                  </a:cubicBezTo>
                  <a:cubicBezTo>
                    <a:pt x="131242" y="6831"/>
                    <a:pt x="130221" y="6615"/>
                    <a:pt x="129187" y="6474"/>
                  </a:cubicBezTo>
                  <a:lnTo>
                    <a:pt x="129187" y="6474"/>
                  </a:lnTo>
                  <a:cubicBezTo>
                    <a:pt x="129588" y="6499"/>
                    <a:pt x="129983" y="6541"/>
                    <a:pt x="130386" y="6594"/>
                  </a:cubicBezTo>
                  <a:cubicBezTo>
                    <a:pt x="130566" y="6618"/>
                    <a:pt x="130724" y="6629"/>
                    <a:pt x="130835" y="6629"/>
                  </a:cubicBezTo>
                  <a:cubicBezTo>
                    <a:pt x="130974" y="6629"/>
                    <a:pt x="131039" y="6611"/>
                    <a:pt x="130983" y="6577"/>
                  </a:cubicBezTo>
                  <a:cubicBezTo>
                    <a:pt x="130835" y="6502"/>
                    <a:pt x="130326" y="6388"/>
                    <a:pt x="129932" y="6337"/>
                  </a:cubicBezTo>
                  <a:cubicBezTo>
                    <a:pt x="128479" y="6213"/>
                    <a:pt x="127056" y="6107"/>
                    <a:pt x="125628" y="6077"/>
                  </a:cubicBezTo>
                  <a:cubicBezTo>
                    <a:pt x="123355" y="5887"/>
                    <a:pt x="121081" y="5801"/>
                    <a:pt x="118808" y="5801"/>
                  </a:cubicBezTo>
                  <a:cubicBezTo>
                    <a:pt x="114565" y="5801"/>
                    <a:pt x="110328" y="6103"/>
                    <a:pt x="106128" y="6602"/>
                  </a:cubicBezTo>
                  <a:cubicBezTo>
                    <a:pt x="99670" y="7364"/>
                    <a:pt x="93290" y="8631"/>
                    <a:pt x="86996" y="10203"/>
                  </a:cubicBezTo>
                  <a:cubicBezTo>
                    <a:pt x="90367" y="9300"/>
                    <a:pt x="93778" y="8480"/>
                    <a:pt x="97228" y="7776"/>
                  </a:cubicBezTo>
                  <a:cubicBezTo>
                    <a:pt x="100682" y="7091"/>
                    <a:pt x="104173" y="6516"/>
                    <a:pt x="107698" y="6082"/>
                  </a:cubicBezTo>
                  <a:cubicBezTo>
                    <a:pt x="111826" y="5584"/>
                    <a:pt x="116010" y="5274"/>
                    <a:pt x="120222" y="5274"/>
                  </a:cubicBezTo>
                  <a:cubicBezTo>
                    <a:pt x="123198" y="5274"/>
                    <a:pt x="126189" y="5429"/>
                    <a:pt x="129185" y="5780"/>
                  </a:cubicBezTo>
                  <a:cubicBezTo>
                    <a:pt x="129182" y="5780"/>
                    <a:pt x="129179" y="5780"/>
                    <a:pt x="129176" y="5780"/>
                  </a:cubicBezTo>
                  <a:cubicBezTo>
                    <a:pt x="128888" y="5780"/>
                    <a:pt x="128851" y="5835"/>
                    <a:pt x="129202" y="5914"/>
                  </a:cubicBezTo>
                  <a:cubicBezTo>
                    <a:pt x="129504" y="5974"/>
                    <a:pt x="130113" y="6059"/>
                    <a:pt x="130414" y="6079"/>
                  </a:cubicBezTo>
                  <a:cubicBezTo>
                    <a:pt x="130450" y="6081"/>
                    <a:pt x="130481" y="6081"/>
                    <a:pt x="130508" y="6081"/>
                  </a:cubicBezTo>
                  <a:cubicBezTo>
                    <a:pt x="130750" y="6081"/>
                    <a:pt x="130682" y="6018"/>
                    <a:pt x="130407" y="5944"/>
                  </a:cubicBezTo>
                  <a:lnTo>
                    <a:pt x="130375" y="5937"/>
                  </a:lnTo>
                  <a:lnTo>
                    <a:pt x="130375" y="5937"/>
                  </a:lnTo>
                  <a:cubicBezTo>
                    <a:pt x="134242" y="6516"/>
                    <a:pt x="138145" y="7388"/>
                    <a:pt x="141838" y="9147"/>
                  </a:cubicBezTo>
                  <a:cubicBezTo>
                    <a:pt x="143676" y="10023"/>
                    <a:pt x="145483" y="11081"/>
                    <a:pt x="147066" y="12516"/>
                  </a:cubicBezTo>
                  <a:cubicBezTo>
                    <a:pt x="148651" y="13929"/>
                    <a:pt x="150029" y="15690"/>
                    <a:pt x="150916" y="17713"/>
                  </a:cubicBezTo>
                  <a:cubicBezTo>
                    <a:pt x="151112" y="18169"/>
                    <a:pt x="151325" y="18547"/>
                    <a:pt x="151387" y="18547"/>
                  </a:cubicBezTo>
                  <a:cubicBezTo>
                    <a:pt x="151389" y="18547"/>
                    <a:pt x="151391" y="18547"/>
                    <a:pt x="151393" y="18546"/>
                  </a:cubicBezTo>
                  <a:cubicBezTo>
                    <a:pt x="151445" y="18516"/>
                    <a:pt x="151300" y="18059"/>
                    <a:pt x="151062" y="17529"/>
                  </a:cubicBezTo>
                  <a:cubicBezTo>
                    <a:pt x="150298" y="15846"/>
                    <a:pt x="149228" y="14297"/>
                    <a:pt x="147931" y="13058"/>
                  </a:cubicBezTo>
                  <a:cubicBezTo>
                    <a:pt x="146660" y="11790"/>
                    <a:pt x="145227" y="10739"/>
                    <a:pt x="143725" y="9903"/>
                  </a:cubicBezTo>
                  <a:cubicBezTo>
                    <a:pt x="140724" y="8196"/>
                    <a:pt x="137520" y="7143"/>
                    <a:pt x="134314" y="6446"/>
                  </a:cubicBezTo>
                  <a:cubicBezTo>
                    <a:pt x="129723" y="5451"/>
                    <a:pt x="125111" y="5091"/>
                    <a:pt x="120539" y="5091"/>
                  </a:cubicBezTo>
                  <a:cubicBezTo>
                    <a:pt x="118707" y="5091"/>
                    <a:pt x="116881" y="5149"/>
                    <a:pt x="115066" y="5247"/>
                  </a:cubicBezTo>
                  <a:cubicBezTo>
                    <a:pt x="108712" y="5599"/>
                    <a:pt x="102456" y="6522"/>
                    <a:pt x="96326" y="7791"/>
                  </a:cubicBezTo>
                  <a:cubicBezTo>
                    <a:pt x="90195" y="9067"/>
                    <a:pt x="84184" y="10698"/>
                    <a:pt x="78325" y="12643"/>
                  </a:cubicBezTo>
                  <a:cubicBezTo>
                    <a:pt x="77038" y="13030"/>
                    <a:pt x="75753" y="13440"/>
                    <a:pt x="74470" y="13873"/>
                  </a:cubicBezTo>
                  <a:lnTo>
                    <a:pt x="74466" y="13870"/>
                  </a:lnTo>
                  <a:cubicBezTo>
                    <a:pt x="74375" y="13859"/>
                    <a:pt x="74267" y="13853"/>
                    <a:pt x="74142" y="13853"/>
                  </a:cubicBezTo>
                  <a:cubicBezTo>
                    <a:pt x="73632" y="13853"/>
                    <a:pt x="72854" y="13949"/>
                    <a:pt x="71894" y="14161"/>
                  </a:cubicBezTo>
                  <a:cubicBezTo>
                    <a:pt x="80166" y="11269"/>
                    <a:pt x="88582" y="8902"/>
                    <a:pt x="97196" y="7199"/>
                  </a:cubicBezTo>
                  <a:cubicBezTo>
                    <a:pt x="104396" y="5932"/>
                    <a:pt x="111695" y="5083"/>
                    <a:pt x="119081" y="5053"/>
                  </a:cubicBezTo>
                  <a:cubicBezTo>
                    <a:pt x="119159" y="5054"/>
                    <a:pt x="119237" y="5055"/>
                    <a:pt x="119313" y="5055"/>
                  </a:cubicBezTo>
                  <a:cubicBezTo>
                    <a:pt x="120272" y="5055"/>
                    <a:pt x="121040" y="4982"/>
                    <a:pt x="121066" y="4867"/>
                  </a:cubicBezTo>
                  <a:cubicBezTo>
                    <a:pt x="121101" y="4756"/>
                    <a:pt x="120218" y="4655"/>
                    <a:pt x="119093" y="4637"/>
                  </a:cubicBezTo>
                  <a:lnTo>
                    <a:pt x="116370" y="4682"/>
                  </a:lnTo>
                  <a:lnTo>
                    <a:pt x="113655" y="4801"/>
                  </a:lnTo>
                  <a:cubicBezTo>
                    <a:pt x="115138" y="4588"/>
                    <a:pt x="116111" y="4339"/>
                    <a:pt x="116205" y="4108"/>
                  </a:cubicBezTo>
                  <a:cubicBezTo>
                    <a:pt x="116301" y="3885"/>
                    <a:pt x="115541" y="3724"/>
                    <a:pt x="114261" y="3637"/>
                  </a:cubicBezTo>
                  <a:cubicBezTo>
                    <a:pt x="117007" y="3418"/>
                    <a:pt x="119765" y="3294"/>
                    <a:pt x="122533" y="3294"/>
                  </a:cubicBezTo>
                  <a:cubicBezTo>
                    <a:pt x="123825" y="3294"/>
                    <a:pt x="125119" y="3321"/>
                    <a:pt x="126416" y="3378"/>
                  </a:cubicBezTo>
                  <a:cubicBezTo>
                    <a:pt x="130488" y="3571"/>
                    <a:pt x="134586" y="4036"/>
                    <a:pt x="138696" y="5152"/>
                  </a:cubicBezTo>
                  <a:cubicBezTo>
                    <a:pt x="138983" y="5230"/>
                    <a:pt x="139196" y="5272"/>
                    <a:pt x="139288" y="5272"/>
                  </a:cubicBezTo>
                  <a:cubicBezTo>
                    <a:pt x="139351" y="5272"/>
                    <a:pt x="139358" y="5253"/>
                    <a:pt x="139297" y="5212"/>
                  </a:cubicBezTo>
                  <a:cubicBezTo>
                    <a:pt x="139143" y="5112"/>
                    <a:pt x="138659" y="4932"/>
                    <a:pt x="138181" y="4805"/>
                  </a:cubicBezTo>
                  <a:cubicBezTo>
                    <a:pt x="135207" y="3965"/>
                    <a:pt x="132255" y="3488"/>
                    <a:pt x="129340" y="3176"/>
                  </a:cubicBezTo>
                  <a:cubicBezTo>
                    <a:pt x="126774" y="2899"/>
                    <a:pt x="124232" y="2796"/>
                    <a:pt x="121712" y="2796"/>
                  </a:cubicBezTo>
                  <a:cubicBezTo>
                    <a:pt x="121369" y="2796"/>
                    <a:pt x="121026" y="2798"/>
                    <a:pt x="120684" y="2801"/>
                  </a:cubicBezTo>
                  <a:cubicBezTo>
                    <a:pt x="114967" y="2827"/>
                    <a:pt x="109368" y="3420"/>
                    <a:pt x="103826" y="4224"/>
                  </a:cubicBezTo>
                  <a:cubicBezTo>
                    <a:pt x="95038" y="5184"/>
                    <a:pt x="86534" y="6800"/>
                    <a:pt x="77368" y="9390"/>
                  </a:cubicBezTo>
                  <a:cubicBezTo>
                    <a:pt x="64039" y="13227"/>
                    <a:pt x="52009" y="18442"/>
                    <a:pt x="40668" y="24936"/>
                  </a:cubicBezTo>
                  <a:cubicBezTo>
                    <a:pt x="36504" y="27127"/>
                    <a:pt x="32437" y="29508"/>
                    <a:pt x="28528" y="32131"/>
                  </a:cubicBezTo>
                  <a:cubicBezTo>
                    <a:pt x="29004" y="31657"/>
                    <a:pt x="29247" y="31316"/>
                    <a:pt x="29161" y="31194"/>
                  </a:cubicBezTo>
                  <a:cubicBezTo>
                    <a:pt x="29139" y="31162"/>
                    <a:pt x="29076" y="31158"/>
                    <a:pt x="29009" y="31156"/>
                  </a:cubicBezTo>
                  <a:cubicBezTo>
                    <a:pt x="32479" y="28866"/>
                    <a:pt x="36051" y="26745"/>
                    <a:pt x="39743" y="24733"/>
                  </a:cubicBezTo>
                  <a:cubicBezTo>
                    <a:pt x="48304" y="20084"/>
                    <a:pt x="57024" y="16216"/>
                    <a:pt x="65843" y="12934"/>
                  </a:cubicBezTo>
                  <a:cubicBezTo>
                    <a:pt x="74648" y="9632"/>
                    <a:pt x="83592" y="6957"/>
                    <a:pt x="92674" y="4911"/>
                  </a:cubicBezTo>
                  <a:cubicBezTo>
                    <a:pt x="101764" y="2897"/>
                    <a:pt x="110990" y="1429"/>
                    <a:pt x="120547" y="1236"/>
                  </a:cubicBezTo>
                  <a:cubicBezTo>
                    <a:pt x="121172" y="1217"/>
                    <a:pt x="121800" y="1209"/>
                    <a:pt x="122429" y="1209"/>
                  </a:cubicBezTo>
                  <a:cubicBezTo>
                    <a:pt x="124203" y="1209"/>
                    <a:pt x="125992" y="1276"/>
                    <a:pt x="127789" y="1373"/>
                  </a:cubicBezTo>
                  <a:cubicBezTo>
                    <a:pt x="130235" y="1566"/>
                    <a:pt x="132699" y="1818"/>
                    <a:pt x="135210" y="2295"/>
                  </a:cubicBezTo>
                  <a:cubicBezTo>
                    <a:pt x="137720" y="2782"/>
                    <a:pt x="140266" y="3437"/>
                    <a:pt x="142843" y="4440"/>
                  </a:cubicBezTo>
                  <a:cubicBezTo>
                    <a:pt x="145413" y="5453"/>
                    <a:pt x="148044" y="6845"/>
                    <a:pt x="150507" y="8918"/>
                  </a:cubicBezTo>
                  <a:cubicBezTo>
                    <a:pt x="151131" y="9447"/>
                    <a:pt x="151693" y="10020"/>
                    <a:pt x="152208" y="10489"/>
                  </a:cubicBezTo>
                  <a:cubicBezTo>
                    <a:pt x="152718" y="10971"/>
                    <a:pt x="153132" y="11475"/>
                    <a:pt x="153494" y="11836"/>
                  </a:cubicBezTo>
                  <a:cubicBezTo>
                    <a:pt x="154075" y="12417"/>
                    <a:pt x="154429" y="12816"/>
                    <a:pt x="154552" y="12816"/>
                  </a:cubicBezTo>
                  <a:cubicBezTo>
                    <a:pt x="154583" y="12816"/>
                    <a:pt x="154600" y="12791"/>
                    <a:pt x="154601" y="12736"/>
                  </a:cubicBezTo>
                  <a:cubicBezTo>
                    <a:pt x="154618" y="12459"/>
                    <a:pt x="154158" y="11634"/>
                    <a:pt x="153362" y="10541"/>
                  </a:cubicBezTo>
                  <a:cubicBezTo>
                    <a:pt x="152558" y="9484"/>
                    <a:pt x="151369" y="8252"/>
                    <a:pt x="150036" y="7257"/>
                  </a:cubicBezTo>
                  <a:cubicBezTo>
                    <a:pt x="147551" y="5346"/>
                    <a:pt x="144987" y="4085"/>
                    <a:pt x="142499" y="3123"/>
                  </a:cubicBezTo>
                  <a:cubicBezTo>
                    <a:pt x="140000" y="2149"/>
                    <a:pt x="137566" y="1565"/>
                    <a:pt x="135172" y="1094"/>
                  </a:cubicBezTo>
                  <a:cubicBezTo>
                    <a:pt x="130909" y="308"/>
                    <a:pt x="126796" y="0"/>
                    <a:pt x="122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654;p78">
              <a:extLst>
                <a:ext uri="{FF2B5EF4-FFF2-40B4-BE49-F238E27FC236}">
                  <a16:creationId xmlns:a16="http://schemas.microsoft.com/office/drawing/2014/main" id="{CBBB4F9E-1670-FDB9-866A-F837EC510577}"/>
                </a:ext>
              </a:extLst>
            </p:cNvPr>
            <p:cNvSpPr/>
            <p:nvPr/>
          </p:nvSpPr>
          <p:spPr>
            <a:xfrm>
              <a:off x="979775" y="1934675"/>
              <a:ext cx="3633650" cy="1884125"/>
            </a:xfrm>
            <a:custGeom>
              <a:avLst/>
              <a:gdLst/>
              <a:ahLst/>
              <a:cxnLst/>
              <a:rect l="l" t="t" r="r" b="b"/>
              <a:pathLst>
                <a:path w="145346" h="75365" extrusionOk="0">
                  <a:moveTo>
                    <a:pt x="112183" y="0"/>
                  </a:moveTo>
                  <a:cubicBezTo>
                    <a:pt x="97664" y="0"/>
                    <a:pt x="79989" y="3463"/>
                    <a:pt x="62579" y="9754"/>
                  </a:cubicBezTo>
                  <a:cubicBezTo>
                    <a:pt x="44015" y="16463"/>
                    <a:pt x="27275" y="25840"/>
                    <a:pt x="16041" y="35821"/>
                  </a:cubicBezTo>
                  <a:cubicBezTo>
                    <a:pt x="4807" y="45803"/>
                    <a:pt x="0" y="55572"/>
                    <a:pt x="2677" y="62979"/>
                  </a:cubicBezTo>
                  <a:cubicBezTo>
                    <a:pt x="5354" y="70386"/>
                    <a:pt x="15296" y="74825"/>
                    <a:pt x="30315" y="75319"/>
                  </a:cubicBezTo>
                  <a:cubicBezTo>
                    <a:pt x="31250" y="75349"/>
                    <a:pt x="32199" y="75365"/>
                    <a:pt x="33162" y="75365"/>
                  </a:cubicBezTo>
                  <a:cubicBezTo>
                    <a:pt x="47681" y="75365"/>
                    <a:pt x="65357" y="71902"/>
                    <a:pt x="82766" y="65611"/>
                  </a:cubicBezTo>
                  <a:cubicBezTo>
                    <a:pt x="101330" y="58902"/>
                    <a:pt x="118070" y="49525"/>
                    <a:pt x="129304" y="39544"/>
                  </a:cubicBezTo>
                  <a:cubicBezTo>
                    <a:pt x="140538" y="29562"/>
                    <a:pt x="145346" y="19793"/>
                    <a:pt x="142668" y="12386"/>
                  </a:cubicBezTo>
                  <a:cubicBezTo>
                    <a:pt x="139992" y="4979"/>
                    <a:pt x="130050" y="540"/>
                    <a:pt x="115030" y="46"/>
                  </a:cubicBezTo>
                  <a:cubicBezTo>
                    <a:pt x="114096" y="16"/>
                    <a:pt x="113147" y="0"/>
                    <a:pt x="112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655;p78">
              <a:extLst>
                <a:ext uri="{FF2B5EF4-FFF2-40B4-BE49-F238E27FC236}">
                  <a16:creationId xmlns:a16="http://schemas.microsoft.com/office/drawing/2014/main" id="{13B7C04D-AE29-121E-74F4-31596A74ABB3}"/>
                </a:ext>
              </a:extLst>
            </p:cNvPr>
            <p:cNvSpPr/>
            <p:nvPr/>
          </p:nvSpPr>
          <p:spPr>
            <a:xfrm>
              <a:off x="2010575" y="2405225"/>
              <a:ext cx="1684375" cy="889075"/>
            </a:xfrm>
            <a:custGeom>
              <a:avLst/>
              <a:gdLst/>
              <a:ahLst/>
              <a:cxnLst/>
              <a:rect l="l" t="t" r="r" b="b"/>
              <a:pathLst>
                <a:path w="67375" h="35563" extrusionOk="0">
                  <a:moveTo>
                    <a:pt x="30649" y="8898"/>
                  </a:moveTo>
                  <a:cubicBezTo>
                    <a:pt x="30654" y="8925"/>
                    <a:pt x="30665" y="8949"/>
                    <a:pt x="30682" y="8971"/>
                  </a:cubicBezTo>
                  <a:lnTo>
                    <a:pt x="30682" y="8971"/>
                  </a:lnTo>
                  <a:cubicBezTo>
                    <a:pt x="30672" y="8945"/>
                    <a:pt x="30661" y="8921"/>
                    <a:pt x="30649" y="8898"/>
                  </a:cubicBezTo>
                  <a:close/>
                  <a:moveTo>
                    <a:pt x="36414" y="7887"/>
                  </a:moveTo>
                  <a:lnTo>
                    <a:pt x="36414" y="7887"/>
                  </a:lnTo>
                  <a:cubicBezTo>
                    <a:pt x="35186" y="8071"/>
                    <a:pt x="33767" y="8690"/>
                    <a:pt x="32368" y="9088"/>
                  </a:cubicBezTo>
                  <a:cubicBezTo>
                    <a:pt x="32326" y="9087"/>
                    <a:pt x="32283" y="9086"/>
                    <a:pt x="32240" y="9086"/>
                  </a:cubicBezTo>
                  <a:cubicBezTo>
                    <a:pt x="31947" y="9086"/>
                    <a:pt x="31613" y="9110"/>
                    <a:pt x="31328" y="9110"/>
                  </a:cubicBezTo>
                  <a:cubicBezTo>
                    <a:pt x="31023" y="9110"/>
                    <a:pt x="30773" y="9083"/>
                    <a:pt x="30682" y="8971"/>
                  </a:cubicBezTo>
                  <a:lnTo>
                    <a:pt x="30682" y="8971"/>
                  </a:lnTo>
                  <a:cubicBezTo>
                    <a:pt x="30729" y="9084"/>
                    <a:pt x="30766" y="9215"/>
                    <a:pt x="30878" y="9318"/>
                  </a:cubicBezTo>
                  <a:cubicBezTo>
                    <a:pt x="29827" y="9789"/>
                    <a:pt x="28784" y="10275"/>
                    <a:pt x="27750" y="10777"/>
                  </a:cubicBezTo>
                  <a:lnTo>
                    <a:pt x="29811" y="10334"/>
                  </a:lnTo>
                  <a:lnTo>
                    <a:pt x="29811" y="10334"/>
                  </a:lnTo>
                  <a:cubicBezTo>
                    <a:pt x="29062" y="10923"/>
                    <a:pt x="26922" y="11467"/>
                    <a:pt x="26916" y="12152"/>
                  </a:cubicBezTo>
                  <a:cubicBezTo>
                    <a:pt x="29433" y="10362"/>
                    <a:pt x="34148" y="9429"/>
                    <a:pt x="36414" y="7887"/>
                  </a:cubicBezTo>
                  <a:close/>
                  <a:moveTo>
                    <a:pt x="53371" y="1"/>
                  </a:moveTo>
                  <a:cubicBezTo>
                    <a:pt x="53004" y="1"/>
                    <a:pt x="52638" y="18"/>
                    <a:pt x="52273" y="52"/>
                  </a:cubicBezTo>
                  <a:cubicBezTo>
                    <a:pt x="51205" y="136"/>
                    <a:pt x="50137" y="306"/>
                    <a:pt x="49017" y="306"/>
                  </a:cubicBezTo>
                  <a:cubicBezTo>
                    <a:pt x="48987" y="306"/>
                    <a:pt x="48957" y="306"/>
                    <a:pt x="48928" y="306"/>
                  </a:cubicBezTo>
                  <a:lnTo>
                    <a:pt x="48928" y="306"/>
                  </a:lnTo>
                  <a:lnTo>
                    <a:pt x="50078" y="543"/>
                  </a:lnTo>
                  <a:cubicBezTo>
                    <a:pt x="48634" y="1109"/>
                    <a:pt x="47795" y="960"/>
                    <a:pt x="46453" y="1342"/>
                  </a:cubicBezTo>
                  <a:lnTo>
                    <a:pt x="45580" y="773"/>
                  </a:lnTo>
                  <a:cubicBezTo>
                    <a:pt x="44143" y="1253"/>
                    <a:pt x="45030" y="1471"/>
                    <a:pt x="44037" y="2019"/>
                  </a:cubicBezTo>
                  <a:cubicBezTo>
                    <a:pt x="43913" y="2002"/>
                    <a:pt x="43779" y="1993"/>
                    <a:pt x="43637" y="1993"/>
                  </a:cubicBezTo>
                  <a:cubicBezTo>
                    <a:pt x="42169" y="1993"/>
                    <a:pt x="39900" y="2856"/>
                    <a:pt x="39341" y="2970"/>
                  </a:cubicBezTo>
                  <a:cubicBezTo>
                    <a:pt x="38838" y="2760"/>
                    <a:pt x="39766" y="2404"/>
                    <a:pt x="39932" y="2166"/>
                  </a:cubicBezTo>
                  <a:lnTo>
                    <a:pt x="39932" y="2166"/>
                  </a:lnTo>
                  <a:cubicBezTo>
                    <a:pt x="38310" y="2800"/>
                    <a:pt x="38593" y="3418"/>
                    <a:pt x="36551" y="3967"/>
                  </a:cubicBezTo>
                  <a:lnTo>
                    <a:pt x="36467" y="3793"/>
                  </a:lnTo>
                  <a:cubicBezTo>
                    <a:pt x="31863" y="6072"/>
                    <a:pt x="25805" y="7880"/>
                    <a:pt x="20937" y="10666"/>
                  </a:cubicBezTo>
                  <a:cubicBezTo>
                    <a:pt x="21023" y="10639"/>
                    <a:pt x="21086" y="10628"/>
                    <a:pt x="21136" y="10628"/>
                  </a:cubicBezTo>
                  <a:cubicBezTo>
                    <a:pt x="21295" y="10628"/>
                    <a:pt x="21312" y="10741"/>
                    <a:pt x="21455" y="10796"/>
                  </a:cubicBezTo>
                  <a:cubicBezTo>
                    <a:pt x="18818" y="12054"/>
                    <a:pt x="15992" y="13454"/>
                    <a:pt x="13458" y="15082"/>
                  </a:cubicBezTo>
                  <a:cubicBezTo>
                    <a:pt x="10929" y="16706"/>
                    <a:pt x="8686" y="18565"/>
                    <a:pt x="7287" y="20566"/>
                  </a:cubicBezTo>
                  <a:lnTo>
                    <a:pt x="7287" y="20566"/>
                  </a:lnTo>
                  <a:cubicBezTo>
                    <a:pt x="8517" y="19588"/>
                    <a:pt x="10421" y="18657"/>
                    <a:pt x="12294" y="17714"/>
                  </a:cubicBezTo>
                  <a:cubicBezTo>
                    <a:pt x="14167" y="16763"/>
                    <a:pt x="16014" y="15785"/>
                    <a:pt x="17174" y="14535"/>
                  </a:cubicBezTo>
                  <a:cubicBezTo>
                    <a:pt x="18265" y="14476"/>
                    <a:pt x="19415" y="13428"/>
                    <a:pt x="20183" y="13428"/>
                  </a:cubicBezTo>
                  <a:cubicBezTo>
                    <a:pt x="20306" y="13428"/>
                    <a:pt x="20419" y="13455"/>
                    <a:pt x="20521" y="13517"/>
                  </a:cubicBezTo>
                  <a:cubicBezTo>
                    <a:pt x="24764" y="12009"/>
                    <a:pt x="26019" y="10187"/>
                    <a:pt x="30145" y="8718"/>
                  </a:cubicBezTo>
                  <a:cubicBezTo>
                    <a:pt x="30199" y="8711"/>
                    <a:pt x="30247" y="8708"/>
                    <a:pt x="30290" y="8708"/>
                  </a:cubicBezTo>
                  <a:cubicBezTo>
                    <a:pt x="30503" y="8708"/>
                    <a:pt x="30591" y="8788"/>
                    <a:pt x="30649" y="8898"/>
                  </a:cubicBezTo>
                  <a:lnTo>
                    <a:pt x="30649" y="8898"/>
                  </a:lnTo>
                  <a:cubicBezTo>
                    <a:pt x="30648" y="8895"/>
                    <a:pt x="30648" y="8893"/>
                    <a:pt x="30648" y="8890"/>
                  </a:cubicBezTo>
                  <a:cubicBezTo>
                    <a:pt x="34322" y="6628"/>
                    <a:pt x="37836" y="6109"/>
                    <a:pt x="42002" y="4865"/>
                  </a:cubicBezTo>
                  <a:cubicBezTo>
                    <a:pt x="42707" y="4654"/>
                    <a:pt x="43603" y="4481"/>
                    <a:pt x="44187" y="4481"/>
                  </a:cubicBezTo>
                  <a:cubicBezTo>
                    <a:pt x="44471" y="4481"/>
                    <a:pt x="44681" y="4522"/>
                    <a:pt x="44759" y="4620"/>
                  </a:cubicBezTo>
                  <a:cubicBezTo>
                    <a:pt x="44077" y="4864"/>
                    <a:pt x="44659" y="5036"/>
                    <a:pt x="44116" y="5306"/>
                  </a:cubicBezTo>
                  <a:cubicBezTo>
                    <a:pt x="45570" y="4742"/>
                    <a:pt x="44036" y="4076"/>
                    <a:pt x="46274" y="3824"/>
                  </a:cubicBezTo>
                  <a:lnTo>
                    <a:pt x="46274" y="3824"/>
                  </a:lnTo>
                  <a:lnTo>
                    <a:pt x="46182" y="5017"/>
                  </a:lnTo>
                  <a:cubicBezTo>
                    <a:pt x="46501" y="4378"/>
                    <a:pt x="47116" y="4292"/>
                    <a:pt x="47833" y="4292"/>
                  </a:cubicBezTo>
                  <a:cubicBezTo>
                    <a:pt x="48100" y="4292"/>
                    <a:pt x="48382" y="4304"/>
                    <a:pt x="48667" y="4304"/>
                  </a:cubicBezTo>
                  <a:cubicBezTo>
                    <a:pt x="49253" y="4304"/>
                    <a:pt x="49856" y="4253"/>
                    <a:pt x="50392" y="3945"/>
                  </a:cubicBezTo>
                  <a:lnTo>
                    <a:pt x="50392" y="3945"/>
                  </a:lnTo>
                  <a:cubicBezTo>
                    <a:pt x="51007" y="4358"/>
                    <a:pt x="49979" y="4708"/>
                    <a:pt x="48787" y="4898"/>
                  </a:cubicBezTo>
                  <a:cubicBezTo>
                    <a:pt x="48820" y="4899"/>
                    <a:pt x="48853" y="4899"/>
                    <a:pt x="48885" y="4899"/>
                  </a:cubicBezTo>
                  <a:cubicBezTo>
                    <a:pt x="50176" y="4899"/>
                    <a:pt x="50252" y="4250"/>
                    <a:pt x="51337" y="4175"/>
                  </a:cubicBezTo>
                  <a:lnTo>
                    <a:pt x="51337" y="4175"/>
                  </a:lnTo>
                  <a:cubicBezTo>
                    <a:pt x="51012" y="4529"/>
                    <a:pt x="50695" y="4890"/>
                    <a:pt x="50387" y="5255"/>
                  </a:cubicBezTo>
                  <a:cubicBezTo>
                    <a:pt x="50726" y="4919"/>
                    <a:pt x="51061" y="4797"/>
                    <a:pt x="51380" y="4797"/>
                  </a:cubicBezTo>
                  <a:cubicBezTo>
                    <a:pt x="52071" y="4797"/>
                    <a:pt x="52691" y="5366"/>
                    <a:pt x="53132" y="5564"/>
                  </a:cubicBezTo>
                  <a:cubicBezTo>
                    <a:pt x="53203" y="5325"/>
                    <a:pt x="52574" y="4603"/>
                    <a:pt x="53964" y="4603"/>
                  </a:cubicBezTo>
                  <a:cubicBezTo>
                    <a:pt x="53986" y="4603"/>
                    <a:pt x="54008" y="4604"/>
                    <a:pt x="54030" y="4604"/>
                  </a:cubicBezTo>
                  <a:cubicBezTo>
                    <a:pt x="54664" y="4731"/>
                    <a:pt x="54339" y="4982"/>
                    <a:pt x="54486" y="5123"/>
                  </a:cubicBezTo>
                  <a:cubicBezTo>
                    <a:pt x="54543" y="4891"/>
                    <a:pt x="55073" y="4468"/>
                    <a:pt x="56098" y="4468"/>
                  </a:cubicBezTo>
                  <a:cubicBezTo>
                    <a:pt x="56150" y="4468"/>
                    <a:pt x="56204" y="4469"/>
                    <a:pt x="56259" y="4472"/>
                  </a:cubicBezTo>
                  <a:cubicBezTo>
                    <a:pt x="56355" y="4802"/>
                    <a:pt x="55434" y="4923"/>
                    <a:pt x="55341" y="5260"/>
                  </a:cubicBezTo>
                  <a:cubicBezTo>
                    <a:pt x="56051" y="5266"/>
                    <a:pt x="56693" y="5252"/>
                    <a:pt x="57064" y="5585"/>
                  </a:cubicBezTo>
                  <a:cubicBezTo>
                    <a:pt x="57742" y="5526"/>
                    <a:pt x="57809" y="5427"/>
                    <a:pt x="57793" y="5293"/>
                  </a:cubicBezTo>
                  <a:cubicBezTo>
                    <a:pt x="57784" y="5164"/>
                    <a:pt x="57699" y="4998"/>
                    <a:pt x="58216" y="4926"/>
                  </a:cubicBezTo>
                  <a:cubicBezTo>
                    <a:pt x="59194" y="5259"/>
                    <a:pt x="59016" y="5518"/>
                    <a:pt x="58657" y="5785"/>
                  </a:cubicBezTo>
                  <a:cubicBezTo>
                    <a:pt x="58273" y="6073"/>
                    <a:pt x="57782" y="6401"/>
                    <a:pt x="57784" y="6791"/>
                  </a:cubicBezTo>
                  <a:cubicBezTo>
                    <a:pt x="56318" y="6940"/>
                    <a:pt x="55114" y="7080"/>
                    <a:pt x="54606" y="7333"/>
                  </a:cubicBezTo>
                  <a:cubicBezTo>
                    <a:pt x="55188" y="7249"/>
                    <a:pt x="55771" y="7188"/>
                    <a:pt x="56419" y="7188"/>
                  </a:cubicBezTo>
                  <a:cubicBezTo>
                    <a:pt x="56430" y="7188"/>
                    <a:pt x="56441" y="7188"/>
                    <a:pt x="56452" y="7188"/>
                  </a:cubicBezTo>
                  <a:cubicBezTo>
                    <a:pt x="56297" y="7366"/>
                    <a:pt x="56497" y="7570"/>
                    <a:pt x="56548" y="7761"/>
                  </a:cubicBezTo>
                  <a:cubicBezTo>
                    <a:pt x="56611" y="7949"/>
                    <a:pt x="56527" y="8107"/>
                    <a:pt x="56073" y="8225"/>
                  </a:cubicBezTo>
                  <a:cubicBezTo>
                    <a:pt x="56558" y="8513"/>
                    <a:pt x="57219" y="8633"/>
                    <a:pt x="57742" y="9164"/>
                  </a:cubicBezTo>
                  <a:cubicBezTo>
                    <a:pt x="58229" y="9732"/>
                    <a:pt x="58103" y="10468"/>
                    <a:pt x="57874" y="11047"/>
                  </a:cubicBezTo>
                  <a:cubicBezTo>
                    <a:pt x="58128" y="10933"/>
                    <a:pt x="58351" y="10731"/>
                    <a:pt x="58602" y="10731"/>
                  </a:cubicBezTo>
                  <a:cubicBezTo>
                    <a:pt x="58632" y="10731"/>
                    <a:pt x="58662" y="10733"/>
                    <a:pt x="58693" y="10740"/>
                  </a:cubicBezTo>
                  <a:cubicBezTo>
                    <a:pt x="58555" y="11262"/>
                    <a:pt x="58257" y="11332"/>
                    <a:pt x="57958" y="11332"/>
                  </a:cubicBezTo>
                  <a:cubicBezTo>
                    <a:pt x="57847" y="11332"/>
                    <a:pt x="57736" y="11323"/>
                    <a:pt x="57633" y="11323"/>
                  </a:cubicBezTo>
                  <a:cubicBezTo>
                    <a:pt x="57606" y="11323"/>
                    <a:pt x="57580" y="11323"/>
                    <a:pt x="57554" y="11325"/>
                  </a:cubicBezTo>
                  <a:cubicBezTo>
                    <a:pt x="57491" y="11819"/>
                    <a:pt x="58193" y="12077"/>
                    <a:pt x="58306" y="12673"/>
                  </a:cubicBezTo>
                  <a:cubicBezTo>
                    <a:pt x="57886" y="12895"/>
                    <a:pt x="57586" y="13037"/>
                    <a:pt x="57352" y="13172"/>
                  </a:cubicBezTo>
                  <a:lnTo>
                    <a:pt x="57023" y="13353"/>
                  </a:lnTo>
                  <a:lnTo>
                    <a:pt x="56665" y="13575"/>
                  </a:lnTo>
                  <a:cubicBezTo>
                    <a:pt x="56189" y="13847"/>
                    <a:pt x="55719" y="14074"/>
                    <a:pt x="54783" y="14258"/>
                  </a:cubicBezTo>
                  <a:lnTo>
                    <a:pt x="55267" y="14734"/>
                  </a:lnTo>
                  <a:cubicBezTo>
                    <a:pt x="53952" y="15022"/>
                    <a:pt x="54380" y="15958"/>
                    <a:pt x="53027" y="16378"/>
                  </a:cubicBezTo>
                  <a:cubicBezTo>
                    <a:pt x="52887" y="16299"/>
                    <a:pt x="53229" y="15875"/>
                    <a:pt x="53479" y="15513"/>
                  </a:cubicBezTo>
                  <a:lnTo>
                    <a:pt x="53479" y="15513"/>
                  </a:lnTo>
                  <a:cubicBezTo>
                    <a:pt x="52611" y="16355"/>
                    <a:pt x="52263" y="15643"/>
                    <a:pt x="51421" y="16473"/>
                  </a:cubicBezTo>
                  <a:lnTo>
                    <a:pt x="51796" y="15355"/>
                  </a:lnTo>
                  <a:lnTo>
                    <a:pt x="51796" y="15355"/>
                  </a:lnTo>
                  <a:cubicBezTo>
                    <a:pt x="51264" y="15722"/>
                    <a:pt x="50582" y="16277"/>
                    <a:pt x="50263" y="16277"/>
                  </a:cubicBezTo>
                  <a:cubicBezTo>
                    <a:pt x="50136" y="16277"/>
                    <a:pt x="50067" y="16187"/>
                    <a:pt x="50089" y="15961"/>
                  </a:cubicBezTo>
                  <a:lnTo>
                    <a:pt x="50089" y="15961"/>
                  </a:lnTo>
                  <a:cubicBezTo>
                    <a:pt x="49118" y="17447"/>
                    <a:pt x="46476" y="18542"/>
                    <a:pt x="44848" y="19823"/>
                  </a:cubicBezTo>
                  <a:lnTo>
                    <a:pt x="44712" y="19242"/>
                  </a:lnTo>
                  <a:cubicBezTo>
                    <a:pt x="44085" y="20348"/>
                    <a:pt x="41221" y="20858"/>
                    <a:pt x="40721" y="21988"/>
                  </a:cubicBezTo>
                  <a:lnTo>
                    <a:pt x="40483" y="21832"/>
                  </a:lnTo>
                  <a:cubicBezTo>
                    <a:pt x="39946" y="22351"/>
                    <a:pt x="39401" y="22865"/>
                    <a:pt x="38848" y="23375"/>
                  </a:cubicBezTo>
                  <a:cubicBezTo>
                    <a:pt x="38719" y="23418"/>
                    <a:pt x="38607" y="23436"/>
                    <a:pt x="38511" y="23436"/>
                  </a:cubicBezTo>
                  <a:cubicBezTo>
                    <a:pt x="38013" y="23436"/>
                    <a:pt x="37927" y="22951"/>
                    <a:pt x="37924" y="22951"/>
                  </a:cubicBezTo>
                  <a:lnTo>
                    <a:pt x="37924" y="22951"/>
                  </a:lnTo>
                  <a:cubicBezTo>
                    <a:pt x="37923" y="22951"/>
                    <a:pt x="37925" y="22964"/>
                    <a:pt x="37928" y="22995"/>
                  </a:cubicBezTo>
                  <a:cubicBezTo>
                    <a:pt x="36050" y="23928"/>
                    <a:pt x="34517" y="24538"/>
                    <a:pt x="33151" y="24711"/>
                  </a:cubicBezTo>
                  <a:cubicBezTo>
                    <a:pt x="33098" y="25560"/>
                    <a:pt x="31075" y="26497"/>
                    <a:pt x="29420" y="27118"/>
                  </a:cubicBezTo>
                  <a:cubicBezTo>
                    <a:pt x="25298" y="28175"/>
                    <a:pt x="21072" y="29345"/>
                    <a:pt x="16872" y="30328"/>
                  </a:cubicBezTo>
                  <a:cubicBezTo>
                    <a:pt x="14773" y="30819"/>
                    <a:pt x="12680" y="31252"/>
                    <a:pt x="10613" y="31568"/>
                  </a:cubicBezTo>
                  <a:cubicBezTo>
                    <a:pt x="9076" y="31790"/>
                    <a:pt x="7550" y="31965"/>
                    <a:pt x="6059" y="31965"/>
                  </a:cubicBezTo>
                  <a:cubicBezTo>
                    <a:pt x="5546" y="31965"/>
                    <a:pt x="5038" y="31945"/>
                    <a:pt x="4535" y="31898"/>
                  </a:cubicBezTo>
                  <a:cubicBezTo>
                    <a:pt x="3960" y="31778"/>
                    <a:pt x="3240" y="31825"/>
                    <a:pt x="2415" y="31703"/>
                  </a:cubicBezTo>
                  <a:cubicBezTo>
                    <a:pt x="1618" y="31593"/>
                    <a:pt x="585" y="31210"/>
                    <a:pt x="0" y="30216"/>
                  </a:cubicBezTo>
                  <a:lnTo>
                    <a:pt x="0" y="30216"/>
                  </a:lnTo>
                  <a:cubicBezTo>
                    <a:pt x="208" y="30847"/>
                    <a:pt x="518" y="31293"/>
                    <a:pt x="823" y="31556"/>
                  </a:cubicBezTo>
                  <a:cubicBezTo>
                    <a:pt x="1119" y="31855"/>
                    <a:pt x="1408" y="31989"/>
                    <a:pt x="1684" y="32140"/>
                  </a:cubicBezTo>
                  <a:cubicBezTo>
                    <a:pt x="2247" y="32385"/>
                    <a:pt x="2801" y="32543"/>
                    <a:pt x="3744" y="32807"/>
                  </a:cubicBezTo>
                  <a:cubicBezTo>
                    <a:pt x="5103" y="33345"/>
                    <a:pt x="5539" y="34186"/>
                    <a:pt x="6798" y="34786"/>
                  </a:cubicBezTo>
                  <a:lnTo>
                    <a:pt x="6200" y="34079"/>
                  </a:lnTo>
                  <a:cubicBezTo>
                    <a:pt x="6617" y="33994"/>
                    <a:pt x="6919" y="33965"/>
                    <a:pt x="7149" y="33965"/>
                  </a:cubicBezTo>
                  <a:cubicBezTo>
                    <a:pt x="7678" y="33965"/>
                    <a:pt x="7830" y="34120"/>
                    <a:pt x="8146" y="34120"/>
                  </a:cubicBezTo>
                  <a:cubicBezTo>
                    <a:pt x="8346" y="34120"/>
                    <a:pt x="8610" y="34058"/>
                    <a:pt x="9076" y="33857"/>
                  </a:cubicBezTo>
                  <a:lnTo>
                    <a:pt x="9076" y="33857"/>
                  </a:lnTo>
                  <a:lnTo>
                    <a:pt x="9029" y="34919"/>
                  </a:lnTo>
                  <a:cubicBezTo>
                    <a:pt x="9230" y="34713"/>
                    <a:pt x="9545" y="34640"/>
                    <a:pt x="9892" y="34640"/>
                  </a:cubicBezTo>
                  <a:cubicBezTo>
                    <a:pt x="10471" y="34640"/>
                    <a:pt x="11135" y="34844"/>
                    <a:pt x="11496" y="34982"/>
                  </a:cubicBezTo>
                  <a:lnTo>
                    <a:pt x="11933" y="34212"/>
                  </a:lnTo>
                  <a:cubicBezTo>
                    <a:pt x="13161" y="34508"/>
                    <a:pt x="13958" y="34578"/>
                    <a:pt x="14408" y="35190"/>
                  </a:cubicBezTo>
                  <a:lnTo>
                    <a:pt x="14206" y="34539"/>
                  </a:lnTo>
                  <a:lnTo>
                    <a:pt x="14206" y="34539"/>
                  </a:lnTo>
                  <a:cubicBezTo>
                    <a:pt x="14289" y="34603"/>
                    <a:pt x="14461" y="34626"/>
                    <a:pt x="14688" y="34626"/>
                  </a:cubicBezTo>
                  <a:cubicBezTo>
                    <a:pt x="15317" y="34626"/>
                    <a:pt x="16363" y="34445"/>
                    <a:pt x="17056" y="34445"/>
                  </a:cubicBezTo>
                  <a:cubicBezTo>
                    <a:pt x="17669" y="34445"/>
                    <a:pt x="18005" y="34587"/>
                    <a:pt x="17529" y="35123"/>
                  </a:cubicBezTo>
                  <a:cubicBezTo>
                    <a:pt x="17846" y="34910"/>
                    <a:pt x="18098" y="34516"/>
                    <a:pt x="18858" y="34452"/>
                  </a:cubicBezTo>
                  <a:lnTo>
                    <a:pt x="19098" y="35087"/>
                  </a:lnTo>
                  <a:cubicBezTo>
                    <a:pt x="19887" y="34804"/>
                    <a:pt x="20739" y="34513"/>
                    <a:pt x="21280" y="34513"/>
                  </a:cubicBezTo>
                  <a:cubicBezTo>
                    <a:pt x="21461" y="34513"/>
                    <a:pt x="21607" y="34545"/>
                    <a:pt x="21705" y="34621"/>
                  </a:cubicBezTo>
                  <a:cubicBezTo>
                    <a:pt x="21158" y="34902"/>
                    <a:pt x="21023" y="35232"/>
                    <a:pt x="20891" y="35562"/>
                  </a:cubicBezTo>
                  <a:cubicBezTo>
                    <a:pt x="25475" y="34638"/>
                    <a:pt x="21379" y="33236"/>
                    <a:pt x="25294" y="32188"/>
                  </a:cubicBezTo>
                  <a:lnTo>
                    <a:pt x="25294" y="32188"/>
                  </a:lnTo>
                  <a:lnTo>
                    <a:pt x="25360" y="32620"/>
                  </a:lnTo>
                  <a:lnTo>
                    <a:pt x="26230" y="31906"/>
                  </a:lnTo>
                  <a:lnTo>
                    <a:pt x="27414" y="32146"/>
                  </a:lnTo>
                  <a:cubicBezTo>
                    <a:pt x="28397" y="30344"/>
                    <a:pt x="32881" y="30622"/>
                    <a:pt x="34916" y="29035"/>
                  </a:cubicBezTo>
                  <a:cubicBezTo>
                    <a:pt x="35768" y="28595"/>
                    <a:pt x="37258" y="28989"/>
                    <a:pt x="38924" y="28225"/>
                  </a:cubicBezTo>
                  <a:lnTo>
                    <a:pt x="38567" y="27646"/>
                  </a:lnTo>
                  <a:lnTo>
                    <a:pt x="38567" y="27646"/>
                  </a:lnTo>
                  <a:cubicBezTo>
                    <a:pt x="38610" y="27649"/>
                    <a:pt x="38657" y="27650"/>
                    <a:pt x="38706" y="27650"/>
                  </a:cubicBezTo>
                  <a:cubicBezTo>
                    <a:pt x="39559" y="27650"/>
                    <a:pt x="41181" y="27291"/>
                    <a:pt x="42829" y="26964"/>
                  </a:cubicBezTo>
                  <a:cubicBezTo>
                    <a:pt x="43976" y="26740"/>
                    <a:pt x="45140" y="26541"/>
                    <a:pt x="46078" y="26541"/>
                  </a:cubicBezTo>
                  <a:cubicBezTo>
                    <a:pt x="46564" y="26541"/>
                    <a:pt x="46990" y="26594"/>
                    <a:pt x="47321" y="26726"/>
                  </a:cubicBezTo>
                  <a:cubicBezTo>
                    <a:pt x="47724" y="26310"/>
                    <a:pt x="47788" y="26204"/>
                    <a:pt x="47703" y="26204"/>
                  </a:cubicBezTo>
                  <a:cubicBezTo>
                    <a:pt x="47616" y="26204"/>
                    <a:pt x="47371" y="26316"/>
                    <a:pt x="47174" y="26316"/>
                  </a:cubicBezTo>
                  <a:cubicBezTo>
                    <a:pt x="47064" y="26316"/>
                    <a:pt x="46969" y="26281"/>
                    <a:pt x="46925" y="26172"/>
                  </a:cubicBezTo>
                  <a:cubicBezTo>
                    <a:pt x="48262" y="25039"/>
                    <a:pt x="49012" y="24929"/>
                    <a:pt x="49743" y="24929"/>
                  </a:cubicBezTo>
                  <a:cubicBezTo>
                    <a:pt x="49919" y="24929"/>
                    <a:pt x="50094" y="24935"/>
                    <a:pt x="50276" y="24935"/>
                  </a:cubicBezTo>
                  <a:cubicBezTo>
                    <a:pt x="50557" y="24935"/>
                    <a:pt x="50855" y="24920"/>
                    <a:pt x="51197" y="24842"/>
                  </a:cubicBezTo>
                  <a:cubicBezTo>
                    <a:pt x="51596" y="24513"/>
                    <a:pt x="51648" y="24413"/>
                    <a:pt x="51538" y="24413"/>
                  </a:cubicBezTo>
                  <a:cubicBezTo>
                    <a:pt x="51369" y="24413"/>
                    <a:pt x="50815" y="24649"/>
                    <a:pt x="50553" y="24649"/>
                  </a:cubicBezTo>
                  <a:cubicBezTo>
                    <a:pt x="50409" y="24649"/>
                    <a:pt x="50353" y="24578"/>
                    <a:pt x="50496" y="24357"/>
                  </a:cubicBezTo>
                  <a:cubicBezTo>
                    <a:pt x="53042" y="23542"/>
                    <a:pt x="51959" y="22643"/>
                    <a:pt x="54959" y="21346"/>
                  </a:cubicBezTo>
                  <a:lnTo>
                    <a:pt x="54959" y="21346"/>
                  </a:lnTo>
                  <a:cubicBezTo>
                    <a:pt x="55435" y="21495"/>
                    <a:pt x="54381" y="22010"/>
                    <a:pt x="54221" y="22401"/>
                  </a:cubicBezTo>
                  <a:cubicBezTo>
                    <a:pt x="55030" y="21509"/>
                    <a:pt x="56385" y="20587"/>
                    <a:pt x="57872" y="19527"/>
                  </a:cubicBezTo>
                  <a:cubicBezTo>
                    <a:pt x="58617" y="19001"/>
                    <a:pt x="59394" y="18428"/>
                    <a:pt x="60151" y="17823"/>
                  </a:cubicBezTo>
                  <a:lnTo>
                    <a:pt x="60796" y="17286"/>
                  </a:lnTo>
                  <a:cubicBezTo>
                    <a:pt x="61077" y="17048"/>
                    <a:pt x="61344" y="16785"/>
                    <a:pt x="61610" y="16534"/>
                  </a:cubicBezTo>
                  <a:cubicBezTo>
                    <a:pt x="62159" y="16038"/>
                    <a:pt x="62627" y="15507"/>
                    <a:pt x="63072" y="14989"/>
                  </a:cubicBezTo>
                  <a:cubicBezTo>
                    <a:pt x="65335" y="12775"/>
                    <a:pt x="67375" y="9311"/>
                    <a:pt x="65849" y="5716"/>
                  </a:cubicBezTo>
                  <a:cubicBezTo>
                    <a:pt x="65534" y="4839"/>
                    <a:pt x="64965" y="4110"/>
                    <a:pt x="64347" y="3460"/>
                  </a:cubicBezTo>
                  <a:cubicBezTo>
                    <a:pt x="63715" y="2813"/>
                    <a:pt x="62970" y="2257"/>
                    <a:pt x="62107" y="1811"/>
                  </a:cubicBezTo>
                  <a:cubicBezTo>
                    <a:pt x="60409" y="886"/>
                    <a:pt x="58291" y="378"/>
                    <a:pt x="56200" y="109"/>
                  </a:cubicBezTo>
                  <a:lnTo>
                    <a:pt x="56010" y="340"/>
                  </a:lnTo>
                  <a:cubicBezTo>
                    <a:pt x="55587" y="226"/>
                    <a:pt x="55154" y="148"/>
                    <a:pt x="54718" y="106"/>
                  </a:cubicBezTo>
                  <a:cubicBezTo>
                    <a:pt x="54447" y="62"/>
                    <a:pt x="54172" y="23"/>
                    <a:pt x="53904" y="13"/>
                  </a:cubicBezTo>
                  <a:cubicBezTo>
                    <a:pt x="53727" y="5"/>
                    <a:pt x="53549" y="1"/>
                    <a:pt x="53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656;p78">
              <a:extLst>
                <a:ext uri="{FF2B5EF4-FFF2-40B4-BE49-F238E27FC236}">
                  <a16:creationId xmlns:a16="http://schemas.microsoft.com/office/drawing/2014/main" id="{3D00244A-83BE-7608-C359-CCE4A9798661}"/>
                </a:ext>
              </a:extLst>
            </p:cNvPr>
            <p:cNvSpPr/>
            <p:nvPr/>
          </p:nvSpPr>
          <p:spPr>
            <a:xfrm>
              <a:off x="1341700" y="2229700"/>
              <a:ext cx="2817825" cy="1380825"/>
            </a:xfrm>
            <a:custGeom>
              <a:avLst/>
              <a:gdLst/>
              <a:ahLst/>
              <a:cxnLst/>
              <a:rect l="l" t="t" r="r" b="b"/>
              <a:pathLst>
                <a:path w="112713" h="55233" extrusionOk="0">
                  <a:moveTo>
                    <a:pt x="47658" y="10814"/>
                  </a:moveTo>
                  <a:lnTo>
                    <a:pt x="47658" y="10814"/>
                  </a:lnTo>
                  <a:cubicBezTo>
                    <a:pt x="47672" y="10840"/>
                    <a:pt x="47687" y="10866"/>
                    <a:pt x="47705" y="10889"/>
                  </a:cubicBezTo>
                  <a:lnTo>
                    <a:pt x="47705" y="10889"/>
                  </a:lnTo>
                  <a:cubicBezTo>
                    <a:pt x="47703" y="10857"/>
                    <a:pt x="47686" y="10833"/>
                    <a:pt x="47658" y="10814"/>
                  </a:cubicBezTo>
                  <a:close/>
                  <a:moveTo>
                    <a:pt x="55044" y="6285"/>
                  </a:moveTo>
                  <a:lnTo>
                    <a:pt x="55044" y="6285"/>
                  </a:lnTo>
                  <a:cubicBezTo>
                    <a:pt x="52550" y="7531"/>
                    <a:pt x="49197" y="8786"/>
                    <a:pt x="45974" y="10140"/>
                  </a:cubicBezTo>
                  <a:cubicBezTo>
                    <a:pt x="42749" y="11486"/>
                    <a:pt x="39663" y="12945"/>
                    <a:pt x="37676" y="14360"/>
                  </a:cubicBezTo>
                  <a:cubicBezTo>
                    <a:pt x="39783" y="13549"/>
                    <a:pt x="42281" y="12242"/>
                    <a:pt x="44775" y="11286"/>
                  </a:cubicBezTo>
                  <a:cubicBezTo>
                    <a:pt x="45652" y="11101"/>
                    <a:pt x="46858" y="10767"/>
                    <a:pt x="47409" y="10767"/>
                  </a:cubicBezTo>
                  <a:cubicBezTo>
                    <a:pt x="47523" y="10767"/>
                    <a:pt x="47609" y="10781"/>
                    <a:pt x="47658" y="10814"/>
                  </a:cubicBezTo>
                  <a:lnTo>
                    <a:pt x="47658" y="10814"/>
                  </a:lnTo>
                  <a:cubicBezTo>
                    <a:pt x="47601" y="10706"/>
                    <a:pt x="47560" y="10578"/>
                    <a:pt x="47391" y="10503"/>
                  </a:cubicBezTo>
                  <a:cubicBezTo>
                    <a:pt x="49299" y="9633"/>
                    <a:pt x="51223" y="8792"/>
                    <a:pt x="53166" y="7992"/>
                  </a:cubicBezTo>
                  <a:lnTo>
                    <a:pt x="53166" y="7992"/>
                  </a:lnTo>
                  <a:cubicBezTo>
                    <a:pt x="51925" y="8321"/>
                    <a:pt x="50696" y="8687"/>
                    <a:pt x="49463" y="9043"/>
                  </a:cubicBezTo>
                  <a:cubicBezTo>
                    <a:pt x="50906" y="8156"/>
                    <a:pt x="54803" y="7013"/>
                    <a:pt x="55044" y="6285"/>
                  </a:cubicBezTo>
                  <a:close/>
                  <a:moveTo>
                    <a:pt x="93716" y="1"/>
                  </a:moveTo>
                  <a:lnTo>
                    <a:pt x="93716" y="1"/>
                  </a:lnTo>
                  <a:cubicBezTo>
                    <a:pt x="90905" y="123"/>
                    <a:pt x="87092" y="153"/>
                    <a:pt x="83279" y="569"/>
                  </a:cubicBezTo>
                  <a:cubicBezTo>
                    <a:pt x="79470" y="980"/>
                    <a:pt x="75676" y="1743"/>
                    <a:pt x="72997" y="2969"/>
                  </a:cubicBezTo>
                  <a:cubicBezTo>
                    <a:pt x="72962" y="2969"/>
                    <a:pt x="72927" y="2968"/>
                    <a:pt x="72892" y="2968"/>
                  </a:cubicBezTo>
                  <a:cubicBezTo>
                    <a:pt x="70993" y="2968"/>
                    <a:pt x="68533" y="4067"/>
                    <a:pt x="67250" y="4067"/>
                  </a:cubicBezTo>
                  <a:cubicBezTo>
                    <a:pt x="67053" y="4067"/>
                    <a:pt x="66884" y="4041"/>
                    <a:pt x="66749" y="3981"/>
                  </a:cubicBezTo>
                  <a:cubicBezTo>
                    <a:pt x="62721" y="4887"/>
                    <a:pt x="60011" y="5980"/>
                    <a:pt x="57380" y="7118"/>
                  </a:cubicBezTo>
                  <a:cubicBezTo>
                    <a:pt x="54753" y="8274"/>
                    <a:pt x="52207" y="9495"/>
                    <a:pt x="48530" y="10921"/>
                  </a:cubicBezTo>
                  <a:cubicBezTo>
                    <a:pt x="48298" y="10983"/>
                    <a:pt x="48132" y="11008"/>
                    <a:pt x="48011" y="11008"/>
                  </a:cubicBezTo>
                  <a:cubicBezTo>
                    <a:pt x="47842" y="11008"/>
                    <a:pt x="47760" y="10959"/>
                    <a:pt x="47705" y="10889"/>
                  </a:cubicBezTo>
                  <a:lnTo>
                    <a:pt x="47705" y="10889"/>
                  </a:lnTo>
                  <a:cubicBezTo>
                    <a:pt x="47705" y="10890"/>
                    <a:pt x="47705" y="10892"/>
                    <a:pt x="47706" y="10894"/>
                  </a:cubicBezTo>
                  <a:cubicBezTo>
                    <a:pt x="41022" y="14600"/>
                    <a:pt x="35122" y="16771"/>
                    <a:pt x="28487" y="20817"/>
                  </a:cubicBezTo>
                  <a:cubicBezTo>
                    <a:pt x="26891" y="21784"/>
                    <a:pt x="24734" y="23040"/>
                    <a:pt x="24174" y="23040"/>
                  </a:cubicBezTo>
                  <a:cubicBezTo>
                    <a:pt x="24152" y="23040"/>
                    <a:pt x="24132" y="23038"/>
                    <a:pt x="24115" y="23034"/>
                  </a:cubicBezTo>
                  <a:cubicBezTo>
                    <a:pt x="25139" y="22266"/>
                    <a:pt x="24176" y="22536"/>
                    <a:pt x="24987" y="21848"/>
                  </a:cubicBezTo>
                  <a:lnTo>
                    <a:pt x="24987" y="21848"/>
                  </a:lnTo>
                  <a:cubicBezTo>
                    <a:pt x="22799" y="23550"/>
                    <a:pt x="25357" y="22994"/>
                    <a:pt x="21967" y="25018"/>
                  </a:cubicBezTo>
                  <a:lnTo>
                    <a:pt x="21759" y="23768"/>
                  </a:lnTo>
                  <a:cubicBezTo>
                    <a:pt x="21110" y="25640"/>
                    <a:pt x="17571" y="26290"/>
                    <a:pt x="15784" y="28619"/>
                  </a:cubicBezTo>
                  <a:cubicBezTo>
                    <a:pt x="15693" y="28641"/>
                    <a:pt x="15618" y="28652"/>
                    <a:pt x="15560" y="28652"/>
                  </a:cubicBezTo>
                  <a:cubicBezTo>
                    <a:pt x="14921" y="28652"/>
                    <a:pt x="16135" y="27383"/>
                    <a:pt x="17747" y="26187"/>
                  </a:cubicBezTo>
                  <a:lnTo>
                    <a:pt x="17747" y="26187"/>
                  </a:lnTo>
                  <a:cubicBezTo>
                    <a:pt x="15620" y="27492"/>
                    <a:pt x="15864" y="28178"/>
                    <a:pt x="14323" y="29389"/>
                  </a:cubicBezTo>
                  <a:lnTo>
                    <a:pt x="15168" y="27442"/>
                  </a:lnTo>
                  <a:lnTo>
                    <a:pt x="15168" y="27442"/>
                  </a:lnTo>
                  <a:cubicBezTo>
                    <a:pt x="14102" y="29494"/>
                    <a:pt x="12116" y="29689"/>
                    <a:pt x="11003" y="30294"/>
                  </a:cubicBezTo>
                  <a:cubicBezTo>
                    <a:pt x="11074" y="30576"/>
                    <a:pt x="12366" y="30357"/>
                    <a:pt x="10426" y="32133"/>
                  </a:cubicBezTo>
                  <a:cubicBezTo>
                    <a:pt x="10077" y="32405"/>
                    <a:pt x="9899" y="32485"/>
                    <a:pt x="9795" y="32485"/>
                  </a:cubicBezTo>
                  <a:cubicBezTo>
                    <a:pt x="9651" y="32485"/>
                    <a:pt x="9649" y="32333"/>
                    <a:pt x="9529" y="32333"/>
                  </a:cubicBezTo>
                  <a:cubicBezTo>
                    <a:pt x="9513" y="32333"/>
                    <a:pt x="9494" y="32335"/>
                    <a:pt x="9472" y="32342"/>
                  </a:cubicBezTo>
                  <a:cubicBezTo>
                    <a:pt x="9557" y="32632"/>
                    <a:pt x="9176" y="33591"/>
                    <a:pt x="8094" y="34919"/>
                  </a:cubicBezTo>
                  <a:cubicBezTo>
                    <a:pt x="8088" y="34919"/>
                    <a:pt x="8082" y="34919"/>
                    <a:pt x="8077" y="34919"/>
                  </a:cubicBezTo>
                  <a:cubicBezTo>
                    <a:pt x="7655" y="34919"/>
                    <a:pt x="8456" y="33713"/>
                    <a:pt x="8298" y="33408"/>
                  </a:cubicBezTo>
                  <a:lnTo>
                    <a:pt x="8298" y="33408"/>
                  </a:lnTo>
                  <a:cubicBezTo>
                    <a:pt x="7860" y="33908"/>
                    <a:pt x="7491" y="34385"/>
                    <a:pt x="7115" y="34797"/>
                  </a:cubicBezTo>
                  <a:cubicBezTo>
                    <a:pt x="6762" y="35229"/>
                    <a:pt x="6404" y="35597"/>
                    <a:pt x="6003" y="35904"/>
                  </a:cubicBezTo>
                  <a:cubicBezTo>
                    <a:pt x="5538" y="36786"/>
                    <a:pt x="5547" y="36954"/>
                    <a:pt x="5677" y="36954"/>
                  </a:cubicBezTo>
                  <a:cubicBezTo>
                    <a:pt x="5757" y="36954"/>
                    <a:pt x="5883" y="36891"/>
                    <a:pt x="5972" y="36891"/>
                  </a:cubicBezTo>
                  <a:cubicBezTo>
                    <a:pt x="6082" y="36891"/>
                    <a:pt x="6135" y="36989"/>
                    <a:pt x="5973" y="37428"/>
                  </a:cubicBezTo>
                  <a:cubicBezTo>
                    <a:pt x="5297" y="38378"/>
                    <a:pt x="4962" y="38689"/>
                    <a:pt x="4746" y="38689"/>
                  </a:cubicBezTo>
                  <a:cubicBezTo>
                    <a:pt x="4638" y="38689"/>
                    <a:pt x="4560" y="38612"/>
                    <a:pt x="4483" y="38499"/>
                  </a:cubicBezTo>
                  <a:cubicBezTo>
                    <a:pt x="4314" y="38250"/>
                    <a:pt x="4209" y="37817"/>
                    <a:pt x="3896" y="37817"/>
                  </a:cubicBezTo>
                  <a:cubicBezTo>
                    <a:pt x="3794" y="37817"/>
                    <a:pt x="3668" y="37864"/>
                    <a:pt x="3511" y="37980"/>
                  </a:cubicBezTo>
                  <a:cubicBezTo>
                    <a:pt x="4439" y="35131"/>
                    <a:pt x="6822" y="32232"/>
                    <a:pt x="7706" y="30989"/>
                  </a:cubicBezTo>
                  <a:lnTo>
                    <a:pt x="7706" y="30989"/>
                  </a:lnTo>
                  <a:cubicBezTo>
                    <a:pt x="6498" y="32359"/>
                    <a:pt x="5366" y="33823"/>
                    <a:pt x="4368" y="35408"/>
                  </a:cubicBezTo>
                  <a:cubicBezTo>
                    <a:pt x="4360" y="35373"/>
                    <a:pt x="4338" y="35356"/>
                    <a:pt x="4304" y="35356"/>
                  </a:cubicBezTo>
                  <a:cubicBezTo>
                    <a:pt x="4110" y="35356"/>
                    <a:pt x="3537" y="35898"/>
                    <a:pt x="3144" y="36316"/>
                  </a:cubicBezTo>
                  <a:cubicBezTo>
                    <a:pt x="2948" y="36514"/>
                    <a:pt x="2779" y="36662"/>
                    <a:pt x="2696" y="36662"/>
                  </a:cubicBezTo>
                  <a:cubicBezTo>
                    <a:pt x="2581" y="36662"/>
                    <a:pt x="2634" y="36375"/>
                    <a:pt x="3016" y="35530"/>
                  </a:cubicBezTo>
                  <a:lnTo>
                    <a:pt x="3016" y="35530"/>
                  </a:lnTo>
                  <a:cubicBezTo>
                    <a:pt x="2156" y="36738"/>
                    <a:pt x="1338" y="38138"/>
                    <a:pt x="788" y="39829"/>
                  </a:cubicBezTo>
                  <a:cubicBezTo>
                    <a:pt x="243" y="41498"/>
                    <a:pt x="0" y="43569"/>
                    <a:pt x="550" y="45603"/>
                  </a:cubicBezTo>
                  <a:cubicBezTo>
                    <a:pt x="1072" y="47641"/>
                    <a:pt x="2386" y="49380"/>
                    <a:pt x="3793" y="50483"/>
                  </a:cubicBezTo>
                  <a:cubicBezTo>
                    <a:pt x="5207" y="51607"/>
                    <a:pt x="6679" y="52280"/>
                    <a:pt x="8029" y="52749"/>
                  </a:cubicBezTo>
                  <a:cubicBezTo>
                    <a:pt x="7679" y="52523"/>
                    <a:pt x="7276" y="52283"/>
                    <a:pt x="6995" y="52083"/>
                  </a:cubicBezTo>
                  <a:cubicBezTo>
                    <a:pt x="6715" y="51864"/>
                    <a:pt x="6560" y="51678"/>
                    <a:pt x="6693" y="51613"/>
                  </a:cubicBezTo>
                  <a:lnTo>
                    <a:pt x="6693" y="51613"/>
                  </a:lnTo>
                  <a:cubicBezTo>
                    <a:pt x="8061" y="52184"/>
                    <a:pt x="8629" y="52435"/>
                    <a:pt x="8918" y="52673"/>
                  </a:cubicBezTo>
                  <a:cubicBezTo>
                    <a:pt x="9207" y="52912"/>
                    <a:pt x="9208" y="53115"/>
                    <a:pt x="9446" y="53348"/>
                  </a:cubicBezTo>
                  <a:cubicBezTo>
                    <a:pt x="9837" y="53413"/>
                    <a:pt x="10154" y="53441"/>
                    <a:pt x="10418" y="53441"/>
                  </a:cubicBezTo>
                  <a:cubicBezTo>
                    <a:pt x="11583" y="53441"/>
                    <a:pt x="11732" y="52906"/>
                    <a:pt x="12791" y="52732"/>
                  </a:cubicBezTo>
                  <a:cubicBezTo>
                    <a:pt x="14743" y="53389"/>
                    <a:pt x="15907" y="53565"/>
                    <a:pt x="16976" y="53745"/>
                  </a:cubicBezTo>
                  <a:cubicBezTo>
                    <a:pt x="18051" y="53926"/>
                    <a:pt x="19044" y="54110"/>
                    <a:pt x="20771" y="54550"/>
                  </a:cubicBezTo>
                  <a:lnTo>
                    <a:pt x="20570" y="53877"/>
                  </a:lnTo>
                  <a:lnTo>
                    <a:pt x="20570" y="53877"/>
                  </a:lnTo>
                  <a:cubicBezTo>
                    <a:pt x="21107" y="54006"/>
                    <a:pt x="21544" y="54054"/>
                    <a:pt x="21926" y="54054"/>
                  </a:cubicBezTo>
                  <a:cubicBezTo>
                    <a:pt x="22408" y="54054"/>
                    <a:pt x="22803" y="53977"/>
                    <a:pt x="23201" y="53889"/>
                  </a:cubicBezTo>
                  <a:cubicBezTo>
                    <a:pt x="23747" y="53780"/>
                    <a:pt x="24299" y="53647"/>
                    <a:pt x="25108" y="53647"/>
                  </a:cubicBezTo>
                  <a:cubicBezTo>
                    <a:pt x="25363" y="53647"/>
                    <a:pt x="25643" y="53660"/>
                    <a:pt x="25957" y="53692"/>
                  </a:cubicBezTo>
                  <a:cubicBezTo>
                    <a:pt x="26110" y="53829"/>
                    <a:pt x="25121" y="54048"/>
                    <a:pt x="24321" y="54241"/>
                  </a:cubicBezTo>
                  <a:cubicBezTo>
                    <a:pt x="24734" y="54183"/>
                    <a:pt x="25069" y="54161"/>
                    <a:pt x="25353" y="54161"/>
                  </a:cubicBezTo>
                  <a:cubicBezTo>
                    <a:pt x="26298" y="54161"/>
                    <a:pt x="26683" y="54408"/>
                    <a:pt x="27528" y="54408"/>
                  </a:cubicBezTo>
                  <a:cubicBezTo>
                    <a:pt x="27847" y="54408"/>
                    <a:pt x="28231" y="54373"/>
                    <a:pt x="28735" y="54276"/>
                  </a:cubicBezTo>
                  <a:lnTo>
                    <a:pt x="28735" y="54276"/>
                  </a:lnTo>
                  <a:lnTo>
                    <a:pt x="26993" y="55156"/>
                  </a:lnTo>
                  <a:cubicBezTo>
                    <a:pt x="28099" y="55075"/>
                    <a:pt x="29498" y="54848"/>
                    <a:pt x="30232" y="54848"/>
                  </a:cubicBezTo>
                  <a:cubicBezTo>
                    <a:pt x="30707" y="54848"/>
                    <a:pt x="30904" y="54943"/>
                    <a:pt x="30566" y="55232"/>
                  </a:cubicBezTo>
                  <a:cubicBezTo>
                    <a:pt x="33647" y="54177"/>
                    <a:pt x="39132" y="53603"/>
                    <a:pt x="42873" y="52348"/>
                  </a:cubicBezTo>
                  <a:lnTo>
                    <a:pt x="42873" y="52348"/>
                  </a:lnTo>
                  <a:lnTo>
                    <a:pt x="42737" y="52969"/>
                  </a:lnTo>
                  <a:cubicBezTo>
                    <a:pt x="44577" y="51898"/>
                    <a:pt x="50007" y="51336"/>
                    <a:pt x="51475" y="50042"/>
                  </a:cubicBezTo>
                  <a:lnTo>
                    <a:pt x="51823" y="50191"/>
                  </a:lnTo>
                  <a:cubicBezTo>
                    <a:pt x="53043" y="49582"/>
                    <a:pt x="54257" y="48975"/>
                    <a:pt x="55456" y="48338"/>
                  </a:cubicBezTo>
                  <a:cubicBezTo>
                    <a:pt x="55783" y="48254"/>
                    <a:pt x="56037" y="48221"/>
                    <a:pt x="56235" y="48221"/>
                  </a:cubicBezTo>
                  <a:cubicBezTo>
                    <a:pt x="56969" y="48221"/>
                    <a:pt x="56929" y="48674"/>
                    <a:pt x="56935" y="48674"/>
                  </a:cubicBezTo>
                  <a:cubicBezTo>
                    <a:pt x="56936" y="48674"/>
                    <a:pt x="56938" y="48659"/>
                    <a:pt x="56946" y="48626"/>
                  </a:cubicBezTo>
                  <a:cubicBezTo>
                    <a:pt x="60709" y="47310"/>
                    <a:pt x="63627" y="46224"/>
                    <a:pt x="66137" y="45634"/>
                  </a:cubicBezTo>
                  <a:cubicBezTo>
                    <a:pt x="66477" y="44683"/>
                    <a:pt x="70311" y="43041"/>
                    <a:pt x="73327" y="41661"/>
                  </a:cubicBezTo>
                  <a:cubicBezTo>
                    <a:pt x="80782" y="38799"/>
                    <a:pt x="88230" y="35029"/>
                    <a:pt x="95015" y="30459"/>
                  </a:cubicBezTo>
                  <a:cubicBezTo>
                    <a:pt x="98395" y="28161"/>
                    <a:pt x="101620" y="25676"/>
                    <a:pt x="104505" y="22937"/>
                  </a:cubicBezTo>
                  <a:cubicBezTo>
                    <a:pt x="107373" y="20204"/>
                    <a:pt x="109986" y="17230"/>
                    <a:pt x="111673" y="13880"/>
                  </a:cubicBezTo>
                  <a:cubicBezTo>
                    <a:pt x="112206" y="12906"/>
                    <a:pt x="112617" y="11588"/>
                    <a:pt x="112653" y="10214"/>
                  </a:cubicBezTo>
                  <a:cubicBezTo>
                    <a:pt x="112713" y="8839"/>
                    <a:pt x="112380" y="7492"/>
                    <a:pt x="111808" y="6491"/>
                  </a:cubicBezTo>
                  <a:lnTo>
                    <a:pt x="111808" y="6491"/>
                  </a:lnTo>
                  <a:cubicBezTo>
                    <a:pt x="112136" y="7854"/>
                    <a:pt x="112097" y="8642"/>
                    <a:pt x="112046" y="9452"/>
                  </a:cubicBezTo>
                  <a:cubicBezTo>
                    <a:pt x="111997" y="10256"/>
                    <a:pt x="111870" y="11110"/>
                    <a:pt x="111184" y="12520"/>
                  </a:cubicBezTo>
                  <a:cubicBezTo>
                    <a:pt x="110568" y="13531"/>
                    <a:pt x="109892" y="14073"/>
                    <a:pt x="109225" y="14529"/>
                  </a:cubicBezTo>
                  <a:cubicBezTo>
                    <a:pt x="108901" y="14763"/>
                    <a:pt x="108545" y="14960"/>
                    <a:pt x="108185" y="15184"/>
                  </a:cubicBezTo>
                  <a:cubicBezTo>
                    <a:pt x="107827" y="15409"/>
                    <a:pt x="107454" y="15653"/>
                    <a:pt x="107027" y="15946"/>
                  </a:cubicBezTo>
                  <a:cubicBezTo>
                    <a:pt x="107414" y="15831"/>
                    <a:pt x="107809" y="15715"/>
                    <a:pt x="108183" y="15578"/>
                  </a:cubicBezTo>
                  <a:lnTo>
                    <a:pt x="108183" y="15578"/>
                  </a:lnTo>
                  <a:cubicBezTo>
                    <a:pt x="107386" y="16982"/>
                    <a:pt x="106921" y="17337"/>
                    <a:pt x="106547" y="17628"/>
                  </a:cubicBezTo>
                  <a:cubicBezTo>
                    <a:pt x="106170" y="17926"/>
                    <a:pt x="105883" y="18170"/>
                    <a:pt x="105185" y="19304"/>
                  </a:cubicBezTo>
                  <a:lnTo>
                    <a:pt x="104523" y="18468"/>
                  </a:lnTo>
                  <a:cubicBezTo>
                    <a:pt x="104281" y="19497"/>
                    <a:pt x="102264" y="20669"/>
                    <a:pt x="101379" y="21045"/>
                  </a:cubicBezTo>
                  <a:cubicBezTo>
                    <a:pt x="101326" y="21414"/>
                    <a:pt x="101255" y="21774"/>
                    <a:pt x="101190" y="22143"/>
                  </a:cubicBezTo>
                  <a:cubicBezTo>
                    <a:pt x="99541" y="23016"/>
                    <a:pt x="98416" y="23621"/>
                    <a:pt x="97556" y="23621"/>
                  </a:cubicBezTo>
                  <a:cubicBezTo>
                    <a:pt x="97450" y="23621"/>
                    <a:pt x="97347" y="23612"/>
                    <a:pt x="97249" y="23593"/>
                  </a:cubicBezTo>
                  <a:lnTo>
                    <a:pt x="97249" y="23593"/>
                  </a:lnTo>
                  <a:lnTo>
                    <a:pt x="97807" y="24019"/>
                  </a:lnTo>
                  <a:cubicBezTo>
                    <a:pt x="97373" y="24081"/>
                    <a:pt x="95770" y="25239"/>
                    <a:pt x="94410" y="26052"/>
                  </a:cubicBezTo>
                  <a:cubicBezTo>
                    <a:pt x="93615" y="26515"/>
                    <a:pt x="92922" y="26878"/>
                    <a:pt x="92619" y="26878"/>
                  </a:cubicBezTo>
                  <a:cubicBezTo>
                    <a:pt x="92399" y="26878"/>
                    <a:pt x="92385" y="26687"/>
                    <a:pt x="92686" y="26206"/>
                  </a:cubicBezTo>
                  <a:lnTo>
                    <a:pt x="92686" y="26206"/>
                  </a:lnTo>
                  <a:cubicBezTo>
                    <a:pt x="92273" y="26661"/>
                    <a:pt x="91988" y="27236"/>
                    <a:pt x="90831" y="27860"/>
                  </a:cubicBezTo>
                  <a:lnTo>
                    <a:pt x="90314" y="27392"/>
                  </a:lnTo>
                  <a:cubicBezTo>
                    <a:pt x="88841" y="28481"/>
                    <a:pt x="87121" y="29599"/>
                    <a:pt x="86417" y="29599"/>
                  </a:cubicBezTo>
                  <a:cubicBezTo>
                    <a:pt x="86396" y="29599"/>
                    <a:pt x="86376" y="29598"/>
                    <a:pt x="86357" y="29596"/>
                  </a:cubicBezTo>
                  <a:cubicBezTo>
                    <a:pt x="87170" y="28956"/>
                    <a:pt x="87324" y="28532"/>
                    <a:pt x="87470" y="28113"/>
                  </a:cubicBezTo>
                  <a:lnTo>
                    <a:pt x="87470" y="28113"/>
                  </a:lnTo>
                  <a:cubicBezTo>
                    <a:pt x="83995" y="30012"/>
                    <a:pt x="83844" y="30642"/>
                    <a:pt x="83849" y="31309"/>
                  </a:cubicBezTo>
                  <a:cubicBezTo>
                    <a:pt x="83837" y="31951"/>
                    <a:pt x="83954" y="32591"/>
                    <a:pt x="80757" y="34213"/>
                  </a:cubicBezTo>
                  <a:lnTo>
                    <a:pt x="80639" y="33787"/>
                  </a:lnTo>
                  <a:lnTo>
                    <a:pt x="79208" y="34996"/>
                  </a:lnTo>
                  <a:lnTo>
                    <a:pt x="77250" y="35308"/>
                  </a:lnTo>
                  <a:cubicBezTo>
                    <a:pt x="76393" y="36524"/>
                    <a:pt x="74072" y="37531"/>
                    <a:pt x="71498" y="38469"/>
                  </a:cubicBezTo>
                  <a:cubicBezTo>
                    <a:pt x="68924" y="39415"/>
                    <a:pt x="66092" y="40266"/>
                    <a:pt x="64191" y="41383"/>
                  </a:cubicBezTo>
                  <a:cubicBezTo>
                    <a:pt x="62622" y="42078"/>
                    <a:pt x="60222" y="42002"/>
                    <a:pt x="57180" y="43074"/>
                  </a:cubicBezTo>
                  <a:lnTo>
                    <a:pt x="57584" y="43649"/>
                  </a:lnTo>
                  <a:cubicBezTo>
                    <a:pt x="56235" y="43722"/>
                    <a:pt x="53210" y="44377"/>
                    <a:pt x="50169" y="44797"/>
                  </a:cubicBezTo>
                  <a:cubicBezTo>
                    <a:pt x="48396" y="45044"/>
                    <a:pt x="46622" y="45216"/>
                    <a:pt x="45188" y="45216"/>
                  </a:cubicBezTo>
                  <a:cubicBezTo>
                    <a:pt x="44161" y="45216"/>
                    <a:pt x="43307" y="45128"/>
                    <a:pt x="42751" y="44915"/>
                  </a:cubicBezTo>
                  <a:cubicBezTo>
                    <a:pt x="41853" y="45328"/>
                    <a:pt x="41719" y="45423"/>
                    <a:pt x="41885" y="45423"/>
                  </a:cubicBezTo>
                  <a:cubicBezTo>
                    <a:pt x="42028" y="45423"/>
                    <a:pt x="42392" y="45353"/>
                    <a:pt x="42684" y="45353"/>
                  </a:cubicBezTo>
                  <a:cubicBezTo>
                    <a:pt x="42900" y="45353"/>
                    <a:pt x="43076" y="45392"/>
                    <a:pt x="43092" y="45527"/>
                  </a:cubicBezTo>
                  <a:cubicBezTo>
                    <a:pt x="41055" y="46287"/>
                    <a:pt x="39833" y="46493"/>
                    <a:pt x="38873" y="46493"/>
                  </a:cubicBezTo>
                  <a:cubicBezTo>
                    <a:pt x="37742" y="46493"/>
                    <a:pt x="36975" y="46207"/>
                    <a:pt x="35668" y="46207"/>
                  </a:cubicBezTo>
                  <a:cubicBezTo>
                    <a:pt x="35647" y="46207"/>
                    <a:pt x="35627" y="46207"/>
                    <a:pt x="35606" y="46208"/>
                  </a:cubicBezTo>
                  <a:cubicBezTo>
                    <a:pt x="34581" y="46500"/>
                    <a:pt x="34610" y="46563"/>
                    <a:pt x="34985" y="46563"/>
                  </a:cubicBezTo>
                  <a:cubicBezTo>
                    <a:pt x="35268" y="46563"/>
                    <a:pt x="35747" y="46528"/>
                    <a:pt x="36118" y="46528"/>
                  </a:cubicBezTo>
                  <a:cubicBezTo>
                    <a:pt x="36591" y="46528"/>
                    <a:pt x="36887" y="46586"/>
                    <a:pt x="36377" y="46851"/>
                  </a:cubicBezTo>
                  <a:cubicBezTo>
                    <a:pt x="34152" y="46969"/>
                    <a:pt x="33301" y="47271"/>
                    <a:pt x="32310" y="47631"/>
                  </a:cubicBezTo>
                  <a:cubicBezTo>
                    <a:pt x="31325" y="47963"/>
                    <a:pt x="30194" y="48352"/>
                    <a:pt x="27486" y="48352"/>
                  </a:cubicBezTo>
                  <a:cubicBezTo>
                    <a:pt x="27479" y="48352"/>
                    <a:pt x="27472" y="48352"/>
                    <a:pt x="27465" y="48352"/>
                  </a:cubicBezTo>
                  <a:cubicBezTo>
                    <a:pt x="26899" y="48026"/>
                    <a:pt x="28836" y="47983"/>
                    <a:pt x="29368" y="47668"/>
                  </a:cubicBezTo>
                  <a:lnTo>
                    <a:pt x="29368" y="47668"/>
                  </a:lnTo>
                  <a:cubicBezTo>
                    <a:pt x="27533" y="48217"/>
                    <a:pt x="24822" y="48478"/>
                    <a:pt x="21942" y="48478"/>
                  </a:cubicBezTo>
                  <a:cubicBezTo>
                    <a:pt x="19014" y="48478"/>
                    <a:pt x="15911" y="48208"/>
                    <a:pt x="13380" y="47693"/>
                  </a:cubicBezTo>
                  <a:cubicBezTo>
                    <a:pt x="11990" y="47271"/>
                    <a:pt x="10501" y="46692"/>
                    <a:pt x="9387" y="45949"/>
                  </a:cubicBezTo>
                  <a:cubicBezTo>
                    <a:pt x="9075" y="45779"/>
                    <a:pt x="8899" y="45561"/>
                    <a:pt x="8641" y="45387"/>
                  </a:cubicBezTo>
                  <a:cubicBezTo>
                    <a:pt x="8478" y="45184"/>
                    <a:pt x="8247" y="45009"/>
                    <a:pt x="8157" y="44824"/>
                  </a:cubicBezTo>
                  <a:cubicBezTo>
                    <a:pt x="7907" y="44459"/>
                    <a:pt x="7789" y="44188"/>
                    <a:pt x="7784" y="43865"/>
                  </a:cubicBezTo>
                  <a:cubicBezTo>
                    <a:pt x="7767" y="43549"/>
                    <a:pt x="7808" y="43148"/>
                    <a:pt x="7955" y="42619"/>
                  </a:cubicBezTo>
                  <a:cubicBezTo>
                    <a:pt x="8156" y="42069"/>
                    <a:pt x="8420" y="41446"/>
                    <a:pt x="8836" y="40790"/>
                  </a:cubicBezTo>
                  <a:cubicBezTo>
                    <a:pt x="9624" y="39479"/>
                    <a:pt x="10832" y="38145"/>
                    <a:pt x="12070" y="36989"/>
                  </a:cubicBezTo>
                  <a:lnTo>
                    <a:pt x="11978" y="36732"/>
                  </a:lnTo>
                  <a:cubicBezTo>
                    <a:pt x="13168" y="35887"/>
                    <a:pt x="14278" y="34846"/>
                    <a:pt x="15462" y="33740"/>
                  </a:cubicBezTo>
                  <a:cubicBezTo>
                    <a:pt x="16675" y="32653"/>
                    <a:pt x="17952" y="31501"/>
                    <a:pt x="19487" y="30543"/>
                  </a:cubicBezTo>
                  <a:lnTo>
                    <a:pt x="19487" y="30543"/>
                  </a:lnTo>
                  <a:lnTo>
                    <a:pt x="17872" y="31325"/>
                  </a:lnTo>
                  <a:cubicBezTo>
                    <a:pt x="19483" y="29556"/>
                    <a:pt x="20724" y="28978"/>
                    <a:pt x="22502" y="27570"/>
                  </a:cubicBezTo>
                  <a:lnTo>
                    <a:pt x="23943" y="27461"/>
                  </a:lnTo>
                  <a:cubicBezTo>
                    <a:pt x="25876" y="25937"/>
                    <a:pt x="24530" y="26372"/>
                    <a:pt x="25863" y="25114"/>
                  </a:cubicBezTo>
                  <a:cubicBezTo>
                    <a:pt x="27999" y="24290"/>
                    <a:pt x="31982" y="21624"/>
                    <a:pt x="32968" y="21158"/>
                  </a:cubicBezTo>
                  <a:cubicBezTo>
                    <a:pt x="32996" y="21156"/>
                    <a:pt x="33021" y="21155"/>
                    <a:pt x="33044" y="21155"/>
                  </a:cubicBezTo>
                  <a:cubicBezTo>
                    <a:pt x="33680" y="21155"/>
                    <a:pt x="32347" y="22006"/>
                    <a:pt x="32130" y="22340"/>
                  </a:cubicBezTo>
                  <a:cubicBezTo>
                    <a:pt x="34590" y="20768"/>
                    <a:pt x="34101" y="20255"/>
                    <a:pt x="37376" y="18637"/>
                  </a:cubicBezTo>
                  <a:lnTo>
                    <a:pt x="37513" y="18782"/>
                  </a:lnTo>
                  <a:cubicBezTo>
                    <a:pt x="41224" y="16440"/>
                    <a:pt x="45729" y="14291"/>
                    <a:pt x="50453" y="12350"/>
                  </a:cubicBezTo>
                  <a:cubicBezTo>
                    <a:pt x="55186" y="10423"/>
                    <a:pt x="60124" y="8675"/>
                    <a:pt x="64755" y="7060"/>
                  </a:cubicBezTo>
                  <a:lnTo>
                    <a:pt x="64755" y="7060"/>
                  </a:lnTo>
                  <a:cubicBezTo>
                    <a:pt x="64583" y="7098"/>
                    <a:pt x="64465" y="7113"/>
                    <a:pt x="64379" y="7113"/>
                  </a:cubicBezTo>
                  <a:cubicBezTo>
                    <a:pt x="64141" y="7113"/>
                    <a:pt x="64151" y="6999"/>
                    <a:pt x="63941" y="6950"/>
                  </a:cubicBezTo>
                  <a:cubicBezTo>
                    <a:pt x="68888" y="5402"/>
                    <a:pt x="74301" y="4042"/>
                    <a:pt x="79483" y="2915"/>
                  </a:cubicBezTo>
                  <a:cubicBezTo>
                    <a:pt x="84670" y="1779"/>
                    <a:pt x="89610" y="876"/>
                    <a:pt x="93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657;p78">
              <a:extLst>
                <a:ext uri="{FF2B5EF4-FFF2-40B4-BE49-F238E27FC236}">
                  <a16:creationId xmlns:a16="http://schemas.microsoft.com/office/drawing/2014/main" id="{632696E4-41C4-0F71-9B54-F52B0B74E04B}"/>
                </a:ext>
              </a:extLst>
            </p:cNvPr>
            <p:cNvSpPr/>
            <p:nvPr/>
          </p:nvSpPr>
          <p:spPr>
            <a:xfrm>
              <a:off x="1170925" y="3521500"/>
              <a:ext cx="963425" cy="198550"/>
            </a:xfrm>
            <a:custGeom>
              <a:avLst/>
              <a:gdLst/>
              <a:ahLst/>
              <a:cxnLst/>
              <a:rect l="l" t="t" r="r" b="b"/>
              <a:pathLst>
                <a:path w="38537" h="7942" extrusionOk="0">
                  <a:moveTo>
                    <a:pt x="115" y="0"/>
                  </a:moveTo>
                  <a:cubicBezTo>
                    <a:pt x="37" y="0"/>
                    <a:pt x="1" y="69"/>
                    <a:pt x="7" y="208"/>
                  </a:cubicBezTo>
                  <a:cubicBezTo>
                    <a:pt x="110" y="601"/>
                    <a:pt x="571" y="1817"/>
                    <a:pt x="2507" y="3242"/>
                  </a:cubicBezTo>
                  <a:cubicBezTo>
                    <a:pt x="3048" y="3680"/>
                    <a:pt x="3691" y="4052"/>
                    <a:pt x="4320" y="4443"/>
                  </a:cubicBezTo>
                  <a:cubicBezTo>
                    <a:pt x="4553" y="4586"/>
                    <a:pt x="4806" y="4710"/>
                    <a:pt x="5045" y="4841"/>
                  </a:cubicBezTo>
                  <a:cubicBezTo>
                    <a:pt x="4521" y="4680"/>
                    <a:pt x="3851" y="4303"/>
                    <a:pt x="3087" y="3874"/>
                  </a:cubicBezTo>
                  <a:lnTo>
                    <a:pt x="3087" y="3874"/>
                  </a:lnTo>
                  <a:cubicBezTo>
                    <a:pt x="4823" y="5047"/>
                    <a:pt x="7104" y="5995"/>
                    <a:pt x="9603" y="6659"/>
                  </a:cubicBezTo>
                  <a:cubicBezTo>
                    <a:pt x="12109" y="7319"/>
                    <a:pt x="14832" y="7707"/>
                    <a:pt x="17550" y="7863"/>
                  </a:cubicBezTo>
                  <a:cubicBezTo>
                    <a:pt x="18541" y="7917"/>
                    <a:pt x="19529" y="7941"/>
                    <a:pt x="20509" y="7941"/>
                  </a:cubicBezTo>
                  <a:cubicBezTo>
                    <a:pt x="24917" y="7941"/>
                    <a:pt x="29135" y="7439"/>
                    <a:pt x="32527" y="6795"/>
                  </a:cubicBezTo>
                  <a:cubicBezTo>
                    <a:pt x="35544" y="6488"/>
                    <a:pt x="38196" y="5852"/>
                    <a:pt x="38447" y="5543"/>
                  </a:cubicBezTo>
                  <a:cubicBezTo>
                    <a:pt x="38536" y="5429"/>
                    <a:pt x="38295" y="5379"/>
                    <a:pt x="37807" y="5379"/>
                  </a:cubicBezTo>
                  <a:cubicBezTo>
                    <a:pt x="36959" y="5379"/>
                    <a:pt x="35363" y="5532"/>
                    <a:pt x="33451" y="5773"/>
                  </a:cubicBezTo>
                  <a:cubicBezTo>
                    <a:pt x="32787" y="5818"/>
                    <a:pt x="32011" y="5888"/>
                    <a:pt x="31529" y="5902"/>
                  </a:cubicBezTo>
                  <a:cubicBezTo>
                    <a:pt x="29782" y="5940"/>
                    <a:pt x="27881" y="5985"/>
                    <a:pt x="25870" y="5985"/>
                  </a:cubicBezTo>
                  <a:cubicBezTo>
                    <a:pt x="22921" y="5985"/>
                    <a:pt x="19739" y="5889"/>
                    <a:pt x="16469" y="5535"/>
                  </a:cubicBezTo>
                  <a:lnTo>
                    <a:pt x="16469" y="5535"/>
                  </a:lnTo>
                  <a:cubicBezTo>
                    <a:pt x="17516" y="5693"/>
                    <a:pt x="18636" y="5800"/>
                    <a:pt x="19713" y="5899"/>
                  </a:cubicBezTo>
                  <a:cubicBezTo>
                    <a:pt x="18095" y="5796"/>
                    <a:pt x="16508" y="5661"/>
                    <a:pt x="14762" y="5457"/>
                  </a:cubicBezTo>
                  <a:lnTo>
                    <a:pt x="14762" y="5457"/>
                  </a:lnTo>
                  <a:lnTo>
                    <a:pt x="15346" y="5648"/>
                  </a:lnTo>
                  <a:cubicBezTo>
                    <a:pt x="12640" y="5239"/>
                    <a:pt x="9539" y="4613"/>
                    <a:pt x="6966" y="3721"/>
                  </a:cubicBezTo>
                  <a:cubicBezTo>
                    <a:pt x="4339" y="2863"/>
                    <a:pt x="2489" y="1669"/>
                    <a:pt x="1410" y="870"/>
                  </a:cubicBezTo>
                  <a:cubicBezTo>
                    <a:pt x="1108" y="679"/>
                    <a:pt x="920" y="494"/>
                    <a:pt x="742" y="358"/>
                  </a:cubicBezTo>
                  <a:cubicBezTo>
                    <a:pt x="563" y="223"/>
                    <a:pt x="412" y="128"/>
                    <a:pt x="293" y="71"/>
                  </a:cubicBezTo>
                  <a:cubicBezTo>
                    <a:pt x="220" y="24"/>
                    <a:pt x="160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658;p78">
              <a:extLst>
                <a:ext uri="{FF2B5EF4-FFF2-40B4-BE49-F238E27FC236}">
                  <a16:creationId xmlns:a16="http://schemas.microsoft.com/office/drawing/2014/main" id="{8DBC03BB-81D0-580F-BC1D-A930C4A26EF3}"/>
                </a:ext>
              </a:extLst>
            </p:cNvPr>
            <p:cNvSpPr/>
            <p:nvPr/>
          </p:nvSpPr>
          <p:spPr>
            <a:xfrm>
              <a:off x="1128675" y="3521725"/>
              <a:ext cx="541100" cy="215550"/>
            </a:xfrm>
            <a:custGeom>
              <a:avLst/>
              <a:gdLst/>
              <a:ahLst/>
              <a:cxnLst/>
              <a:rect l="l" t="t" r="r" b="b"/>
              <a:pathLst>
                <a:path w="21644" h="8622" extrusionOk="0">
                  <a:moveTo>
                    <a:pt x="3023" y="3913"/>
                  </a:moveTo>
                  <a:lnTo>
                    <a:pt x="3023" y="3913"/>
                  </a:lnTo>
                  <a:cubicBezTo>
                    <a:pt x="3090" y="3968"/>
                    <a:pt x="3158" y="4022"/>
                    <a:pt x="3227" y="4075"/>
                  </a:cubicBezTo>
                  <a:cubicBezTo>
                    <a:pt x="3155" y="4024"/>
                    <a:pt x="3088" y="3969"/>
                    <a:pt x="3023" y="3913"/>
                  </a:cubicBezTo>
                  <a:close/>
                  <a:moveTo>
                    <a:pt x="7710" y="6086"/>
                  </a:moveTo>
                  <a:lnTo>
                    <a:pt x="7710" y="6086"/>
                  </a:lnTo>
                  <a:cubicBezTo>
                    <a:pt x="7876" y="6139"/>
                    <a:pt x="8047" y="6191"/>
                    <a:pt x="8221" y="6244"/>
                  </a:cubicBezTo>
                  <a:lnTo>
                    <a:pt x="8221" y="6244"/>
                  </a:lnTo>
                  <a:cubicBezTo>
                    <a:pt x="8383" y="6311"/>
                    <a:pt x="8546" y="6379"/>
                    <a:pt x="8710" y="6443"/>
                  </a:cubicBezTo>
                  <a:lnTo>
                    <a:pt x="8710" y="6443"/>
                  </a:lnTo>
                  <a:cubicBezTo>
                    <a:pt x="8575" y="6411"/>
                    <a:pt x="8452" y="6381"/>
                    <a:pt x="8342" y="6356"/>
                  </a:cubicBezTo>
                  <a:lnTo>
                    <a:pt x="8342" y="6356"/>
                  </a:lnTo>
                  <a:cubicBezTo>
                    <a:pt x="8421" y="6388"/>
                    <a:pt x="8500" y="6420"/>
                    <a:pt x="8579" y="6452"/>
                  </a:cubicBezTo>
                  <a:lnTo>
                    <a:pt x="8579" y="6452"/>
                  </a:lnTo>
                  <a:cubicBezTo>
                    <a:pt x="8396" y="6396"/>
                    <a:pt x="8214" y="6336"/>
                    <a:pt x="8026" y="6285"/>
                  </a:cubicBezTo>
                  <a:lnTo>
                    <a:pt x="8026" y="6285"/>
                  </a:lnTo>
                  <a:cubicBezTo>
                    <a:pt x="8112" y="6303"/>
                    <a:pt x="8218" y="6327"/>
                    <a:pt x="8342" y="6356"/>
                  </a:cubicBezTo>
                  <a:lnTo>
                    <a:pt x="8342" y="6356"/>
                  </a:lnTo>
                  <a:cubicBezTo>
                    <a:pt x="8129" y="6268"/>
                    <a:pt x="7919" y="6178"/>
                    <a:pt x="7710" y="6086"/>
                  </a:cubicBezTo>
                  <a:close/>
                  <a:moveTo>
                    <a:pt x="310" y="0"/>
                  </a:moveTo>
                  <a:cubicBezTo>
                    <a:pt x="199" y="0"/>
                    <a:pt x="262" y="289"/>
                    <a:pt x="227" y="420"/>
                  </a:cubicBezTo>
                  <a:cubicBezTo>
                    <a:pt x="221" y="417"/>
                    <a:pt x="215" y="416"/>
                    <a:pt x="210" y="416"/>
                  </a:cubicBezTo>
                  <a:cubicBezTo>
                    <a:pt x="1" y="416"/>
                    <a:pt x="689" y="2168"/>
                    <a:pt x="2819" y="3806"/>
                  </a:cubicBezTo>
                  <a:cubicBezTo>
                    <a:pt x="3427" y="4260"/>
                    <a:pt x="4058" y="4654"/>
                    <a:pt x="4659" y="4976"/>
                  </a:cubicBezTo>
                  <a:lnTo>
                    <a:pt x="4659" y="4976"/>
                  </a:lnTo>
                  <a:cubicBezTo>
                    <a:pt x="7430" y="6630"/>
                    <a:pt x="10906" y="7707"/>
                    <a:pt x="14253" y="8386"/>
                  </a:cubicBezTo>
                  <a:cubicBezTo>
                    <a:pt x="14917" y="8538"/>
                    <a:pt x="15759" y="8615"/>
                    <a:pt x="16123" y="8621"/>
                  </a:cubicBezTo>
                  <a:cubicBezTo>
                    <a:pt x="16436" y="8614"/>
                    <a:pt x="16152" y="8512"/>
                    <a:pt x="15455" y="8390"/>
                  </a:cubicBezTo>
                  <a:cubicBezTo>
                    <a:pt x="13009" y="7934"/>
                    <a:pt x="10696" y="7301"/>
                    <a:pt x="8579" y="6452"/>
                  </a:cubicBezTo>
                  <a:lnTo>
                    <a:pt x="8579" y="6452"/>
                  </a:lnTo>
                  <a:cubicBezTo>
                    <a:pt x="8770" y="6511"/>
                    <a:pt x="8962" y="6566"/>
                    <a:pt x="9162" y="6605"/>
                  </a:cubicBezTo>
                  <a:cubicBezTo>
                    <a:pt x="9010" y="6556"/>
                    <a:pt x="8859" y="6501"/>
                    <a:pt x="8710" y="6443"/>
                  </a:cubicBezTo>
                  <a:lnTo>
                    <a:pt x="8710" y="6443"/>
                  </a:lnTo>
                  <a:cubicBezTo>
                    <a:pt x="9238" y="6569"/>
                    <a:pt x="9946" y="6742"/>
                    <a:pt x="10715" y="6913"/>
                  </a:cubicBezTo>
                  <a:lnTo>
                    <a:pt x="10715" y="6913"/>
                  </a:lnTo>
                  <a:cubicBezTo>
                    <a:pt x="10856" y="6946"/>
                    <a:pt x="10999" y="6979"/>
                    <a:pt x="11142" y="7011"/>
                  </a:cubicBezTo>
                  <a:cubicBezTo>
                    <a:pt x="13270" y="7497"/>
                    <a:pt x="15688" y="7817"/>
                    <a:pt x="18030" y="7995"/>
                  </a:cubicBezTo>
                  <a:cubicBezTo>
                    <a:pt x="18590" y="8024"/>
                    <a:pt x="19142" y="8082"/>
                    <a:pt x="19708" y="8084"/>
                  </a:cubicBezTo>
                  <a:cubicBezTo>
                    <a:pt x="20520" y="8084"/>
                    <a:pt x="21061" y="8044"/>
                    <a:pt x="21233" y="7978"/>
                  </a:cubicBezTo>
                  <a:cubicBezTo>
                    <a:pt x="21644" y="7808"/>
                    <a:pt x="20171" y="7648"/>
                    <a:pt x="18023" y="7412"/>
                  </a:cubicBezTo>
                  <a:cubicBezTo>
                    <a:pt x="17189" y="7342"/>
                    <a:pt x="16374" y="7222"/>
                    <a:pt x="15559" y="7102"/>
                  </a:cubicBezTo>
                  <a:cubicBezTo>
                    <a:pt x="14073" y="6855"/>
                    <a:pt x="12418" y="6494"/>
                    <a:pt x="10751" y="6047"/>
                  </a:cubicBezTo>
                  <a:cubicBezTo>
                    <a:pt x="9095" y="5580"/>
                    <a:pt x="7467" y="4983"/>
                    <a:pt x="6025" y="4311"/>
                  </a:cubicBezTo>
                  <a:cubicBezTo>
                    <a:pt x="4588" y="3628"/>
                    <a:pt x="3419" y="2831"/>
                    <a:pt x="2500" y="2102"/>
                  </a:cubicBezTo>
                  <a:cubicBezTo>
                    <a:pt x="2286" y="1911"/>
                    <a:pt x="2075" y="1730"/>
                    <a:pt x="1866" y="1561"/>
                  </a:cubicBezTo>
                  <a:cubicBezTo>
                    <a:pt x="1672" y="1385"/>
                    <a:pt x="1523" y="1201"/>
                    <a:pt x="1354" y="1042"/>
                  </a:cubicBezTo>
                  <a:cubicBezTo>
                    <a:pt x="997" y="730"/>
                    <a:pt x="783" y="411"/>
                    <a:pt x="550" y="174"/>
                  </a:cubicBezTo>
                  <a:cubicBezTo>
                    <a:pt x="429" y="48"/>
                    <a:pt x="355" y="0"/>
                    <a:pt x="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659;p78">
              <a:extLst>
                <a:ext uri="{FF2B5EF4-FFF2-40B4-BE49-F238E27FC236}">
                  <a16:creationId xmlns:a16="http://schemas.microsoft.com/office/drawing/2014/main" id="{AC831E5C-19D5-E93A-CBCA-D2B7015B3139}"/>
                </a:ext>
              </a:extLst>
            </p:cNvPr>
            <p:cNvSpPr/>
            <p:nvPr/>
          </p:nvSpPr>
          <p:spPr>
            <a:xfrm>
              <a:off x="1136475" y="3556600"/>
              <a:ext cx="39750" cy="45350"/>
            </a:xfrm>
            <a:custGeom>
              <a:avLst/>
              <a:gdLst/>
              <a:ahLst/>
              <a:cxnLst/>
              <a:rect l="l" t="t" r="r" b="b"/>
              <a:pathLst>
                <a:path w="1590" h="1814" extrusionOk="0">
                  <a:moveTo>
                    <a:pt x="0" y="1"/>
                  </a:moveTo>
                  <a:cubicBezTo>
                    <a:pt x="186" y="253"/>
                    <a:pt x="408" y="612"/>
                    <a:pt x="669" y="955"/>
                  </a:cubicBezTo>
                  <a:cubicBezTo>
                    <a:pt x="1170" y="1516"/>
                    <a:pt x="1483" y="1814"/>
                    <a:pt x="1567" y="1814"/>
                  </a:cubicBezTo>
                  <a:cubicBezTo>
                    <a:pt x="1579" y="1814"/>
                    <a:pt x="1587" y="1808"/>
                    <a:pt x="1589" y="1796"/>
                  </a:cubicBezTo>
                  <a:cubicBezTo>
                    <a:pt x="1198" y="1330"/>
                    <a:pt x="751" y="931"/>
                    <a:pt x="257" y="2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660;p78">
              <a:extLst>
                <a:ext uri="{FF2B5EF4-FFF2-40B4-BE49-F238E27FC236}">
                  <a16:creationId xmlns:a16="http://schemas.microsoft.com/office/drawing/2014/main" id="{9EE51C34-5471-9963-F80E-29AAAC3241B7}"/>
                </a:ext>
              </a:extLst>
            </p:cNvPr>
            <p:cNvSpPr/>
            <p:nvPr/>
          </p:nvSpPr>
          <p:spPr>
            <a:xfrm>
              <a:off x="1130575" y="3546250"/>
              <a:ext cx="5925" cy="10375"/>
            </a:xfrm>
            <a:custGeom>
              <a:avLst/>
              <a:gdLst/>
              <a:ahLst/>
              <a:cxnLst/>
              <a:rect l="l" t="t" r="r" b="b"/>
              <a:pathLst>
                <a:path w="237" h="415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26" y="296"/>
                  </a:lnTo>
                  <a:lnTo>
                    <a:pt x="190" y="368"/>
                  </a:lnTo>
                  <a:lnTo>
                    <a:pt x="236" y="415"/>
                  </a:lnTo>
                  <a:cubicBezTo>
                    <a:pt x="66" y="184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661;p78">
              <a:extLst>
                <a:ext uri="{FF2B5EF4-FFF2-40B4-BE49-F238E27FC236}">
                  <a16:creationId xmlns:a16="http://schemas.microsoft.com/office/drawing/2014/main" id="{26654DA4-B0A4-04E2-9B6C-2D1F5D799D60}"/>
                </a:ext>
              </a:extLst>
            </p:cNvPr>
            <p:cNvSpPr/>
            <p:nvPr/>
          </p:nvSpPr>
          <p:spPr>
            <a:xfrm>
              <a:off x="1024072" y="1805116"/>
              <a:ext cx="3688750" cy="2174850"/>
            </a:xfrm>
            <a:custGeom>
              <a:avLst/>
              <a:gdLst/>
              <a:ahLst/>
              <a:cxnLst/>
              <a:rect l="l" t="t" r="r" b="b"/>
              <a:pathLst>
                <a:path w="147550" h="86994" extrusionOk="0">
                  <a:moveTo>
                    <a:pt x="5558" y="71005"/>
                  </a:moveTo>
                  <a:cubicBezTo>
                    <a:pt x="5558" y="71005"/>
                    <a:pt x="5558" y="71005"/>
                    <a:pt x="5557" y="71005"/>
                  </a:cubicBezTo>
                  <a:cubicBezTo>
                    <a:pt x="5558" y="71006"/>
                    <a:pt x="5559" y="71007"/>
                    <a:pt x="5559" y="71007"/>
                  </a:cubicBezTo>
                  <a:lnTo>
                    <a:pt x="5559" y="71007"/>
                  </a:lnTo>
                  <a:cubicBezTo>
                    <a:pt x="5559" y="71006"/>
                    <a:pt x="5559" y="71005"/>
                    <a:pt x="5558" y="71005"/>
                  </a:cubicBezTo>
                  <a:close/>
                  <a:moveTo>
                    <a:pt x="8781" y="73976"/>
                  </a:moveTo>
                  <a:lnTo>
                    <a:pt x="8781" y="73976"/>
                  </a:lnTo>
                  <a:cubicBezTo>
                    <a:pt x="8963" y="74099"/>
                    <a:pt x="9104" y="74196"/>
                    <a:pt x="9351" y="74339"/>
                  </a:cubicBezTo>
                  <a:lnTo>
                    <a:pt x="9276" y="74296"/>
                  </a:lnTo>
                  <a:cubicBezTo>
                    <a:pt x="9104" y="74200"/>
                    <a:pt x="8939" y="74093"/>
                    <a:pt x="8781" y="73976"/>
                  </a:cubicBezTo>
                  <a:close/>
                  <a:moveTo>
                    <a:pt x="53817" y="74699"/>
                  </a:moveTo>
                  <a:lnTo>
                    <a:pt x="52481" y="75004"/>
                  </a:lnTo>
                  <a:cubicBezTo>
                    <a:pt x="52047" y="75114"/>
                    <a:pt x="51185" y="75263"/>
                    <a:pt x="51669" y="75282"/>
                  </a:cubicBezTo>
                  <a:cubicBezTo>
                    <a:pt x="48080" y="75923"/>
                    <a:pt x="44421" y="76468"/>
                    <a:pt x="40658" y="76883"/>
                  </a:cubicBezTo>
                  <a:lnTo>
                    <a:pt x="36552" y="77329"/>
                  </a:lnTo>
                  <a:lnTo>
                    <a:pt x="31481" y="77098"/>
                  </a:lnTo>
                  <a:lnTo>
                    <a:pt x="31481" y="77098"/>
                  </a:lnTo>
                  <a:cubicBezTo>
                    <a:pt x="31547" y="77098"/>
                    <a:pt x="31613" y="77098"/>
                    <a:pt x="31680" y="77098"/>
                  </a:cubicBezTo>
                  <a:cubicBezTo>
                    <a:pt x="34988" y="77098"/>
                    <a:pt x="38757" y="76818"/>
                    <a:pt x="42224" y="76443"/>
                  </a:cubicBezTo>
                  <a:cubicBezTo>
                    <a:pt x="46146" y="76019"/>
                    <a:pt x="49999" y="75423"/>
                    <a:pt x="53817" y="74699"/>
                  </a:cubicBezTo>
                  <a:close/>
                  <a:moveTo>
                    <a:pt x="23045" y="78696"/>
                  </a:moveTo>
                  <a:lnTo>
                    <a:pt x="24064" y="78919"/>
                  </a:lnTo>
                  <a:lnTo>
                    <a:pt x="24064" y="78919"/>
                  </a:lnTo>
                  <a:lnTo>
                    <a:pt x="24051" y="78918"/>
                  </a:lnTo>
                  <a:lnTo>
                    <a:pt x="23045" y="78696"/>
                  </a:lnTo>
                  <a:close/>
                  <a:moveTo>
                    <a:pt x="11126" y="79027"/>
                  </a:moveTo>
                  <a:lnTo>
                    <a:pt x="11126" y="79027"/>
                  </a:lnTo>
                  <a:cubicBezTo>
                    <a:pt x="11923" y="79081"/>
                    <a:pt x="12708" y="79142"/>
                    <a:pt x="13488" y="79168"/>
                  </a:cubicBezTo>
                  <a:cubicBezTo>
                    <a:pt x="13466" y="79168"/>
                    <a:pt x="13444" y="79168"/>
                    <a:pt x="13423" y="79168"/>
                  </a:cubicBezTo>
                  <a:cubicBezTo>
                    <a:pt x="12721" y="79168"/>
                    <a:pt x="12016" y="79136"/>
                    <a:pt x="11298" y="79113"/>
                  </a:cubicBezTo>
                  <a:lnTo>
                    <a:pt x="11126" y="79027"/>
                  </a:lnTo>
                  <a:close/>
                  <a:moveTo>
                    <a:pt x="112988" y="0"/>
                  </a:moveTo>
                  <a:cubicBezTo>
                    <a:pt x="107168" y="0"/>
                    <a:pt x="101528" y="615"/>
                    <a:pt x="95993" y="1448"/>
                  </a:cubicBezTo>
                  <a:cubicBezTo>
                    <a:pt x="86825" y="2891"/>
                    <a:pt x="77961" y="5170"/>
                    <a:pt x="69269" y="8028"/>
                  </a:cubicBezTo>
                  <a:cubicBezTo>
                    <a:pt x="61969" y="10449"/>
                    <a:pt x="55706" y="13041"/>
                    <a:pt x="49787" y="15825"/>
                  </a:cubicBezTo>
                  <a:cubicBezTo>
                    <a:pt x="43867" y="18602"/>
                    <a:pt x="38306" y="21608"/>
                    <a:pt x="32514" y="25097"/>
                  </a:cubicBezTo>
                  <a:cubicBezTo>
                    <a:pt x="32287" y="25238"/>
                    <a:pt x="32205" y="25303"/>
                    <a:pt x="32235" y="25303"/>
                  </a:cubicBezTo>
                  <a:cubicBezTo>
                    <a:pt x="32250" y="25303"/>
                    <a:pt x="32290" y="25288"/>
                    <a:pt x="32351" y="25260"/>
                  </a:cubicBezTo>
                  <a:cubicBezTo>
                    <a:pt x="32631" y="25117"/>
                    <a:pt x="33112" y="24854"/>
                    <a:pt x="33415" y="24675"/>
                  </a:cubicBezTo>
                  <a:cubicBezTo>
                    <a:pt x="42696" y="19311"/>
                    <a:pt x="52505" y="14803"/>
                    <a:pt x="62807" y="11066"/>
                  </a:cubicBezTo>
                  <a:cubicBezTo>
                    <a:pt x="73121" y="7366"/>
                    <a:pt x="83950" y="4379"/>
                    <a:pt x="95449" y="2721"/>
                  </a:cubicBezTo>
                  <a:cubicBezTo>
                    <a:pt x="98083" y="2333"/>
                    <a:pt x="100694" y="2060"/>
                    <a:pt x="103291" y="1859"/>
                  </a:cubicBezTo>
                  <a:lnTo>
                    <a:pt x="104236" y="1807"/>
                  </a:lnTo>
                  <a:cubicBezTo>
                    <a:pt x="106154" y="1714"/>
                    <a:pt x="108082" y="1636"/>
                    <a:pt x="110019" y="1636"/>
                  </a:cubicBezTo>
                  <a:cubicBezTo>
                    <a:pt x="110475" y="1636"/>
                    <a:pt x="110931" y="1641"/>
                    <a:pt x="111388" y="1650"/>
                  </a:cubicBezTo>
                  <a:cubicBezTo>
                    <a:pt x="111184" y="1649"/>
                    <a:pt x="110981" y="1649"/>
                    <a:pt x="110777" y="1649"/>
                  </a:cubicBezTo>
                  <a:cubicBezTo>
                    <a:pt x="110147" y="1649"/>
                    <a:pt x="109518" y="1655"/>
                    <a:pt x="108889" y="1683"/>
                  </a:cubicBezTo>
                  <a:cubicBezTo>
                    <a:pt x="107239" y="1710"/>
                    <a:pt x="105836" y="1870"/>
                    <a:pt x="105724" y="1983"/>
                  </a:cubicBezTo>
                  <a:cubicBezTo>
                    <a:pt x="105722" y="2026"/>
                    <a:pt x="105954" y="2052"/>
                    <a:pt x="106336" y="2064"/>
                  </a:cubicBezTo>
                  <a:cubicBezTo>
                    <a:pt x="100277" y="2460"/>
                    <a:pt x="94447" y="3368"/>
                    <a:pt x="88724" y="4559"/>
                  </a:cubicBezTo>
                  <a:cubicBezTo>
                    <a:pt x="87009" y="4878"/>
                    <a:pt x="85448" y="5247"/>
                    <a:pt x="84107" y="5575"/>
                  </a:cubicBezTo>
                  <a:cubicBezTo>
                    <a:pt x="77501" y="6936"/>
                    <a:pt x="70969" y="8701"/>
                    <a:pt x="64537" y="10808"/>
                  </a:cubicBezTo>
                  <a:lnTo>
                    <a:pt x="62939" y="11318"/>
                  </a:lnTo>
                  <a:cubicBezTo>
                    <a:pt x="60840" y="12044"/>
                    <a:pt x="58841" y="12815"/>
                    <a:pt x="57885" y="13298"/>
                  </a:cubicBezTo>
                  <a:cubicBezTo>
                    <a:pt x="57574" y="13448"/>
                    <a:pt x="57393" y="13550"/>
                    <a:pt x="57309" y="13617"/>
                  </a:cubicBezTo>
                  <a:cubicBezTo>
                    <a:pt x="43012" y="19263"/>
                    <a:pt x="29022" y="26569"/>
                    <a:pt x="17629" y="35700"/>
                  </a:cubicBezTo>
                  <a:cubicBezTo>
                    <a:pt x="17086" y="36124"/>
                    <a:pt x="16809" y="36397"/>
                    <a:pt x="16868" y="36397"/>
                  </a:cubicBezTo>
                  <a:cubicBezTo>
                    <a:pt x="16872" y="36397"/>
                    <a:pt x="16878" y="36395"/>
                    <a:pt x="16886" y="36392"/>
                  </a:cubicBezTo>
                  <a:lnTo>
                    <a:pt x="16886" y="36392"/>
                  </a:lnTo>
                  <a:cubicBezTo>
                    <a:pt x="16667" y="36556"/>
                    <a:pt x="16382" y="36781"/>
                    <a:pt x="16135" y="36992"/>
                  </a:cubicBezTo>
                  <a:cubicBezTo>
                    <a:pt x="15477" y="37560"/>
                    <a:pt x="14776" y="38157"/>
                    <a:pt x="14068" y="38808"/>
                  </a:cubicBezTo>
                  <a:cubicBezTo>
                    <a:pt x="13349" y="39446"/>
                    <a:pt x="12604" y="40113"/>
                    <a:pt x="11864" y="40829"/>
                  </a:cubicBezTo>
                  <a:cubicBezTo>
                    <a:pt x="11613" y="41073"/>
                    <a:pt x="11458" y="41238"/>
                    <a:pt x="11483" y="41238"/>
                  </a:cubicBezTo>
                  <a:cubicBezTo>
                    <a:pt x="11490" y="41238"/>
                    <a:pt x="11511" y="41225"/>
                    <a:pt x="11548" y="41198"/>
                  </a:cubicBezTo>
                  <a:cubicBezTo>
                    <a:pt x="11723" y="41074"/>
                    <a:pt x="12105" y="40740"/>
                    <a:pt x="12394" y="40461"/>
                  </a:cubicBezTo>
                  <a:cubicBezTo>
                    <a:pt x="13927" y="39027"/>
                    <a:pt x="15479" y="37686"/>
                    <a:pt x="16914" y="36468"/>
                  </a:cubicBezTo>
                  <a:cubicBezTo>
                    <a:pt x="17065" y="36336"/>
                    <a:pt x="17163" y="36242"/>
                    <a:pt x="17181" y="36209"/>
                  </a:cubicBezTo>
                  <a:cubicBezTo>
                    <a:pt x="17530" y="35976"/>
                    <a:pt x="18066" y="35586"/>
                    <a:pt x="18582" y="35182"/>
                  </a:cubicBezTo>
                  <a:cubicBezTo>
                    <a:pt x="24560" y="30624"/>
                    <a:pt x="30833" y="26697"/>
                    <a:pt x="37341" y="23194"/>
                  </a:cubicBezTo>
                  <a:cubicBezTo>
                    <a:pt x="40591" y="21438"/>
                    <a:pt x="43909" y="19788"/>
                    <a:pt x="47296" y="18246"/>
                  </a:cubicBezTo>
                  <a:cubicBezTo>
                    <a:pt x="50673" y="16688"/>
                    <a:pt x="54130" y="15238"/>
                    <a:pt x="57666" y="13896"/>
                  </a:cubicBezTo>
                  <a:lnTo>
                    <a:pt x="57666" y="13896"/>
                  </a:lnTo>
                  <a:cubicBezTo>
                    <a:pt x="54229" y="15268"/>
                    <a:pt x="50791" y="16748"/>
                    <a:pt x="47341" y="18365"/>
                  </a:cubicBezTo>
                  <a:cubicBezTo>
                    <a:pt x="43886" y="19974"/>
                    <a:pt x="40409" y="21701"/>
                    <a:pt x="36923" y="23621"/>
                  </a:cubicBezTo>
                  <a:cubicBezTo>
                    <a:pt x="28522" y="28260"/>
                    <a:pt x="21104" y="33158"/>
                    <a:pt x="13784" y="39534"/>
                  </a:cubicBezTo>
                  <a:cubicBezTo>
                    <a:pt x="13413" y="39851"/>
                    <a:pt x="13176" y="40085"/>
                    <a:pt x="13212" y="40085"/>
                  </a:cubicBezTo>
                  <a:cubicBezTo>
                    <a:pt x="13213" y="40085"/>
                    <a:pt x="13215" y="40084"/>
                    <a:pt x="13217" y="40084"/>
                  </a:cubicBezTo>
                  <a:cubicBezTo>
                    <a:pt x="13283" y="40060"/>
                    <a:pt x="13611" y="39806"/>
                    <a:pt x="13985" y="39479"/>
                  </a:cubicBezTo>
                  <a:cubicBezTo>
                    <a:pt x="17728" y="36214"/>
                    <a:pt x="21583" y="33333"/>
                    <a:pt x="25518" y="30697"/>
                  </a:cubicBezTo>
                  <a:cubicBezTo>
                    <a:pt x="29450" y="28056"/>
                    <a:pt x="33454" y="25648"/>
                    <a:pt x="37572" y="23402"/>
                  </a:cubicBezTo>
                  <a:cubicBezTo>
                    <a:pt x="45811" y="18923"/>
                    <a:pt x="54485" y="15047"/>
                    <a:pt x="64185" y="11754"/>
                  </a:cubicBezTo>
                  <a:lnTo>
                    <a:pt x="66471" y="11001"/>
                  </a:lnTo>
                  <a:lnTo>
                    <a:pt x="66471" y="11001"/>
                  </a:lnTo>
                  <a:cubicBezTo>
                    <a:pt x="60527" y="13161"/>
                    <a:pt x="54799" y="15539"/>
                    <a:pt x="49220" y="18172"/>
                  </a:cubicBezTo>
                  <a:cubicBezTo>
                    <a:pt x="40629" y="21961"/>
                    <a:pt x="32314" y="26367"/>
                    <a:pt x="24574" y="31603"/>
                  </a:cubicBezTo>
                  <a:cubicBezTo>
                    <a:pt x="20708" y="34222"/>
                    <a:pt x="16987" y="37050"/>
                    <a:pt x="13506" y="40146"/>
                  </a:cubicBezTo>
                  <a:cubicBezTo>
                    <a:pt x="11782" y="41712"/>
                    <a:pt x="10089" y="43313"/>
                    <a:pt x="8527" y="45039"/>
                  </a:cubicBezTo>
                  <a:cubicBezTo>
                    <a:pt x="6943" y="46742"/>
                    <a:pt x="5460" y="48542"/>
                    <a:pt x="4138" y="50460"/>
                  </a:cubicBezTo>
                  <a:cubicBezTo>
                    <a:pt x="3599" y="51193"/>
                    <a:pt x="3241" y="51839"/>
                    <a:pt x="3301" y="51851"/>
                  </a:cubicBezTo>
                  <a:cubicBezTo>
                    <a:pt x="3301" y="51851"/>
                    <a:pt x="3302" y="51851"/>
                    <a:pt x="3302" y="51851"/>
                  </a:cubicBezTo>
                  <a:cubicBezTo>
                    <a:pt x="3352" y="51851"/>
                    <a:pt x="3802" y="51228"/>
                    <a:pt x="4333" y="50505"/>
                  </a:cubicBezTo>
                  <a:cubicBezTo>
                    <a:pt x="7425" y="46241"/>
                    <a:pt x="11228" y="42560"/>
                    <a:pt x="15253" y="39190"/>
                  </a:cubicBezTo>
                  <a:cubicBezTo>
                    <a:pt x="19298" y="35831"/>
                    <a:pt x="23624" y="32817"/>
                    <a:pt x="28089" y="30033"/>
                  </a:cubicBezTo>
                  <a:lnTo>
                    <a:pt x="28089" y="30033"/>
                  </a:lnTo>
                  <a:lnTo>
                    <a:pt x="26267" y="31279"/>
                  </a:lnTo>
                  <a:cubicBezTo>
                    <a:pt x="25653" y="31677"/>
                    <a:pt x="25047" y="32088"/>
                    <a:pt x="24449" y="32511"/>
                  </a:cubicBezTo>
                  <a:cubicBezTo>
                    <a:pt x="18845" y="36287"/>
                    <a:pt x="13525" y="40543"/>
                    <a:pt x="8892" y="45507"/>
                  </a:cubicBezTo>
                  <a:cubicBezTo>
                    <a:pt x="8005" y="46413"/>
                    <a:pt x="7302" y="47338"/>
                    <a:pt x="6767" y="48006"/>
                  </a:cubicBezTo>
                  <a:cubicBezTo>
                    <a:pt x="6262" y="48701"/>
                    <a:pt x="5976" y="49182"/>
                    <a:pt x="5990" y="49278"/>
                  </a:cubicBezTo>
                  <a:cubicBezTo>
                    <a:pt x="5994" y="49282"/>
                    <a:pt x="5999" y="49284"/>
                    <a:pt x="6006" y="49284"/>
                  </a:cubicBezTo>
                  <a:cubicBezTo>
                    <a:pt x="6087" y="49284"/>
                    <a:pt x="6406" y="48972"/>
                    <a:pt x="6874" y="48446"/>
                  </a:cubicBezTo>
                  <a:lnTo>
                    <a:pt x="8904" y="46240"/>
                  </a:lnTo>
                  <a:lnTo>
                    <a:pt x="8904" y="46240"/>
                  </a:lnTo>
                  <a:cubicBezTo>
                    <a:pt x="8650" y="46516"/>
                    <a:pt x="8410" y="46802"/>
                    <a:pt x="8173" y="47095"/>
                  </a:cubicBezTo>
                  <a:cubicBezTo>
                    <a:pt x="7950" y="47362"/>
                    <a:pt x="7797" y="47574"/>
                    <a:pt x="7824" y="47574"/>
                  </a:cubicBezTo>
                  <a:cubicBezTo>
                    <a:pt x="7828" y="47574"/>
                    <a:pt x="7835" y="47570"/>
                    <a:pt x="7845" y="47563"/>
                  </a:cubicBezTo>
                  <a:cubicBezTo>
                    <a:pt x="7965" y="47462"/>
                    <a:pt x="8304" y="47092"/>
                    <a:pt x="8550" y="46797"/>
                  </a:cubicBezTo>
                  <a:cubicBezTo>
                    <a:pt x="9481" y="45734"/>
                    <a:pt x="10402" y="44694"/>
                    <a:pt x="11384" y="43702"/>
                  </a:cubicBezTo>
                  <a:cubicBezTo>
                    <a:pt x="15976" y="39245"/>
                    <a:pt x="21116" y="35353"/>
                    <a:pt x="26491" y="31844"/>
                  </a:cubicBezTo>
                  <a:cubicBezTo>
                    <a:pt x="31867" y="28327"/>
                    <a:pt x="37512" y="25221"/>
                    <a:pt x="43292" y="22402"/>
                  </a:cubicBezTo>
                  <a:lnTo>
                    <a:pt x="43292" y="22402"/>
                  </a:lnTo>
                  <a:cubicBezTo>
                    <a:pt x="40190" y="23942"/>
                    <a:pt x="37129" y="25578"/>
                    <a:pt x="34110" y="27308"/>
                  </a:cubicBezTo>
                  <a:cubicBezTo>
                    <a:pt x="31103" y="29057"/>
                    <a:pt x="28140" y="30901"/>
                    <a:pt x="25251" y="32864"/>
                  </a:cubicBezTo>
                  <a:cubicBezTo>
                    <a:pt x="19487" y="36797"/>
                    <a:pt x="13981" y="41218"/>
                    <a:pt x="9252" y="46371"/>
                  </a:cubicBezTo>
                  <a:cubicBezTo>
                    <a:pt x="9349" y="46254"/>
                    <a:pt x="9394" y="46187"/>
                    <a:pt x="9376" y="46187"/>
                  </a:cubicBezTo>
                  <a:cubicBezTo>
                    <a:pt x="9361" y="46187"/>
                    <a:pt x="9299" y="46238"/>
                    <a:pt x="9182" y="46350"/>
                  </a:cubicBezTo>
                  <a:cubicBezTo>
                    <a:pt x="8962" y="46553"/>
                    <a:pt x="8567" y="46993"/>
                    <a:pt x="8398" y="47227"/>
                  </a:cubicBezTo>
                  <a:cubicBezTo>
                    <a:pt x="8297" y="47359"/>
                    <a:pt x="8261" y="47419"/>
                    <a:pt x="8277" y="47419"/>
                  </a:cubicBezTo>
                  <a:cubicBezTo>
                    <a:pt x="8293" y="47419"/>
                    <a:pt x="8360" y="47359"/>
                    <a:pt x="8465" y="47250"/>
                  </a:cubicBezTo>
                  <a:lnTo>
                    <a:pt x="8486" y="47227"/>
                  </a:lnTo>
                  <a:lnTo>
                    <a:pt x="8486" y="47227"/>
                  </a:lnTo>
                  <a:cubicBezTo>
                    <a:pt x="6047" y="50056"/>
                    <a:pt x="3794" y="53095"/>
                    <a:pt x="2287" y="56463"/>
                  </a:cubicBezTo>
                  <a:cubicBezTo>
                    <a:pt x="738" y="59781"/>
                    <a:pt x="1" y="63542"/>
                    <a:pt x="993" y="66957"/>
                  </a:cubicBezTo>
                  <a:cubicBezTo>
                    <a:pt x="1104" y="67342"/>
                    <a:pt x="1221" y="67668"/>
                    <a:pt x="1251" y="67668"/>
                  </a:cubicBezTo>
                  <a:cubicBezTo>
                    <a:pt x="1252" y="67668"/>
                    <a:pt x="1252" y="67667"/>
                    <a:pt x="1253" y="67667"/>
                  </a:cubicBezTo>
                  <a:cubicBezTo>
                    <a:pt x="1279" y="67648"/>
                    <a:pt x="1197" y="67280"/>
                    <a:pt x="1068" y="66845"/>
                  </a:cubicBezTo>
                  <a:cubicBezTo>
                    <a:pt x="686" y="65452"/>
                    <a:pt x="531" y="63982"/>
                    <a:pt x="696" y="62512"/>
                  </a:cubicBezTo>
                  <a:cubicBezTo>
                    <a:pt x="823" y="61045"/>
                    <a:pt x="1167" y="59578"/>
                    <a:pt x="1701" y="58165"/>
                  </a:cubicBezTo>
                  <a:cubicBezTo>
                    <a:pt x="2734" y="55326"/>
                    <a:pt x="4329" y="52663"/>
                    <a:pt x="6187" y="50203"/>
                  </a:cubicBezTo>
                  <a:cubicBezTo>
                    <a:pt x="9912" y="45270"/>
                    <a:pt x="14546" y="41028"/>
                    <a:pt x="19433" y="37213"/>
                  </a:cubicBezTo>
                  <a:cubicBezTo>
                    <a:pt x="29269" y="29606"/>
                    <a:pt x="40220" y="23613"/>
                    <a:pt x="51435" y="18728"/>
                  </a:cubicBezTo>
                  <a:cubicBezTo>
                    <a:pt x="52660" y="18200"/>
                    <a:pt x="53899" y="17694"/>
                    <a:pt x="55151" y="17206"/>
                  </a:cubicBezTo>
                  <a:lnTo>
                    <a:pt x="55154" y="17207"/>
                  </a:lnTo>
                  <a:cubicBezTo>
                    <a:pt x="55586" y="17153"/>
                    <a:pt x="56434" y="16893"/>
                    <a:pt x="57587" y="16549"/>
                  </a:cubicBezTo>
                  <a:lnTo>
                    <a:pt x="57587" y="16549"/>
                  </a:lnTo>
                  <a:cubicBezTo>
                    <a:pt x="49510" y="19667"/>
                    <a:pt x="41676" y="23300"/>
                    <a:pt x="34190" y="27593"/>
                  </a:cubicBezTo>
                  <a:cubicBezTo>
                    <a:pt x="27947" y="31143"/>
                    <a:pt x="21916" y="35096"/>
                    <a:pt x="16400" y="39688"/>
                  </a:cubicBezTo>
                  <a:cubicBezTo>
                    <a:pt x="15615" y="40360"/>
                    <a:pt x="14992" y="40959"/>
                    <a:pt x="15015" y="41021"/>
                  </a:cubicBezTo>
                  <a:cubicBezTo>
                    <a:pt x="15015" y="41025"/>
                    <a:pt x="15018" y="41026"/>
                    <a:pt x="15023" y="41026"/>
                  </a:cubicBezTo>
                  <a:cubicBezTo>
                    <a:pt x="15102" y="41026"/>
                    <a:pt x="15747" y="40519"/>
                    <a:pt x="16525" y="39855"/>
                  </a:cubicBezTo>
                  <a:lnTo>
                    <a:pt x="18571" y="38198"/>
                  </a:lnTo>
                  <a:lnTo>
                    <a:pt x="20661" y="36596"/>
                  </a:lnTo>
                  <a:lnTo>
                    <a:pt x="20661" y="36596"/>
                  </a:lnTo>
                  <a:cubicBezTo>
                    <a:pt x="19554" y="37534"/>
                    <a:pt x="18865" y="38187"/>
                    <a:pt x="18859" y="38334"/>
                  </a:cubicBezTo>
                  <a:cubicBezTo>
                    <a:pt x="18857" y="38356"/>
                    <a:pt x="18870" y="38366"/>
                    <a:pt x="18895" y="38366"/>
                  </a:cubicBezTo>
                  <a:cubicBezTo>
                    <a:pt x="19044" y="38366"/>
                    <a:pt x="19633" y="38017"/>
                    <a:pt x="20495" y="37437"/>
                  </a:cubicBezTo>
                  <a:lnTo>
                    <a:pt x="20495" y="37437"/>
                  </a:lnTo>
                  <a:cubicBezTo>
                    <a:pt x="17461" y="39814"/>
                    <a:pt x="14582" y="42344"/>
                    <a:pt x="11974" y="45054"/>
                  </a:cubicBezTo>
                  <a:cubicBezTo>
                    <a:pt x="9365" y="47758"/>
                    <a:pt x="7011" y="50651"/>
                    <a:pt x="5224" y="53730"/>
                  </a:cubicBezTo>
                  <a:cubicBezTo>
                    <a:pt x="5053" y="54023"/>
                    <a:pt x="4958" y="54211"/>
                    <a:pt x="4981" y="54211"/>
                  </a:cubicBezTo>
                  <a:cubicBezTo>
                    <a:pt x="4987" y="54211"/>
                    <a:pt x="4999" y="54201"/>
                    <a:pt x="5017" y="54180"/>
                  </a:cubicBezTo>
                  <a:cubicBezTo>
                    <a:pt x="5117" y="54066"/>
                    <a:pt x="5354" y="53710"/>
                    <a:pt x="5561" y="53355"/>
                  </a:cubicBezTo>
                  <a:cubicBezTo>
                    <a:pt x="8338" y="48978"/>
                    <a:pt x="12010" y="45060"/>
                    <a:pt x="15995" y="41536"/>
                  </a:cubicBezTo>
                  <a:cubicBezTo>
                    <a:pt x="19977" y="37991"/>
                    <a:pt x="24324" y="34831"/>
                    <a:pt x="28830" y="31906"/>
                  </a:cubicBezTo>
                  <a:cubicBezTo>
                    <a:pt x="36080" y="27488"/>
                    <a:pt x="43572" y="23806"/>
                    <a:pt x="52067" y="20302"/>
                  </a:cubicBezTo>
                  <a:cubicBezTo>
                    <a:pt x="64452" y="15228"/>
                    <a:pt x="76551" y="11555"/>
                    <a:pt x="88857" y="9234"/>
                  </a:cubicBezTo>
                  <a:cubicBezTo>
                    <a:pt x="93301" y="8509"/>
                    <a:pt x="97755" y="7989"/>
                    <a:pt x="102172" y="7721"/>
                  </a:cubicBezTo>
                  <a:lnTo>
                    <a:pt x="102172" y="7721"/>
                  </a:lnTo>
                  <a:cubicBezTo>
                    <a:pt x="101555" y="7817"/>
                    <a:pt x="101192" y="7910"/>
                    <a:pt x="101198" y="7990"/>
                  </a:cubicBezTo>
                  <a:cubicBezTo>
                    <a:pt x="101199" y="8009"/>
                    <a:pt x="101247" y="8023"/>
                    <a:pt x="101300" y="8038"/>
                  </a:cubicBezTo>
                  <a:cubicBezTo>
                    <a:pt x="97419" y="8310"/>
                    <a:pt x="93518" y="8785"/>
                    <a:pt x="89574" y="9436"/>
                  </a:cubicBezTo>
                  <a:cubicBezTo>
                    <a:pt x="80427" y="10935"/>
                    <a:pt x="71545" y="13318"/>
                    <a:pt x="62980" y="16290"/>
                  </a:cubicBezTo>
                  <a:cubicBezTo>
                    <a:pt x="54418" y="19275"/>
                    <a:pt x="46155" y="22847"/>
                    <a:pt x="38339" y="27099"/>
                  </a:cubicBezTo>
                  <a:cubicBezTo>
                    <a:pt x="30534" y="31347"/>
                    <a:pt x="23111" y="36241"/>
                    <a:pt x="16616" y="42032"/>
                  </a:cubicBezTo>
                  <a:cubicBezTo>
                    <a:pt x="13374" y="44922"/>
                    <a:pt x="10377" y="48051"/>
                    <a:pt x="7910" y="51446"/>
                  </a:cubicBezTo>
                  <a:cubicBezTo>
                    <a:pt x="5487" y="54820"/>
                    <a:pt x="3512" y="58563"/>
                    <a:pt x="3129" y="62125"/>
                  </a:cubicBezTo>
                  <a:cubicBezTo>
                    <a:pt x="3072" y="62577"/>
                    <a:pt x="3091" y="62984"/>
                    <a:pt x="3072" y="63350"/>
                  </a:cubicBezTo>
                  <a:cubicBezTo>
                    <a:pt x="3066" y="63715"/>
                    <a:pt x="3142" y="64013"/>
                    <a:pt x="3169" y="64261"/>
                  </a:cubicBezTo>
                  <a:cubicBezTo>
                    <a:pt x="3214" y="64677"/>
                    <a:pt x="3329" y="64898"/>
                    <a:pt x="3389" y="64898"/>
                  </a:cubicBezTo>
                  <a:cubicBezTo>
                    <a:pt x="3400" y="64898"/>
                    <a:pt x="3409" y="64890"/>
                    <a:pt x="3416" y="64874"/>
                  </a:cubicBezTo>
                  <a:cubicBezTo>
                    <a:pt x="3505" y="64670"/>
                    <a:pt x="3422" y="63197"/>
                    <a:pt x="3745" y="61436"/>
                  </a:cubicBezTo>
                  <a:cubicBezTo>
                    <a:pt x="4375" y="58117"/>
                    <a:pt x="6235" y="54698"/>
                    <a:pt x="8526" y="51607"/>
                  </a:cubicBezTo>
                  <a:cubicBezTo>
                    <a:pt x="10830" y="48495"/>
                    <a:pt x="13563" y="45611"/>
                    <a:pt x="16524" y="42925"/>
                  </a:cubicBezTo>
                  <a:cubicBezTo>
                    <a:pt x="22467" y="37558"/>
                    <a:pt x="29225" y="32875"/>
                    <a:pt x="36676" y="28640"/>
                  </a:cubicBezTo>
                  <a:cubicBezTo>
                    <a:pt x="41987" y="25620"/>
                    <a:pt x="47179" y="23114"/>
                    <a:pt x="52483" y="20854"/>
                  </a:cubicBezTo>
                  <a:cubicBezTo>
                    <a:pt x="57789" y="18601"/>
                    <a:pt x="63206" y="16558"/>
                    <a:pt x="69091" y="14735"/>
                  </a:cubicBezTo>
                  <a:cubicBezTo>
                    <a:pt x="75976" y="12588"/>
                    <a:pt x="82755" y="10953"/>
                    <a:pt x="89559" y="9821"/>
                  </a:cubicBezTo>
                  <a:cubicBezTo>
                    <a:pt x="95873" y="8774"/>
                    <a:pt x="102226" y="8152"/>
                    <a:pt x="108656" y="8152"/>
                  </a:cubicBezTo>
                  <a:cubicBezTo>
                    <a:pt x="109149" y="8152"/>
                    <a:pt x="109643" y="8156"/>
                    <a:pt x="110137" y="8163"/>
                  </a:cubicBezTo>
                  <a:cubicBezTo>
                    <a:pt x="111497" y="8225"/>
                    <a:pt x="112859" y="8278"/>
                    <a:pt x="114222" y="8375"/>
                  </a:cubicBezTo>
                  <a:cubicBezTo>
                    <a:pt x="114915" y="8406"/>
                    <a:pt x="115600" y="8468"/>
                    <a:pt x="116283" y="8537"/>
                  </a:cubicBezTo>
                  <a:cubicBezTo>
                    <a:pt x="116966" y="8601"/>
                    <a:pt x="117649" y="8657"/>
                    <a:pt x="118319" y="8758"/>
                  </a:cubicBezTo>
                  <a:cubicBezTo>
                    <a:pt x="120959" y="9111"/>
                    <a:pt x="123546" y="9624"/>
                    <a:pt x="125967" y="10397"/>
                  </a:cubicBezTo>
                  <a:cubicBezTo>
                    <a:pt x="128385" y="11161"/>
                    <a:pt x="130668" y="12167"/>
                    <a:pt x="132516" y="13483"/>
                  </a:cubicBezTo>
                  <a:cubicBezTo>
                    <a:pt x="136320" y="16122"/>
                    <a:pt x="137806" y="19737"/>
                    <a:pt x="136772" y="23836"/>
                  </a:cubicBezTo>
                  <a:cubicBezTo>
                    <a:pt x="137059" y="22601"/>
                    <a:pt x="137074" y="21424"/>
                    <a:pt x="136925" y="20321"/>
                  </a:cubicBezTo>
                  <a:cubicBezTo>
                    <a:pt x="136781" y="19213"/>
                    <a:pt x="136428" y="18170"/>
                    <a:pt x="135826" y="17219"/>
                  </a:cubicBezTo>
                  <a:cubicBezTo>
                    <a:pt x="134686" y="15295"/>
                    <a:pt x="132610" y="13646"/>
                    <a:pt x="130098" y="12446"/>
                  </a:cubicBezTo>
                  <a:cubicBezTo>
                    <a:pt x="127595" y="11226"/>
                    <a:pt x="124735" y="10378"/>
                    <a:pt x="121778" y="9832"/>
                  </a:cubicBezTo>
                  <a:cubicBezTo>
                    <a:pt x="118818" y="9279"/>
                    <a:pt x="115762" y="8972"/>
                    <a:pt x="112685" y="8867"/>
                  </a:cubicBezTo>
                  <a:cubicBezTo>
                    <a:pt x="112485" y="8860"/>
                    <a:pt x="112300" y="8857"/>
                    <a:pt x="112135" y="8857"/>
                  </a:cubicBezTo>
                  <a:cubicBezTo>
                    <a:pt x="111567" y="8857"/>
                    <a:pt x="111230" y="8893"/>
                    <a:pt x="111300" y="8937"/>
                  </a:cubicBezTo>
                  <a:cubicBezTo>
                    <a:pt x="111456" y="9009"/>
                    <a:pt x="112256" y="9049"/>
                    <a:pt x="113135" y="9111"/>
                  </a:cubicBezTo>
                  <a:cubicBezTo>
                    <a:pt x="117397" y="9339"/>
                    <a:pt x="121621" y="9904"/>
                    <a:pt x="125495" y="11058"/>
                  </a:cubicBezTo>
                  <a:cubicBezTo>
                    <a:pt x="129322" y="12207"/>
                    <a:pt x="132899" y="14023"/>
                    <a:pt x="134786" y="16477"/>
                  </a:cubicBezTo>
                  <a:cubicBezTo>
                    <a:pt x="136668" y="18879"/>
                    <a:pt x="136999" y="21767"/>
                    <a:pt x="135900" y="25139"/>
                  </a:cubicBezTo>
                  <a:cubicBezTo>
                    <a:pt x="134792" y="28478"/>
                    <a:pt x="132513" y="31866"/>
                    <a:pt x="129799" y="34938"/>
                  </a:cubicBezTo>
                  <a:cubicBezTo>
                    <a:pt x="128083" y="36418"/>
                    <a:pt x="125402" y="38736"/>
                    <a:pt x="122123" y="41210"/>
                  </a:cubicBezTo>
                  <a:cubicBezTo>
                    <a:pt x="118853" y="43689"/>
                    <a:pt x="115001" y="46326"/>
                    <a:pt x="111243" y="48676"/>
                  </a:cubicBezTo>
                  <a:cubicBezTo>
                    <a:pt x="108478" y="50425"/>
                    <a:pt x="105871" y="52009"/>
                    <a:pt x="103227" y="53593"/>
                  </a:cubicBezTo>
                  <a:cubicBezTo>
                    <a:pt x="104509" y="52935"/>
                    <a:pt x="105735" y="52258"/>
                    <a:pt x="106996" y="51569"/>
                  </a:cubicBezTo>
                  <a:lnTo>
                    <a:pt x="106996" y="51569"/>
                  </a:lnTo>
                  <a:cubicBezTo>
                    <a:pt x="103347" y="53728"/>
                    <a:pt x="100204" y="55550"/>
                    <a:pt x="97060" y="57316"/>
                  </a:cubicBezTo>
                  <a:lnTo>
                    <a:pt x="96181" y="57717"/>
                  </a:lnTo>
                  <a:cubicBezTo>
                    <a:pt x="88487" y="61016"/>
                    <a:pt x="79386" y="64671"/>
                    <a:pt x="70710" y="67242"/>
                  </a:cubicBezTo>
                  <a:lnTo>
                    <a:pt x="71383" y="67320"/>
                  </a:lnTo>
                  <a:cubicBezTo>
                    <a:pt x="69760" y="67741"/>
                    <a:pt x="68788" y="67903"/>
                    <a:pt x="67020" y="68371"/>
                  </a:cubicBezTo>
                  <a:cubicBezTo>
                    <a:pt x="67532" y="68290"/>
                    <a:pt x="68010" y="68222"/>
                    <a:pt x="68519" y="68126"/>
                  </a:cubicBezTo>
                  <a:lnTo>
                    <a:pt x="68519" y="68126"/>
                  </a:lnTo>
                  <a:lnTo>
                    <a:pt x="68414" y="68157"/>
                  </a:lnTo>
                  <a:cubicBezTo>
                    <a:pt x="66498" y="68582"/>
                    <a:pt x="64221" y="69193"/>
                    <a:pt x="61859" y="69827"/>
                  </a:cubicBezTo>
                  <a:cubicBezTo>
                    <a:pt x="56591" y="70855"/>
                    <a:pt x="50248" y="72139"/>
                    <a:pt x="43572" y="73121"/>
                  </a:cubicBezTo>
                  <a:cubicBezTo>
                    <a:pt x="38052" y="73943"/>
                    <a:pt x="32276" y="74533"/>
                    <a:pt x="26831" y="74533"/>
                  </a:cubicBezTo>
                  <a:cubicBezTo>
                    <a:pt x="25700" y="74533"/>
                    <a:pt x="24584" y="74507"/>
                    <a:pt x="23487" y="74453"/>
                  </a:cubicBezTo>
                  <a:cubicBezTo>
                    <a:pt x="22893" y="74408"/>
                    <a:pt x="22317" y="74379"/>
                    <a:pt x="21935" y="74379"/>
                  </a:cubicBezTo>
                  <a:cubicBezTo>
                    <a:pt x="21703" y="74379"/>
                    <a:pt x="21543" y="74390"/>
                    <a:pt x="21495" y="74414"/>
                  </a:cubicBezTo>
                  <a:cubicBezTo>
                    <a:pt x="21369" y="74479"/>
                    <a:pt x="22038" y="74600"/>
                    <a:pt x="23017" y="74694"/>
                  </a:cubicBezTo>
                  <a:cubicBezTo>
                    <a:pt x="25537" y="74949"/>
                    <a:pt x="27954" y="75081"/>
                    <a:pt x="30509" y="75081"/>
                  </a:cubicBezTo>
                  <a:cubicBezTo>
                    <a:pt x="31815" y="75081"/>
                    <a:pt x="33157" y="75046"/>
                    <a:pt x="34567" y="74976"/>
                  </a:cubicBezTo>
                  <a:cubicBezTo>
                    <a:pt x="42331" y="74533"/>
                    <a:pt x="49712" y="73542"/>
                    <a:pt x="57705" y="71699"/>
                  </a:cubicBezTo>
                  <a:lnTo>
                    <a:pt x="59119" y="71410"/>
                  </a:lnTo>
                  <a:lnTo>
                    <a:pt x="61191" y="71121"/>
                  </a:lnTo>
                  <a:lnTo>
                    <a:pt x="60902" y="71190"/>
                  </a:lnTo>
                  <a:lnTo>
                    <a:pt x="58214" y="71777"/>
                  </a:lnTo>
                  <a:lnTo>
                    <a:pt x="58719" y="71714"/>
                  </a:lnTo>
                  <a:lnTo>
                    <a:pt x="58719" y="71714"/>
                  </a:lnTo>
                  <a:cubicBezTo>
                    <a:pt x="55267" y="72516"/>
                    <a:pt x="51810" y="73230"/>
                    <a:pt x="48359" y="73815"/>
                  </a:cubicBezTo>
                  <a:cubicBezTo>
                    <a:pt x="41957" y="74728"/>
                    <a:pt x="34927" y="75539"/>
                    <a:pt x="28016" y="75539"/>
                  </a:cubicBezTo>
                  <a:cubicBezTo>
                    <a:pt x="27835" y="75539"/>
                    <a:pt x="27654" y="75539"/>
                    <a:pt x="27473" y="75538"/>
                  </a:cubicBezTo>
                  <a:cubicBezTo>
                    <a:pt x="23938" y="75514"/>
                    <a:pt x="20446" y="75272"/>
                    <a:pt x="17184" y="74706"/>
                  </a:cubicBezTo>
                  <a:cubicBezTo>
                    <a:pt x="13911" y="74167"/>
                    <a:pt x="10925" y="73206"/>
                    <a:pt x="8475" y="71929"/>
                  </a:cubicBezTo>
                  <a:cubicBezTo>
                    <a:pt x="7767" y="71475"/>
                    <a:pt x="7221" y="71171"/>
                    <a:pt x="7124" y="71171"/>
                  </a:cubicBezTo>
                  <a:cubicBezTo>
                    <a:pt x="7108" y="71171"/>
                    <a:pt x="7104" y="71179"/>
                    <a:pt x="7114" y="71196"/>
                  </a:cubicBezTo>
                  <a:cubicBezTo>
                    <a:pt x="7135" y="71274"/>
                    <a:pt x="7330" y="71447"/>
                    <a:pt x="7628" y="71662"/>
                  </a:cubicBezTo>
                  <a:cubicBezTo>
                    <a:pt x="7931" y="71874"/>
                    <a:pt x="8286" y="72171"/>
                    <a:pt x="8747" y="72389"/>
                  </a:cubicBezTo>
                  <a:cubicBezTo>
                    <a:pt x="11142" y="73799"/>
                    <a:pt x="14013" y="74787"/>
                    <a:pt x="16965" y="75423"/>
                  </a:cubicBezTo>
                  <a:cubicBezTo>
                    <a:pt x="19916" y="76077"/>
                    <a:pt x="22941" y="76433"/>
                    <a:pt x="25864" y="76657"/>
                  </a:cubicBezTo>
                  <a:cubicBezTo>
                    <a:pt x="26102" y="76671"/>
                    <a:pt x="25695" y="76767"/>
                    <a:pt x="26132" y="76815"/>
                  </a:cubicBezTo>
                  <a:lnTo>
                    <a:pt x="26813" y="76886"/>
                  </a:lnTo>
                  <a:cubicBezTo>
                    <a:pt x="26079" y="76849"/>
                    <a:pt x="25303" y="76810"/>
                    <a:pt x="24477" y="76736"/>
                  </a:cubicBezTo>
                  <a:cubicBezTo>
                    <a:pt x="21337" y="76690"/>
                    <a:pt x="20171" y="76532"/>
                    <a:pt x="19364" y="76458"/>
                  </a:cubicBezTo>
                  <a:lnTo>
                    <a:pt x="19350" y="76455"/>
                  </a:lnTo>
                  <a:lnTo>
                    <a:pt x="19108" y="76433"/>
                  </a:lnTo>
                  <a:cubicBezTo>
                    <a:pt x="18732" y="76398"/>
                    <a:pt x="18405" y="76367"/>
                    <a:pt x="17940" y="76292"/>
                  </a:cubicBezTo>
                  <a:lnTo>
                    <a:pt x="17940" y="76292"/>
                  </a:lnTo>
                  <a:cubicBezTo>
                    <a:pt x="17942" y="76294"/>
                    <a:pt x="17942" y="76297"/>
                    <a:pt x="17942" y="76301"/>
                  </a:cubicBezTo>
                  <a:lnTo>
                    <a:pt x="17648" y="76261"/>
                  </a:lnTo>
                  <a:lnTo>
                    <a:pt x="16291" y="75977"/>
                  </a:lnTo>
                  <a:cubicBezTo>
                    <a:pt x="15792" y="75844"/>
                    <a:pt x="15302" y="75744"/>
                    <a:pt x="15049" y="75712"/>
                  </a:cubicBezTo>
                  <a:lnTo>
                    <a:pt x="14471" y="75498"/>
                  </a:lnTo>
                  <a:cubicBezTo>
                    <a:pt x="13244" y="75094"/>
                    <a:pt x="12614" y="74920"/>
                    <a:pt x="12025" y="74666"/>
                  </a:cubicBezTo>
                  <a:cubicBezTo>
                    <a:pt x="11420" y="74436"/>
                    <a:pt x="10807" y="74204"/>
                    <a:pt x="9660" y="73638"/>
                  </a:cubicBezTo>
                  <a:lnTo>
                    <a:pt x="9660" y="73638"/>
                  </a:lnTo>
                  <a:cubicBezTo>
                    <a:pt x="9660" y="73638"/>
                    <a:pt x="9653" y="73661"/>
                    <a:pt x="9714" y="73725"/>
                  </a:cubicBezTo>
                  <a:cubicBezTo>
                    <a:pt x="9605" y="73703"/>
                    <a:pt x="8856" y="73318"/>
                    <a:pt x="8003" y="72832"/>
                  </a:cubicBezTo>
                  <a:cubicBezTo>
                    <a:pt x="7261" y="72300"/>
                    <a:pt x="7135" y="72391"/>
                    <a:pt x="5485" y="70891"/>
                  </a:cubicBezTo>
                  <a:lnTo>
                    <a:pt x="5485" y="70891"/>
                  </a:lnTo>
                  <a:lnTo>
                    <a:pt x="5569" y="70994"/>
                  </a:lnTo>
                  <a:cubicBezTo>
                    <a:pt x="5641" y="71106"/>
                    <a:pt x="5856" y="71280"/>
                    <a:pt x="6246" y="71663"/>
                  </a:cubicBezTo>
                  <a:cubicBezTo>
                    <a:pt x="6246" y="71663"/>
                    <a:pt x="6246" y="71663"/>
                    <a:pt x="6246" y="71663"/>
                  </a:cubicBezTo>
                  <a:cubicBezTo>
                    <a:pt x="6245" y="71663"/>
                    <a:pt x="6217" y="71656"/>
                    <a:pt x="5559" y="71007"/>
                  </a:cubicBezTo>
                  <a:lnTo>
                    <a:pt x="5559" y="71007"/>
                  </a:lnTo>
                  <a:cubicBezTo>
                    <a:pt x="5562" y="71017"/>
                    <a:pt x="5572" y="71063"/>
                    <a:pt x="5668" y="71248"/>
                  </a:cubicBezTo>
                  <a:cubicBezTo>
                    <a:pt x="5668" y="71248"/>
                    <a:pt x="5668" y="71248"/>
                    <a:pt x="5667" y="71248"/>
                  </a:cubicBezTo>
                  <a:cubicBezTo>
                    <a:pt x="5666" y="71248"/>
                    <a:pt x="5640" y="71240"/>
                    <a:pt x="5433" y="70866"/>
                  </a:cubicBezTo>
                  <a:lnTo>
                    <a:pt x="5092" y="70640"/>
                  </a:lnTo>
                  <a:lnTo>
                    <a:pt x="4949" y="70454"/>
                  </a:lnTo>
                  <a:cubicBezTo>
                    <a:pt x="4784" y="70283"/>
                    <a:pt x="4564" y="69873"/>
                    <a:pt x="4105" y="69116"/>
                  </a:cubicBezTo>
                  <a:cubicBezTo>
                    <a:pt x="4030" y="69003"/>
                    <a:pt x="3854" y="68731"/>
                    <a:pt x="3408" y="68052"/>
                  </a:cubicBezTo>
                  <a:cubicBezTo>
                    <a:pt x="3408" y="68052"/>
                    <a:pt x="3299" y="67856"/>
                    <a:pt x="3207" y="67717"/>
                  </a:cubicBezTo>
                  <a:cubicBezTo>
                    <a:pt x="3170" y="67711"/>
                    <a:pt x="3178" y="67715"/>
                    <a:pt x="2784" y="67114"/>
                  </a:cubicBezTo>
                  <a:cubicBezTo>
                    <a:pt x="2784" y="67114"/>
                    <a:pt x="2784" y="67114"/>
                    <a:pt x="2783" y="67114"/>
                  </a:cubicBezTo>
                  <a:cubicBezTo>
                    <a:pt x="2778" y="67114"/>
                    <a:pt x="2745" y="67117"/>
                    <a:pt x="2741" y="67186"/>
                  </a:cubicBezTo>
                  <a:cubicBezTo>
                    <a:pt x="2803" y="67396"/>
                    <a:pt x="2802" y="67396"/>
                    <a:pt x="2740" y="67481"/>
                  </a:cubicBezTo>
                  <a:cubicBezTo>
                    <a:pt x="2740" y="67481"/>
                    <a:pt x="2820" y="67728"/>
                    <a:pt x="2929" y="68067"/>
                  </a:cubicBezTo>
                  <a:cubicBezTo>
                    <a:pt x="3047" y="68399"/>
                    <a:pt x="3094" y="68474"/>
                    <a:pt x="3760" y="69608"/>
                  </a:cubicBezTo>
                  <a:cubicBezTo>
                    <a:pt x="3676" y="69526"/>
                    <a:pt x="3587" y="69453"/>
                    <a:pt x="3530" y="69377"/>
                  </a:cubicBezTo>
                  <a:cubicBezTo>
                    <a:pt x="3475" y="69351"/>
                    <a:pt x="3427" y="69330"/>
                    <a:pt x="3393" y="69330"/>
                  </a:cubicBezTo>
                  <a:cubicBezTo>
                    <a:pt x="3272" y="69330"/>
                    <a:pt x="3342" y="69601"/>
                    <a:pt x="3954" y="70872"/>
                  </a:cubicBezTo>
                  <a:lnTo>
                    <a:pt x="4397" y="71414"/>
                  </a:lnTo>
                  <a:cubicBezTo>
                    <a:pt x="4546" y="71584"/>
                    <a:pt x="4710" y="71810"/>
                    <a:pt x="4938" y="72042"/>
                  </a:cubicBezTo>
                  <a:cubicBezTo>
                    <a:pt x="5181" y="72265"/>
                    <a:pt x="5454" y="72520"/>
                    <a:pt x="5755" y="72798"/>
                  </a:cubicBezTo>
                  <a:cubicBezTo>
                    <a:pt x="7302" y="73957"/>
                    <a:pt x="7295" y="73979"/>
                    <a:pt x="9315" y="75050"/>
                  </a:cubicBezTo>
                  <a:cubicBezTo>
                    <a:pt x="9315" y="75050"/>
                    <a:pt x="9753" y="75288"/>
                    <a:pt x="10544" y="75646"/>
                  </a:cubicBezTo>
                  <a:lnTo>
                    <a:pt x="11681" y="76243"/>
                  </a:lnTo>
                  <a:lnTo>
                    <a:pt x="11691" y="76247"/>
                  </a:lnTo>
                  <a:cubicBezTo>
                    <a:pt x="11274" y="76090"/>
                    <a:pt x="10862" y="75945"/>
                    <a:pt x="10516" y="75833"/>
                  </a:cubicBezTo>
                  <a:cubicBezTo>
                    <a:pt x="10053" y="75668"/>
                    <a:pt x="9770" y="75580"/>
                    <a:pt x="9679" y="75580"/>
                  </a:cubicBezTo>
                  <a:cubicBezTo>
                    <a:pt x="9576" y="75580"/>
                    <a:pt x="9720" y="75693"/>
                    <a:pt x="10129" y="75931"/>
                  </a:cubicBezTo>
                  <a:cubicBezTo>
                    <a:pt x="9936" y="75891"/>
                    <a:pt x="9789" y="75873"/>
                    <a:pt x="9683" y="75873"/>
                  </a:cubicBezTo>
                  <a:cubicBezTo>
                    <a:pt x="9469" y="75873"/>
                    <a:pt x="9426" y="75949"/>
                    <a:pt x="9521" y="76089"/>
                  </a:cubicBezTo>
                  <a:cubicBezTo>
                    <a:pt x="9658" y="76309"/>
                    <a:pt x="10114" y="76645"/>
                    <a:pt x="10781" y="77027"/>
                  </a:cubicBezTo>
                  <a:cubicBezTo>
                    <a:pt x="10581" y="76991"/>
                    <a:pt x="10423" y="76973"/>
                    <a:pt x="10309" y="76973"/>
                  </a:cubicBezTo>
                  <a:cubicBezTo>
                    <a:pt x="10158" y="76973"/>
                    <a:pt x="10084" y="77005"/>
                    <a:pt x="10096" y="77072"/>
                  </a:cubicBezTo>
                  <a:cubicBezTo>
                    <a:pt x="9217" y="76844"/>
                    <a:pt x="8516" y="76603"/>
                    <a:pt x="7938" y="76479"/>
                  </a:cubicBezTo>
                  <a:cubicBezTo>
                    <a:pt x="7378" y="76319"/>
                    <a:pt x="6965" y="76219"/>
                    <a:pt x="6686" y="76215"/>
                  </a:cubicBezTo>
                  <a:lnTo>
                    <a:pt x="6374" y="76304"/>
                  </a:lnTo>
                  <a:cubicBezTo>
                    <a:pt x="6736" y="76745"/>
                    <a:pt x="8012" y="77753"/>
                    <a:pt x="10147" y="78753"/>
                  </a:cubicBezTo>
                  <a:lnTo>
                    <a:pt x="10787" y="79074"/>
                  </a:lnTo>
                  <a:lnTo>
                    <a:pt x="10088" y="79003"/>
                  </a:lnTo>
                  <a:lnTo>
                    <a:pt x="10088" y="79003"/>
                  </a:lnTo>
                  <a:cubicBezTo>
                    <a:pt x="11391" y="79845"/>
                    <a:pt x="13478" y="80760"/>
                    <a:pt x="15697" y="81554"/>
                  </a:cubicBezTo>
                  <a:cubicBezTo>
                    <a:pt x="17916" y="82367"/>
                    <a:pt x="20265" y="82959"/>
                    <a:pt x="22064" y="83491"/>
                  </a:cubicBezTo>
                  <a:cubicBezTo>
                    <a:pt x="22970" y="83709"/>
                    <a:pt x="23878" y="83889"/>
                    <a:pt x="24793" y="84092"/>
                  </a:cubicBezTo>
                  <a:cubicBezTo>
                    <a:pt x="26777" y="84505"/>
                    <a:pt x="29966" y="84927"/>
                    <a:pt x="33689" y="85020"/>
                  </a:cubicBezTo>
                  <a:cubicBezTo>
                    <a:pt x="34687" y="85025"/>
                    <a:pt x="35689" y="85051"/>
                    <a:pt x="36689" y="85051"/>
                  </a:cubicBezTo>
                  <a:cubicBezTo>
                    <a:pt x="36998" y="85051"/>
                    <a:pt x="37308" y="85049"/>
                    <a:pt x="37617" y="85042"/>
                  </a:cubicBezTo>
                  <a:lnTo>
                    <a:pt x="40089" y="84952"/>
                  </a:lnTo>
                  <a:lnTo>
                    <a:pt x="40089" y="84952"/>
                  </a:lnTo>
                  <a:cubicBezTo>
                    <a:pt x="35956" y="85454"/>
                    <a:pt x="33639" y="85802"/>
                    <a:pt x="34429" y="86267"/>
                  </a:cubicBezTo>
                  <a:cubicBezTo>
                    <a:pt x="35111" y="86659"/>
                    <a:pt x="37941" y="86994"/>
                    <a:pt x="41889" y="86994"/>
                  </a:cubicBezTo>
                  <a:cubicBezTo>
                    <a:pt x="45678" y="86994"/>
                    <a:pt x="50497" y="86686"/>
                    <a:pt x="55437" y="85825"/>
                  </a:cubicBezTo>
                  <a:cubicBezTo>
                    <a:pt x="68922" y="83696"/>
                    <a:pt x="81658" y="79589"/>
                    <a:pt x="93901" y="74194"/>
                  </a:cubicBezTo>
                  <a:cubicBezTo>
                    <a:pt x="100012" y="71456"/>
                    <a:pt x="106029" y="68420"/>
                    <a:pt x="111865" y="64876"/>
                  </a:cubicBezTo>
                  <a:cubicBezTo>
                    <a:pt x="114795" y="63131"/>
                    <a:pt x="117668" y="61233"/>
                    <a:pt x="120498" y="59216"/>
                  </a:cubicBezTo>
                  <a:cubicBezTo>
                    <a:pt x="123331" y="57207"/>
                    <a:pt x="126111" y="55052"/>
                    <a:pt x="128803" y="52699"/>
                  </a:cubicBezTo>
                  <a:cubicBezTo>
                    <a:pt x="132803" y="49244"/>
                    <a:pt x="136497" y="45482"/>
                    <a:pt x="139755" y="41199"/>
                  </a:cubicBezTo>
                  <a:cubicBezTo>
                    <a:pt x="141391" y="39071"/>
                    <a:pt x="142871" y="36737"/>
                    <a:pt x="144159" y="34200"/>
                  </a:cubicBezTo>
                  <a:cubicBezTo>
                    <a:pt x="145431" y="31657"/>
                    <a:pt x="146509" y="28858"/>
                    <a:pt x="147027" y="25696"/>
                  </a:cubicBezTo>
                  <a:cubicBezTo>
                    <a:pt x="147550" y="22561"/>
                    <a:pt x="147409" y="18976"/>
                    <a:pt x="146199" y="15662"/>
                  </a:cubicBezTo>
                  <a:cubicBezTo>
                    <a:pt x="145033" y="12324"/>
                    <a:pt x="142783" y="9512"/>
                    <a:pt x="140350" y="7502"/>
                  </a:cubicBezTo>
                  <a:cubicBezTo>
                    <a:pt x="137895" y="5469"/>
                    <a:pt x="135247" y="4107"/>
                    <a:pt x="132623" y="3082"/>
                  </a:cubicBezTo>
                  <a:cubicBezTo>
                    <a:pt x="129989" y="2052"/>
                    <a:pt x="127351" y="1388"/>
                    <a:pt x="124721" y="909"/>
                  </a:cubicBezTo>
                  <a:cubicBezTo>
                    <a:pt x="120718" y="266"/>
                    <a:pt x="116814" y="0"/>
                    <a:pt x="112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662;p78">
              <a:extLst>
                <a:ext uri="{FF2B5EF4-FFF2-40B4-BE49-F238E27FC236}">
                  <a16:creationId xmlns:a16="http://schemas.microsoft.com/office/drawing/2014/main" id="{CD094E28-1970-14EE-B997-5C59F0101065}"/>
                </a:ext>
              </a:extLst>
            </p:cNvPr>
            <p:cNvSpPr/>
            <p:nvPr/>
          </p:nvSpPr>
          <p:spPr>
            <a:xfrm>
              <a:off x="4048750" y="2284700"/>
              <a:ext cx="795800" cy="1154850"/>
            </a:xfrm>
            <a:custGeom>
              <a:avLst/>
              <a:gdLst/>
              <a:ahLst/>
              <a:cxnLst/>
              <a:rect l="l" t="t" r="r" b="b"/>
              <a:pathLst>
                <a:path w="31832" h="46194" extrusionOk="0">
                  <a:moveTo>
                    <a:pt x="30583" y="0"/>
                  </a:moveTo>
                  <a:cubicBezTo>
                    <a:pt x="30474" y="0"/>
                    <a:pt x="30387" y="137"/>
                    <a:pt x="30340" y="405"/>
                  </a:cubicBezTo>
                  <a:cubicBezTo>
                    <a:pt x="30184" y="942"/>
                    <a:pt x="30101" y="2036"/>
                    <a:pt x="29922" y="3559"/>
                  </a:cubicBezTo>
                  <a:cubicBezTo>
                    <a:pt x="29705" y="5062"/>
                    <a:pt x="29393" y="7013"/>
                    <a:pt x="28734" y="9129"/>
                  </a:cubicBezTo>
                  <a:cubicBezTo>
                    <a:pt x="28365" y="10412"/>
                    <a:pt x="27878" y="11553"/>
                    <a:pt x="27387" y="12698"/>
                  </a:cubicBezTo>
                  <a:cubicBezTo>
                    <a:pt x="27197" y="13113"/>
                    <a:pt x="26975" y="13479"/>
                    <a:pt x="26776" y="13863"/>
                  </a:cubicBezTo>
                  <a:cubicBezTo>
                    <a:pt x="27065" y="13036"/>
                    <a:pt x="27477" y="11856"/>
                    <a:pt x="27954" y="10488"/>
                  </a:cubicBezTo>
                  <a:lnTo>
                    <a:pt x="27954" y="10488"/>
                  </a:lnTo>
                  <a:cubicBezTo>
                    <a:pt x="26675" y="13872"/>
                    <a:pt x="24957" y="16980"/>
                    <a:pt x="23047" y="19869"/>
                  </a:cubicBezTo>
                  <a:cubicBezTo>
                    <a:pt x="21146" y="22767"/>
                    <a:pt x="19053" y="25462"/>
                    <a:pt x="16946" y="28007"/>
                  </a:cubicBezTo>
                  <a:cubicBezTo>
                    <a:pt x="12714" y="33055"/>
                    <a:pt x="8393" y="37515"/>
                    <a:pt x="5006" y="41083"/>
                  </a:cubicBezTo>
                  <a:cubicBezTo>
                    <a:pt x="2281" y="43257"/>
                    <a:pt x="0" y="45381"/>
                    <a:pt x="10" y="46017"/>
                  </a:cubicBezTo>
                  <a:cubicBezTo>
                    <a:pt x="13" y="46136"/>
                    <a:pt x="98" y="46193"/>
                    <a:pt x="252" y="46193"/>
                  </a:cubicBezTo>
                  <a:cubicBezTo>
                    <a:pt x="920" y="46193"/>
                    <a:pt x="2887" y="45116"/>
                    <a:pt x="5159" y="43322"/>
                  </a:cubicBezTo>
                  <a:cubicBezTo>
                    <a:pt x="5799" y="42868"/>
                    <a:pt x="6526" y="42306"/>
                    <a:pt x="7010" y="42006"/>
                  </a:cubicBezTo>
                  <a:cubicBezTo>
                    <a:pt x="9188" y="40666"/>
                    <a:pt x="11513" y="38981"/>
                    <a:pt x="13918" y="36957"/>
                  </a:cubicBezTo>
                  <a:cubicBezTo>
                    <a:pt x="16330" y="34949"/>
                    <a:pt x="18804" y="32545"/>
                    <a:pt x="21283" y="29755"/>
                  </a:cubicBezTo>
                  <a:lnTo>
                    <a:pt x="21283" y="29755"/>
                  </a:lnTo>
                  <a:cubicBezTo>
                    <a:pt x="20291" y="30808"/>
                    <a:pt x="19227" y="31821"/>
                    <a:pt x="18206" y="32786"/>
                  </a:cubicBezTo>
                  <a:cubicBezTo>
                    <a:pt x="19677" y="31280"/>
                    <a:pt x="21122" y="29763"/>
                    <a:pt x="22593" y="27802"/>
                  </a:cubicBezTo>
                  <a:lnTo>
                    <a:pt x="22593" y="27802"/>
                  </a:lnTo>
                  <a:lnTo>
                    <a:pt x="21905" y="28317"/>
                  </a:lnTo>
                  <a:cubicBezTo>
                    <a:pt x="24414" y="25571"/>
                    <a:pt x="27099" y="21765"/>
                    <a:pt x="29062" y="17407"/>
                  </a:cubicBezTo>
                  <a:cubicBezTo>
                    <a:pt x="29563" y="16354"/>
                    <a:pt x="29963" y="15148"/>
                    <a:pt x="30368" y="14065"/>
                  </a:cubicBezTo>
                  <a:cubicBezTo>
                    <a:pt x="30540" y="13476"/>
                    <a:pt x="30709" y="12897"/>
                    <a:pt x="30875" y="12327"/>
                  </a:cubicBezTo>
                  <a:cubicBezTo>
                    <a:pt x="30952" y="12044"/>
                    <a:pt x="31028" y="11763"/>
                    <a:pt x="31104" y="11485"/>
                  </a:cubicBezTo>
                  <a:cubicBezTo>
                    <a:pt x="31163" y="11187"/>
                    <a:pt x="31222" y="10893"/>
                    <a:pt x="31281" y="10602"/>
                  </a:cubicBezTo>
                  <a:cubicBezTo>
                    <a:pt x="31394" y="10022"/>
                    <a:pt x="31492" y="9457"/>
                    <a:pt x="31581" y="8910"/>
                  </a:cubicBezTo>
                  <a:cubicBezTo>
                    <a:pt x="31655" y="8347"/>
                    <a:pt x="31695" y="7770"/>
                    <a:pt x="31736" y="7234"/>
                  </a:cubicBezTo>
                  <a:cubicBezTo>
                    <a:pt x="31832" y="6179"/>
                    <a:pt x="31800" y="5124"/>
                    <a:pt x="31739" y="4201"/>
                  </a:cubicBezTo>
                  <a:cubicBezTo>
                    <a:pt x="31486" y="1349"/>
                    <a:pt x="30925" y="0"/>
                    <a:pt x="30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63;p78">
              <a:extLst>
                <a:ext uri="{FF2B5EF4-FFF2-40B4-BE49-F238E27FC236}">
                  <a16:creationId xmlns:a16="http://schemas.microsoft.com/office/drawing/2014/main" id="{E47B1CCF-4E79-9FE9-846F-F556F2ADF235}"/>
                </a:ext>
              </a:extLst>
            </p:cNvPr>
            <p:cNvSpPr/>
            <p:nvPr/>
          </p:nvSpPr>
          <p:spPr>
            <a:xfrm>
              <a:off x="4431100" y="2248950"/>
              <a:ext cx="344675" cy="783650"/>
            </a:xfrm>
            <a:custGeom>
              <a:avLst/>
              <a:gdLst/>
              <a:ahLst/>
              <a:cxnLst/>
              <a:rect l="l" t="t" r="r" b="b"/>
              <a:pathLst>
                <a:path w="13787" h="31346" extrusionOk="0">
                  <a:moveTo>
                    <a:pt x="12507" y="0"/>
                  </a:moveTo>
                  <a:cubicBezTo>
                    <a:pt x="12325" y="0"/>
                    <a:pt x="12244" y="605"/>
                    <a:pt x="12093" y="811"/>
                  </a:cubicBezTo>
                  <a:cubicBezTo>
                    <a:pt x="12075" y="800"/>
                    <a:pt x="12059" y="794"/>
                    <a:pt x="12044" y="794"/>
                  </a:cubicBezTo>
                  <a:cubicBezTo>
                    <a:pt x="11959" y="794"/>
                    <a:pt x="11910" y="972"/>
                    <a:pt x="11890" y="1297"/>
                  </a:cubicBezTo>
                  <a:cubicBezTo>
                    <a:pt x="11862" y="1678"/>
                    <a:pt x="11903" y="2268"/>
                    <a:pt x="11857" y="2994"/>
                  </a:cubicBezTo>
                  <a:cubicBezTo>
                    <a:pt x="11831" y="3724"/>
                    <a:pt x="11844" y="4620"/>
                    <a:pt x="11719" y="5575"/>
                  </a:cubicBezTo>
                  <a:cubicBezTo>
                    <a:pt x="11651" y="6559"/>
                    <a:pt x="11471" y="7586"/>
                    <a:pt x="11276" y="8681"/>
                  </a:cubicBezTo>
                  <a:cubicBezTo>
                    <a:pt x="11041" y="9828"/>
                    <a:pt x="10769" y="10895"/>
                    <a:pt x="10501" y="11849"/>
                  </a:cubicBezTo>
                  <a:lnTo>
                    <a:pt x="10501" y="11849"/>
                  </a:lnTo>
                  <a:cubicBezTo>
                    <a:pt x="9884" y="13567"/>
                    <a:pt x="9120" y="15174"/>
                    <a:pt x="8294" y="16678"/>
                  </a:cubicBezTo>
                  <a:cubicBezTo>
                    <a:pt x="6900" y="19169"/>
                    <a:pt x="5322" y="21420"/>
                    <a:pt x="3663" y="23397"/>
                  </a:cubicBezTo>
                  <a:cubicBezTo>
                    <a:pt x="3139" y="24027"/>
                    <a:pt x="2540" y="24800"/>
                    <a:pt x="2356" y="25212"/>
                  </a:cubicBezTo>
                  <a:cubicBezTo>
                    <a:pt x="2306" y="25330"/>
                    <a:pt x="2307" y="25387"/>
                    <a:pt x="2352" y="25387"/>
                  </a:cubicBezTo>
                  <a:cubicBezTo>
                    <a:pt x="2441" y="25387"/>
                    <a:pt x="2703" y="25161"/>
                    <a:pt x="3077" y="24741"/>
                  </a:cubicBezTo>
                  <a:cubicBezTo>
                    <a:pt x="5081" y="22539"/>
                    <a:pt x="6952" y="20214"/>
                    <a:pt x="8585" y="17568"/>
                  </a:cubicBezTo>
                  <a:lnTo>
                    <a:pt x="8585" y="17568"/>
                  </a:lnTo>
                  <a:cubicBezTo>
                    <a:pt x="8477" y="17841"/>
                    <a:pt x="8367" y="18111"/>
                    <a:pt x="8248" y="18360"/>
                  </a:cubicBezTo>
                  <a:cubicBezTo>
                    <a:pt x="8379" y="18161"/>
                    <a:pt x="8505" y="17950"/>
                    <a:pt x="8629" y="17733"/>
                  </a:cubicBezTo>
                  <a:lnTo>
                    <a:pt x="8629" y="17733"/>
                  </a:lnTo>
                  <a:cubicBezTo>
                    <a:pt x="8695" y="17554"/>
                    <a:pt x="8748" y="17387"/>
                    <a:pt x="8788" y="17235"/>
                  </a:cubicBezTo>
                  <a:lnTo>
                    <a:pt x="8788" y="17235"/>
                  </a:lnTo>
                  <a:cubicBezTo>
                    <a:pt x="8721" y="17347"/>
                    <a:pt x="8653" y="17458"/>
                    <a:pt x="8585" y="17568"/>
                  </a:cubicBezTo>
                  <a:lnTo>
                    <a:pt x="8585" y="17568"/>
                  </a:lnTo>
                  <a:cubicBezTo>
                    <a:pt x="8677" y="17334"/>
                    <a:pt x="8767" y="17097"/>
                    <a:pt x="8860" y="16868"/>
                  </a:cubicBezTo>
                  <a:lnTo>
                    <a:pt x="8860" y="16868"/>
                  </a:lnTo>
                  <a:cubicBezTo>
                    <a:pt x="8848" y="16977"/>
                    <a:pt x="8824" y="17100"/>
                    <a:pt x="8788" y="17235"/>
                  </a:cubicBezTo>
                  <a:lnTo>
                    <a:pt x="8788" y="17235"/>
                  </a:lnTo>
                  <a:cubicBezTo>
                    <a:pt x="8933" y="16995"/>
                    <a:pt x="9075" y="16753"/>
                    <a:pt x="9216" y="16508"/>
                  </a:cubicBezTo>
                  <a:lnTo>
                    <a:pt x="9216" y="16508"/>
                  </a:lnTo>
                  <a:cubicBezTo>
                    <a:pt x="9131" y="16724"/>
                    <a:pt x="9042" y="16942"/>
                    <a:pt x="8949" y="17162"/>
                  </a:cubicBezTo>
                  <a:lnTo>
                    <a:pt x="8949" y="17162"/>
                  </a:lnTo>
                  <a:cubicBezTo>
                    <a:pt x="8843" y="17353"/>
                    <a:pt x="8737" y="17545"/>
                    <a:pt x="8629" y="17733"/>
                  </a:cubicBezTo>
                  <a:lnTo>
                    <a:pt x="8629" y="17733"/>
                  </a:lnTo>
                  <a:cubicBezTo>
                    <a:pt x="8265" y="18736"/>
                    <a:pt x="7533" y="20140"/>
                    <a:pt x="6758" y="21500"/>
                  </a:cubicBezTo>
                  <a:lnTo>
                    <a:pt x="6758" y="21500"/>
                  </a:lnTo>
                  <a:cubicBezTo>
                    <a:pt x="5438" y="23771"/>
                    <a:pt x="3831" y="25968"/>
                    <a:pt x="2221" y="27989"/>
                  </a:cubicBezTo>
                  <a:cubicBezTo>
                    <a:pt x="1806" y="28518"/>
                    <a:pt x="1401" y="29078"/>
                    <a:pt x="969" y="29584"/>
                  </a:cubicBezTo>
                  <a:cubicBezTo>
                    <a:pt x="385" y="30354"/>
                    <a:pt x="48" y="30928"/>
                    <a:pt x="16" y="31183"/>
                  </a:cubicBezTo>
                  <a:cubicBezTo>
                    <a:pt x="0" y="31293"/>
                    <a:pt x="36" y="31346"/>
                    <a:pt x="117" y="31346"/>
                  </a:cubicBezTo>
                  <a:cubicBezTo>
                    <a:pt x="253" y="31346"/>
                    <a:pt x="516" y="31195"/>
                    <a:pt x="874" y="30919"/>
                  </a:cubicBezTo>
                  <a:cubicBezTo>
                    <a:pt x="1446" y="30485"/>
                    <a:pt x="2255" y="29732"/>
                    <a:pt x="3133" y="28705"/>
                  </a:cubicBezTo>
                  <a:cubicBezTo>
                    <a:pt x="3820" y="27943"/>
                    <a:pt x="4474" y="27120"/>
                    <a:pt x="5132" y="26302"/>
                  </a:cubicBezTo>
                  <a:cubicBezTo>
                    <a:pt x="7616" y="23405"/>
                    <a:pt x="10563" y="19118"/>
                    <a:pt x="12329" y="14146"/>
                  </a:cubicBezTo>
                  <a:cubicBezTo>
                    <a:pt x="13219" y="11675"/>
                    <a:pt x="13719" y="8976"/>
                    <a:pt x="13782" y="6550"/>
                  </a:cubicBezTo>
                  <a:cubicBezTo>
                    <a:pt x="13787" y="5931"/>
                    <a:pt x="13776" y="5339"/>
                    <a:pt x="13754" y="4780"/>
                  </a:cubicBezTo>
                  <a:cubicBezTo>
                    <a:pt x="13718" y="4214"/>
                    <a:pt x="13626" y="3657"/>
                    <a:pt x="13550" y="3150"/>
                  </a:cubicBezTo>
                  <a:cubicBezTo>
                    <a:pt x="13418" y="2138"/>
                    <a:pt x="13122" y="1249"/>
                    <a:pt x="12867" y="554"/>
                  </a:cubicBezTo>
                  <a:cubicBezTo>
                    <a:pt x="12710" y="145"/>
                    <a:pt x="12596" y="0"/>
                    <a:pt x="1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664;p78">
              <a:extLst>
                <a:ext uri="{FF2B5EF4-FFF2-40B4-BE49-F238E27FC236}">
                  <a16:creationId xmlns:a16="http://schemas.microsoft.com/office/drawing/2014/main" id="{255C9054-D9BE-21A1-171B-6D2DA47DB217}"/>
                </a:ext>
              </a:extLst>
            </p:cNvPr>
            <p:cNvSpPr/>
            <p:nvPr/>
          </p:nvSpPr>
          <p:spPr>
            <a:xfrm>
              <a:off x="4711275" y="2314625"/>
              <a:ext cx="12600" cy="106150"/>
            </a:xfrm>
            <a:custGeom>
              <a:avLst/>
              <a:gdLst/>
              <a:ahLst/>
              <a:cxnLst/>
              <a:rect l="l" t="t" r="r" b="b"/>
              <a:pathLst>
                <a:path w="504" h="4246" extrusionOk="0">
                  <a:moveTo>
                    <a:pt x="241" y="0"/>
                  </a:moveTo>
                  <a:cubicBezTo>
                    <a:pt x="231" y="571"/>
                    <a:pt x="235" y="1349"/>
                    <a:pt x="176" y="2102"/>
                  </a:cubicBezTo>
                  <a:cubicBezTo>
                    <a:pt x="1" y="3489"/>
                    <a:pt x="22" y="4245"/>
                    <a:pt x="135" y="4245"/>
                  </a:cubicBezTo>
                  <a:cubicBezTo>
                    <a:pt x="141" y="4245"/>
                    <a:pt x="146" y="4244"/>
                    <a:pt x="152" y="4240"/>
                  </a:cubicBezTo>
                  <a:cubicBezTo>
                    <a:pt x="286" y="3201"/>
                    <a:pt x="503" y="2215"/>
                    <a:pt x="357" y="653"/>
                  </a:cubicBezTo>
                  <a:cubicBezTo>
                    <a:pt x="291" y="285"/>
                    <a:pt x="257" y="97"/>
                    <a:pt x="241" y="0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665;p78">
              <a:extLst>
                <a:ext uri="{FF2B5EF4-FFF2-40B4-BE49-F238E27FC236}">
                  <a16:creationId xmlns:a16="http://schemas.microsoft.com/office/drawing/2014/main" id="{6DAB708F-78C6-60B3-D576-026ADBE82346}"/>
                </a:ext>
              </a:extLst>
            </p:cNvPr>
            <p:cNvSpPr/>
            <p:nvPr/>
          </p:nvSpPr>
          <p:spPr>
            <a:xfrm>
              <a:off x="4716075" y="2292275"/>
              <a:ext cx="1350" cy="22375"/>
            </a:xfrm>
            <a:custGeom>
              <a:avLst/>
              <a:gdLst/>
              <a:ahLst/>
              <a:cxnLst/>
              <a:rect l="l" t="t" r="r" b="b"/>
              <a:pathLst>
                <a:path w="54" h="895" extrusionOk="0">
                  <a:moveTo>
                    <a:pt x="0" y="1"/>
                  </a:moveTo>
                  <a:cubicBezTo>
                    <a:pt x="2" y="210"/>
                    <a:pt x="5" y="411"/>
                    <a:pt x="8" y="605"/>
                  </a:cubicBezTo>
                  <a:lnTo>
                    <a:pt x="28" y="777"/>
                  </a:lnTo>
                  <a:cubicBezTo>
                    <a:pt x="28" y="777"/>
                    <a:pt x="28" y="783"/>
                    <a:pt x="49" y="894"/>
                  </a:cubicBezTo>
                  <a:cubicBezTo>
                    <a:pt x="54" y="679"/>
                    <a:pt x="45" y="462"/>
                    <a:pt x="22" y="248"/>
                  </a:cubicBezTo>
                  <a:cubicBezTo>
                    <a:pt x="9" y="9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666;p78">
              <a:extLst>
                <a:ext uri="{FF2B5EF4-FFF2-40B4-BE49-F238E27FC236}">
                  <a16:creationId xmlns:a16="http://schemas.microsoft.com/office/drawing/2014/main" id="{86A8EA33-8AA3-B7FE-A0F6-5A0110AFA599}"/>
                </a:ext>
              </a:extLst>
            </p:cNvPr>
            <p:cNvSpPr/>
            <p:nvPr/>
          </p:nvSpPr>
          <p:spPr>
            <a:xfrm>
              <a:off x="1320450" y="2084200"/>
              <a:ext cx="1043450" cy="549850"/>
            </a:xfrm>
            <a:custGeom>
              <a:avLst/>
              <a:gdLst/>
              <a:ahLst/>
              <a:cxnLst/>
              <a:rect l="l" t="t" r="r" b="b"/>
              <a:pathLst>
                <a:path w="41738" h="21994" extrusionOk="0">
                  <a:moveTo>
                    <a:pt x="41703" y="0"/>
                  </a:moveTo>
                  <a:cubicBezTo>
                    <a:pt x="41602" y="0"/>
                    <a:pt x="41282" y="88"/>
                    <a:pt x="40928" y="223"/>
                  </a:cubicBezTo>
                  <a:cubicBezTo>
                    <a:pt x="33917" y="2865"/>
                    <a:pt x="27033" y="5855"/>
                    <a:pt x="20317" y="9303"/>
                  </a:cubicBezTo>
                  <a:cubicBezTo>
                    <a:pt x="13605" y="12760"/>
                    <a:pt x="7041" y="16627"/>
                    <a:pt x="761" y="21284"/>
                  </a:cubicBezTo>
                  <a:cubicBezTo>
                    <a:pt x="341" y="21599"/>
                    <a:pt x="21" y="21894"/>
                    <a:pt x="0" y="21981"/>
                  </a:cubicBezTo>
                  <a:cubicBezTo>
                    <a:pt x="3" y="21990"/>
                    <a:pt x="11" y="21994"/>
                    <a:pt x="24" y="21994"/>
                  </a:cubicBezTo>
                  <a:cubicBezTo>
                    <a:pt x="108" y="21994"/>
                    <a:pt x="398" y="21822"/>
                    <a:pt x="740" y="21572"/>
                  </a:cubicBezTo>
                  <a:cubicBezTo>
                    <a:pt x="6999" y="16905"/>
                    <a:pt x="13566" y="13024"/>
                    <a:pt x="20279" y="9545"/>
                  </a:cubicBezTo>
                  <a:cubicBezTo>
                    <a:pt x="26998" y="6083"/>
                    <a:pt x="33886" y="3078"/>
                    <a:pt x="40882" y="429"/>
                  </a:cubicBezTo>
                  <a:cubicBezTo>
                    <a:pt x="41352" y="255"/>
                    <a:pt x="41733" y="71"/>
                    <a:pt x="41736" y="14"/>
                  </a:cubicBezTo>
                  <a:cubicBezTo>
                    <a:pt x="41737" y="5"/>
                    <a:pt x="41725" y="0"/>
                    <a:pt x="41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67;p78">
              <a:extLst>
                <a:ext uri="{FF2B5EF4-FFF2-40B4-BE49-F238E27FC236}">
                  <a16:creationId xmlns:a16="http://schemas.microsoft.com/office/drawing/2014/main" id="{4B47C7A6-73BC-D273-8F41-93D46871E2D7}"/>
                </a:ext>
              </a:extLst>
            </p:cNvPr>
            <p:cNvSpPr/>
            <p:nvPr/>
          </p:nvSpPr>
          <p:spPr>
            <a:xfrm>
              <a:off x="2912700" y="2837675"/>
              <a:ext cx="48425" cy="29225"/>
            </a:xfrm>
            <a:custGeom>
              <a:avLst/>
              <a:gdLst/>
              <a:ahLst/>
              <a:cxnLst/>
              <a:rect l="l" t="t" r="r" b="b"/>
              <a:pathLst>
                <a:path w="1937" h="1169" extrusionOk="0">
                  <a:moveTo>
                    <a:pt x="1160" y="1"/>
                  </a:moveTo>
                  <a:lnTo>
                    <a:pt x="1160" y="1"/>
                  </a:lnTo>
                  <a:cubicBezTo>
                    <a:pt x="1152" y="26"/>
                    <a:pt x="1148" y="49"/>
                    <a:pt x="1147" y="72"/>
                  </a:cubicBezTo>
                  <a:lnTo>
                    <a:pt x="1147" y="72"/>
                  </a:lnTo>
                  <a:cubicBezTo>
                    <a:pt x="1151" y="49"/>
                    <a:pt x="1156" y="25"/>
                    <a:pt x="1160" y="1"/>
                  </a:cubicBezTo>
                  <a:close/>
                  <a:moveTo>
                    <a:pt x="1147" y="72"/>
                  </a:moveTo>
                  <a:cubicBezTo>
                    <a:pt x="923" y="1168"/>
                    <a:pt x="1" y="475"/>
                    <a:pt x="1120" y="1019"/>
                  </a:cubicBezTo>
                  <a:cubicBezTo>
                    <a:pt x="1936" y="506"/>
                    <a:pt x="1129" y="438"/>
                    <a:pt x="1147" y="72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668;p78">
              <a:extLst>
                <a:ext uri="{FF2B5EF4-FFF2-40B4-BE49-F238E27FC236}">
                  <a16:creationId xmlns:a16="http://schemas.microsoft.com/office/drawing/2014/main" id="{5051ACE8-FB20-28A8-5037-6742DCE0CD5D}"/>
                </a:ext>
              </a:extLst>
            </p:cNvPr>
            <p:cNvSpPr/>
            <p:nvPr/>
          </p:nvSpPr>
          <p:spPr>
            <a:xfrm>
              <a:off x="2867100" y="2889250"/>
              <a:ext cx="26300" cy="18075"/>
            </a:xfrm>
            <a:custGeom>
              <a:avLst/>
              <a:gdLst/>
              <a:ahLst/>
              <a:cxnLst/>
              <a:rect l="l" t="t" r="r" b="b"/>
              <a:pathLst>
                <a:path w="1052" h="723" extrusionOk="0">
                  <a:moveTo>
                    <a:pt x="765" y="0"/>
                  </a:moveTo>
                  <a:cubicBezTo>
                    <a:pt x="202" y="0"/>
                    <a:pt x="293" y="425"/>
                    <a:pt x="0" y="723"/>
                  </a:cubicBezTo>
                  <a:cubicBezTo>
                    <a:pt x="560" y="551"/>
                    <a:pt x="807" y="284"/>
                    <a:pt x="1051" y="28"/>
                  </a:cubicBezTo>
                  <a:cubicBezTo>
                    <a:pt x="940" y="9"/>
                    <a:pt x="846" y="0"/>
                    <a:pt x="765" y="0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69;p78">
              <a:extLst>
                <a:ext uri="{FF2B5EF4-FFF2-40B4-BE49-F238E27FC236}">
                  <a16:creationId xmlns:a16="http://schemas.microsoft.com/office/drawing/2014/main" id="{97FC04BB-7F38-1AB1-25D7-8B507236D6D3}"/>
                </a:ext>
              </a:extLst>
            </p:cNvPr>
            <p:cNvSpPr/>
            <p:nvPr/>
          </p:nvSpPr>
          <p:spPr>
            <a:xfrm>
              <a:off x="2321825" y="2598450"/>
              <a:ext cx="949550" cy="414550"/>
            </a:xfrm>
            <a:custGeom>
              <a:avLst/>
              <a:gdLst/>
              <a:ahLst/>
              <a:cxnLst/>
              <a:rect l="l" t="t" r="r" b="b"/>
              <a:pathLst>
                <a:path w="37982" h="16582" extrusionOk="0">
                  <a:moveTo>
                    <a:pt x="32903" y="0"/>
                  </a:moveTo>
                  <a:cubicBezTo>
                    <a:pt x="32271" y="0"/>
                    <a:pt x="31581" y="33"/>
                    <a:pt x="30838" y="99"/>
                  </a:cubicBezTo>
                  <a:cubicBezTo>
                    <a:pt x="27033" y="437"/>
                    <a:pt x="22135" y="1625"/>
                    <a:pt x="17223" y="3400"/>
                  </a:cubicBezTo>
                  <a:cubicBezTo>
                    <a:pt x="12311" y="5175"/>
                    <a:pt x="7786" y="7393"/>
                    <a:pt x="4644" y="9566"/>
                  </a:cubicBezTo>
                  <a:cubicBezTo>
                    <a:pt x="1502" y="11738"/>
                    <a:pt x="0" y="13687"/>
                    <a:pt x="469" y="14984"/>
                  </a:cubicBezTo>
                  <a:cubicBezTo>
                    <a:pt x="847" y="16028"/>
                    <a:pt x="2475" y="16581"/>
                    <a:pt x="5078" y="16581"/>
                  </a:cubicBezTo>
                  <a:cubicBezTo>
                    <a:pt x="5711" y="16581"/>
                    <a:pt x="6400" y="16548"/>
                    <a:pt x="7144" y="16482"/>
                  </a:cubicBezTo>
                  <a:cubicBezTo>
                    <a:pt x="10949" y="16144"/>
                    <a:pt x="15846" y="14957"/>
                    <a:pt x="20758" y="13182"/>
                  </a:cubicBezTo>
                  <a:cubicBezTo>
                    <a:pt x="25671" y="11406"/>
                    <a:pt x="30195" y="9189"/>
                    <a:pt x="33337" y="7015"/>
                  </a:cubicBezTo>
                  <a:cubicBezTo>
                    <a:pt x="36479" y="4843"/>
                    <a:pt x="37981" y="2894"/>
                    <a:pt x="37512" y="1597"/>
                  </a:cubicBezTo>
                  <a:cubicBezTo>
                    <a:pt x="37135" y="553"/>
                    <a:pt x="35506" y="0"/>
                    <a:pt x="32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670;p78">
              <a:extLst>
                <a:ext uri="{FF2B5EF4-FFF2-40B4-BE49-F238E27FC236}">
                  <a16:creationId xmlns:a16="http://schemas.microsoft.com/office/drawing/2014/main" id="{99D52659-05F6-5EF2-CBFE-3984B2D11541}"/>
                </a:ext>
              </a:extLst>
            </p:cNvPr>
            <p:cNvSpPr/>
            <p:nvPr/>
          </p:nvSpPr>
          <p:spPr>
            <a:xfrm flipH="1">
              <a:off x="1957598" y="29621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8" name="Google Shape;26671;p78">
              <a:extLst>
                <a:ext uri="{FF2B5EF4-FFF2-40B4-BE49-F238E27FC236}">
                  <a16:creationId xmlns:a16="http://schemas.microsoft.com/office/drawing/2014/main" id="{CB5FB8A4-0F99-AE06-8218-5B9C98E66CF0}"/>
                </a:ext>
              </a:extLst>
            </p:cNvPr>
            <p:cNvSpPr/>
            <p:nvPr/>
          </p:nvSpPr>
          <p:spPr>
            <a:xfrm flipH="1">
              <a:off x="1812143" y="31469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9" name="Google Shape;26672;p78">
              <a:extLst>
                <a:ext uri="{FF2B5EF4-FFF2-40B4-BE49-F238E27FC236}">
                  <a16:creationId xmlns:a16="http://schemas.microsoft.com/office/drawing/2014/main" id="{BF4FFFCA-2630-0AE6-4A7D-71EE715F7C23}"/>
                </a:ext>
              </a:extLst>
            </p:cNvPr>
            <p:cNvSpPr/>
            <p:nvPr/>
          </p:nvSpPr>
          <p:spPr>
            <a:xfrm flipH="1">
              <a:off x="3896898" y="24382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0" name="Google Shape;26673;p78">
              <a:extLst>
                <a:ext uri="{FF2B5EF4-FFF2-40B4-BE49-F238E27FC236}">
                  <a16:creationId xmlns:a16="http://schemas.microsoft.com/office/drawing/2014/main" id="{782409CA-EC01-D566-EF5E-B3F789BFA487}"/>
                </a:ext>
              </a:extLst>
            </p:cNvPr>
            <p:cNvSpPr/>
            <p:nvPr/>
          </p:nvSpPr>
          <p:spPr>
            <a:xfrm flipH="1">
              <a:off x="2906880" y="22050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1" name="Google Shape;26674;p78">
              <a:extLst>
                <a:ext uri="{FF2B5EF4-FFF2-40B4-BE49-F238E27FC236}">
                  <a16:creationId xmlns:a16="http://schemas.microsoft.com/office/drawing/2014/main" id="{47378B67-88D1-DB04-48AF-B92F9FF146A8}"/>
                </a:ext>
              </a:extLst>
            </p:cNvPr>
            <p:cNvSpPr/>
            <p:nvPr/>
          </p:nvSpPr>
          <p:spPr>
            <a:xfrm flipH="1">
              <a:off x="2211505" y="30326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2" name="Google Shape;26675;p78">
              <a:extLst>
                <a:ext uri="{FF2B5EF4-FFF2-40B4-BE49-F238E27FC236}">
                  <a16:creationId xmlns:a16="http://schemas.microsoft.com/office/drawing/2014/main" id="{AB78E9A7-6170-1146-4257-23FD036599EA}"/>
                </a:ext>
              </a:extLst>
            </p:cNvPr>
            <p:cNvSpPr/>
            <p:nvPr/>
          </p:nvSpPr>
          <p:spPr>
            <a:xfrm flipH="1">
              <a:off x="1260380" y="333235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3" name="Google Shape;26676;p78">
              <a:extLst>
                <a:ext uri="{FF2B5EF4-FFF2-40B4-BE49-F238E27FC236}">
                  <a16:creationId xmlns:a16="http://schemas.microsoft.com/office/drawing/2014/main" id="{B9C1A370-B497-3C02-0B58-1760083DD70F}"/>
                </a:ext>
              </a:extLst>
            </p:cNvPr>
            <p:cNvSpPr/>
            <p:nvPr/>
          </p:nvSpPr>
          <p:spPr>
            <a:xfrm flipH="1">
              <a:off x="2074280" y="25150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4" name="Google Shape;26677;p78">
              <a:extLst>
                <a:ext uri="{FF2B5EF4-FFF2-40B4-BE49-F238E27FC236}">
                  <a16:creationId xmlns:a16="http://schemas.microsoft.com/office/drawing/2014/main" id="{02F1741F-136F-9DCE-6E8C-1CBAF98DE9F0}"/>
                </a:ext>
              </a:extLst>
            </p:cNvPr>
            <p:cNvSpPr/>
            <p:nvPr/>
          </p:nvSpPr>
          <p:spPr>
            <a:xfrm flipH="1">
              <a:off x="4265280" y="23290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5" name="Google Shape;26678;p78">
              <a:extLst>
                <a:ext uri="{FF2B5EF4-FFF2-40B4-BE49-F238E27FC236}">
                  <a16:creationId xmlns:a16="http://schemas.microsoft.com/office/drawing/2014/main" id="{100FCE25-0F07-8E25-C1C8-AFE119BCBDF6}"/>
                </a:ext>
              </a:extLst>
            </p:cNvPr>
            <p:cNvSpPr/>
            <p:nvPr/>
          </p:nvSpPr>
          <p:spPr>
            <a:xfrm flipH="1">
              <a:off x="3314171" y="2627776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6" name="Google Shape;26679;p78">
              <a:extLst>
                <a:ext uri="{FF2B5EF4-FFF2-40B4-BE49-F238E27FC236}">
                  <a16:creationId xmlns:a16="http://schemas.microsoft.com/office/drawing/2014/main" id="{46160F23-56EF-D62C-ECFA-8DDE7FD4D96E}"/>
                </a:ext>
              </a:extLst>
            </p:cNvPr>
            <p:cNvSpPr/>
            <p:nvPr/>
          </p:nvSpPr>
          <p:spPr>
            <a:xfrm flipH="1">
              <a:off x="3595580" y="2273347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7" name="Google Shape;26680;p78">
              <a:extLst>
                <a:ext uri="{FF2B5EF4-FFF2-40B4-BE49-F238E27FC236}">
                  <a16:creationId xmlns:a16="http://schemas.microsoft.com/office/drawing/2014/main" id="{77EFA3FD-AE9D-ADA1-7CF9-471CBB0B9109}"/>
                </a:ext>
              </a:extLst>
            </p:cNvPr>
            <p:cNvSpPr/>
            <p:nvPr/>
          </p:nvSpPr>
          <p:spPr>
            <a:xfrm flipH="1">
              <a:off x="3896830" y="20842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8" name="Google Shape;26681;p78">
              <a:extLst>
                <a:ext uri="{FF2B5EF4-FFF2-40B4-BE49-F238E27FC236}">
                  <a16:creationId xmlns:a16="http://schemas.microsoft.com/office/drawing/2014/main" id="{E05781DE-D7AE-2640-7699-FB2720F894FA}"/>
                </a:ext>
              </a:extLst>
            </p:cNvPr>
            <p:cNvSpPr/>
            <p:nvPr/>
          </p:nvSpPr>
          <p:spPr>
            <a:xfrm flipH="1">
              <a:off x="1596718" y="28320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1" name="Google Shape;26651;p7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Near-Earth Asteroid</a:t>
            </a:r>
            <a:endParaRPr dirty="0"/>
          </a:p>
        </p:txBody>
      </p:sp>
      <p:grpSp>
        <p:nvGrpSpPr>
          <p:cNvPr id="26652" name="Google Shape;26652;p78"/>
          <p:cNvGrpSpPr/>
          <p:nvPr/>
        </p:nvGrpSpPr>
        <p:grpSpPr>
          <a:xfrm>
            <a:off x="756821" y="1882597"/>
            <a:ext cx="3998941" cy="2351200"/>
            <a:chOff x="845609" y="1703641"/>
            <a:chExt cx="3998941" cy="2351200"/>
          </a:xfrm>
        </p:grpSpPr>
        <p:sp>
          <p:nvSpPr>
            <p:cNvPr id="26653" name="Google Shape;26653;p78"/>
            <p:cNvSpPr/>
            <p:nvPr/>
          </p:nvSpPr>
          <p:spPr>
            <a:xfrm>
              <a:off x="845609" y="1703641"/>
              <a:ext cx="3928725" cy="2351200"/>
            </a:xfrm>
            <a:custGeom>
              <a:avLst/>
              <a:gdLst/>
              <a:ahLst/>
              <a:cxnLst/>
              <a:rect l="l" t="t" r="r" b="b"/>
              <a:pathLst>
                <a:path w="157149" h="94048" extrusionOk="0">
                  <a:moveTo>
                    <a:pt x="155613" y="25815"/>
                  </a:moveTo>
                  <a:cubicBezTo>
                    <a:pt x="155613" y="25817"/>
                    <a:pt x="155612" y="25818"/>
                    <a:pt x="155612" y="25819"/>
                  </a:cubicBezTo>
                  <a:lnTo>
                    <a:pt x="155612" y="25819"/>
                  </a:lnTo>
                  <a:cubicBezTo>
                    <a:pt x="155613" y="25816"/>
                    <a:pt x="155613" y="25815"/>
                    <a:pt x="155613" y="25815"/>
                  </a:cubicBezTo>
                  <a:close/>
                  <a:moveTo>
                    <a:pt x="154639" y="27927"/>
                  </a:moveTo>
                  <a:cubicBezTo>
                    <a:pt x="154639" y="27927"/>
                    <a:pt x="154639" y="27927"/>
                    <a:pt x="154639" y="27927"/>
                  </a:cubicBezTo>
                  <a:lnTo>
                    <a:pt x="154639" y="27927"/>
                  </a:lnTo>
                  <a:cubicBezTo>
                    <a:pt x="154639" y="27927"/>
                    <a:pt x="154639" y="27927"/>
                    <a:pt x="154639" y="27928"/>
                  </a:cubicBezTo>
                  <a:lnTo>
                    <a:pt x="154639" y="27927"/>
                  </a:lnTo>
                  <a:close/>
                  <a:moveTo>
                    <a:pt x="152941" y="31641"/>
                  </a:moveTo>
                  <a:lnTo>
                    <a:pt x="152941" y="31641"/>
                  </a:lnTo>
                  <a:cubicBezTo>
                    <a:pt x="152823" y="31908"/>
                    <a:pt x="152706" y="32099"/>
                    <a:pt x="152498" y="32398"/>
                  </a:cubicBezTo>
                  <a:lnTo>
                    <a:pt x="152557" y="32305"/>
                  </a:lnTo>
                  <a:cubicBezTo>
                    <a:pt x="152697" y="32091"/>
                    <a:pt x="152825" y="31869"/>
                    <a:pt x="152941" y="31641"/>
                  </a:cubicBezTo>
                  <a:close/>
                  <a:moveTo>
                    <a:pt x="144432" y="32321"/>
                  </a:moveTo>
                  <a:cubicBezTo>
                    <a:pt x="144400" y="33088"/>
                    <a:pt x="144376" y="33888"/>
                    <a:pt x="144319" y="34698"/>
                  </a:cubicBezTo>
                  <a:cubicBezTo>
                    <a:pt x="144331" y="33928"/>
                    <a:pt x="144309" y="33166"/>
                    <a:pt x="144297" y="32436"/>
                  </a:cubicBezTo>
                  <a:lnTo>
                    <a:pt x="144432" y="32321"/>
                  </a:lnTo>
                  <a:close/>
                  <a:moveTo>
                    <a:pt x="141729" y="44725"/>
                  </a:moveTo>
                  <a:lnTo>
                    <a:pt x="140760" y="45301"/>
                  </a:lnTo>
                  <a:lnTo>
                    <a:pt x="140769" y="45291"/>
                  </a:lnTo>
                  <a:lnTo>
                    <a:pt x="141729" y="44725"/>
                  </a:lnTo>
                  <a:close/>
                  <a:moveTo>
                    <a:pt x="21041" y="65677"/>
                  </a:moveTo>
                  <a:cubicBezTo>
                    <a:pt x="21042" y="65677"/>
                    <a:pt x="21030" y="65681"/>
                    <a:pt x="20993" y="65692"/>
                  </a:cubicBezTo>
                  <a:cubicBezTo>
                    <a:pt x="20993" y="65691"/>
                    <a:pt x="20993" y="65690"/>
                    <a:pt x="20992" y="65689"/>
                  </a:cubicBezTo>
                  <a:lnTo>
                    <a:pt x="20992" y="65689"/>
                  </a:lnTo>
                  <a:cubicBezTo>
                    <a:pt x="21014" y="65684"/>
                    <a:pt x="21039" y="65677"/>
                    <a:pt x="21041" y="65677"/>
                  </a:cubicBezTo>
                  <a:close/>
                  <a:moveTo>
                    <a:pt x="137639" y="53731"/>
                  </a:moveTo>
                  <a:lnTo>
                    <a:pt x="137639" y="53731"/>
                  </a:lnTo>
                  <a:cubicBezTo>
                    <a:pt x="134731" y="56049"/>
                    <a:pt x="131389" y="58603"/>
                    <a:pt x="128180" y="60719"/>
                  </a:cubicBezTo>
                  <a:cubicBezTo>
                    <a:pt x="124620" y="63061"/>
                    <a:pt x="121022" y="65166"/>
                    <a:pt x="117370" y="67108"/>
                  </a:cubicBezTo>
                  <a:lnTo>
                    <a:pt x="118604" y="66325"/>
                  </a:lnTo>
                  <a:cubicBezTo>
                    <a:pt x="118974" y="66085"/>
                    <a:pt x="119695" y="65665"/>
                    <a:pt x="119367" y="65665"/>
                  </a:cubicBezTo>
                  <a:cubicBezTo>
                    <a:pt x="119341" y="65665"/>
                    <a:pt x="119310" y="65668"/>
                    <a:pt x="119271" y="65673"/>
                  </a:cubicBezTo>
                  <a:cubicBezTo>
                    <a:pt x="122644" y="63768"/>
                    <a:pt x="125985" y="61651"/>
                    <a:pt x="129289" y="59269"/>
                  </a:cubicBezTo>
                  <a:cubicBezTo>
                    <a:pt x="130528" y="58400"/>
                    <a:pt x="131689" y="57437"/>
                    <a:pt x="132784" y="56506"/>
                  </a:cubicBezTo>
                  <a:cubicBezTo>
                    <a:pt x="134256" y="55790"/>
                    <a:pt x="135803" y="54997"/>
                    <a:pt x="137639" y="53731"/>
                  </a:cubicBezTo>
                  <a:close/>
                  <a:moveTo>
                    <a:pt x="122762" y="0"/>
                  </a:moveTo>
                  <a:cubicBezTo>
                    <a:pt x="122274" y="0"/>
                    <a:pt x="121786" y="5"/>
                    <a:pt x="121299" y="13"/>
                  </a:cubicBezTo>
                  <a:cubicBezTo>
                    <a:pt x="112297" y="148"/>
                    <a:pt x="103608" y="1454"/>
                    <a:pt x="94722" y="3365"/>
                  </a:cubicBezTo>
                  <a:cubicBezTo>
                    <a:pt x="88397" y="4737"/>
                    <a:pt x="82565" y="6343"/>
                    <a:pt x="76806" y="8161"/>
                  </a:cubicBezTo>
                  <a:cubicBezTo>
                    <a:pt x="71050" y="9994"/>
                    <a:pt x="65366" y="12029"/>
                    <a:pt x="59418" y="14511"/>
                  </a:cubicBezTo>
                  <a:cubicBezTo>
                    <a:pt x="52452" y="17412"/>
                    <a:pt x="45850" y="20533"/>
                    <a:pt x="39438" y="24034"/>
                  </a:cubicBezTo>
                  <a:cubicBezTo>
                    <a:pt x="33038" y="27556"/>
                    <a:pt x="26819" y="31443"/>
                    <a:pt x="20790" y="36193"/>
                  </a:cubicBezTo>
                  <a:cubicBezTo>
                    <a:pt x="19586" y="37111"/>
                    <a:pt x="18384" y="38044"/>
                    <a:pt x="17241" y="39090"/>
                  </a:cubicBezTo>
                  <a:cubicBezTo>
                    <a:pt x="16653" y="39602"/>
                    <a:pt x="16082" y="40143"/>
                    <a:pt x="15514" y="40690"/>
                  </a:cubicBezTo>
                  <a:cubicBezTo>
                    <a:pt x="14945" y="41233"/>
                    <a:pt x="14374" y="41768"/>
                    <a:pt x="13829" y="42346"/>
                  </a:cubicBezTo>
                  <a:cubicBezTo>
                    <a:pt x="11623" y="44523"/>
                    <a:pt x="9508" y="46858"/>
                    <a:pt x="7579" y="49511"/>
                  </a:cubicBezTo>
                  <a:cubicBezTo>
                    <a:pt x="5662" y="52165"/>
                    <a:pt x="3882" y="55112"/>
                    <a:pt x="2665" y="58687"/>
                  </a:cubicBezTo>
                  <a:cubicBezTo>
                    <a:pt x="2375" y="59593"/>
                    <a:pt x="2074" y="60484"/>
                    <a:pt x="1888" y="61477"/>
                  </a:cubicBezTo>
                  <a:cubicBezTo>
                    <a:pt x="1789" y="61967"/>
                    <a:pt x="1671" y="62440"/>
                    <a:pt x="1600" y="62946"/>
                  </a:cubicBezTo>
                  <a:lnTo>
                    <a:pt x="1430" y="64490"/>
                  </a:lnTo>
                  <a:cubicBezTo>
                    <a:pt x="1364" y="64999"/>
                    <a:pt x="1359" y="65537"/>
                    <a:pt x="1363" y="66074"/>
                  </a:cubicBezTo>
                  <a:cubicBezTo>
                    <a:pt x="1368" y="66612"/>
                    <a:pt x="1363" y="67147"/>
                    <a:pt x="1398" y="67690"/>
                  </a:cubicBezTo>
                  <a:cubicBezTo>
                    <a:pt x="1534" y="68785"/>
                    <a:pt x="1614" y="69888"/>
                    <a:pt x="1928" y="70974"/>
                  </a:cubicBezTo>
                  <a:cubicBezTo>
                    <a:pt x="2410" y="73173"/>
                    <a:pt x="3408" y="75241"/>
                    <a:pt x="4567" y="77123"/>
                  </a:cubicBezTo>
                  <a:cubicBezTo>
                    <a:pt x="5191" y="78005"/>
                    <a:pt x="5815" y="78944"/>
                    <a:pt x="6533" y="79693"/>
                  </a:cubicBezTo>
                  <a:cubicBezTo>
                    <a:pt x="6885" y="80084"/>
                    <a:pt x="7240" y="80483"/>
                    <a:pt x="7605" y="80857"/>
                  </a:cubicBezTo>
                  <a:lnTo>
                    <a:pt x="8727" y="81883"/>
                  </a:lnTo>
                  <a:cubicBezTo>
                    <a:pt x="6871" y="80384"/>
                    <a:pt x="5112" y="78399"/>
                    <a:pt x="3750" y="76094"/>
                  </a:cubicBezTo>
                  <a:cubicBezTo>
                    <a:pt x="3039" y="74958"/>
                    <a:pt x="2516" y="73689"/>
                    <a:pt x="2031" y="72425"/>
                  </a:cubicBezTo>
                  <a:cubicBezTo>
                    <a:pt x="1833" y="71775"/>
                    <a:pt x="1647" y="71123"/>
                    <a:pt x="1475" y="70468"/>
                  </a:cubicBezTo>
                  <a:cubicBezTo>
                    <a:pt x="1296" y="69813"/>
                    <a:pt x="1231" y="69149"/>
                    <a:pt x="1123" y="68487"/>
                  </a:cubicBezTo>
                  <a:cubicBezTo>
                    <a:pt x="793" y="65858"/>
                    <a:pt x="926" y="63234"/>
                    <a:pt x="1458" y="60946"/>
                  </a:cubicBezTo>
                  <a:cubicBezTo>
                    <a:pt x="1963" y="58633"/>
                    <a:pt x="2720" y="56508"/>
                    <a:pt x="3639" y="54618"/>
                  </a:cubicBezTo>
                  <a:cubicBezTo>
                    <a:pt x="5456" y="50795"/>
                    <a:pt x="7732" y="47631"/>
                    <a:pt x="10136" y="44791"/>
                  </a:cubicBezTo>
                  <a:cubicBezTo>
                    <a:pt x="12547" y="41952"/>
                    <a:pt x="15114" y="39427"/>
                    <a:pt x="17746" y="37082"/>
                  </a:cubicBezTo>
                  <a:cubicBezTo>
                    <a:pt x="18516" y="36425"/>
                    <a:pt x="18966" y="35926"/>
                    <a:pt x="18811" y="35904"/>
                  </a:cubicBezTo>
                  <a:lnTo>
                    <a:pt x="18811" y="35904"/>
                  </a:lnTo>
                  <a:cubicBezTo>
                    <a:pt x="18599" y="35939"/>
                    <a:pt x="17823" y="36420"/>
                    <a:pt x="17061" y="37113"/>
                  </a:cubicBezTo>
                  <a:cubicBezTo>
                    <a:pt x="13333" y="40369"/>
                    <a:pt x="9721" y="43948"/>
                    <a:pt x="6526" y="48367"/>
                  </a:cubicBezTo>
                  <a:cubicBezTo>
                    <a:pt x="4941" y="50595"/>
                    <a:pt x="3451" y="53026"/>
                    <a:pt x="2243" y="55850"/>
                  </a:cubicBezTo>
                  <a:cubicBezTo>
                    <a:pt x="1051" y="58663"/>
                    <a:pt x="119" y="61941"/>
                    <a:pt x="72" y="65653"/>
                  </a:cubicBezTo>
                  <a:cubicBezTo>
                    <a:pt x="1" y="69345"/>
                    <a:pt x="1012" y="73382"/>
                    <a:pt x="2999" y="76698"/>
                  </a:cubicBezTo>
                  <a:cubicBezTo>
                    <a:pt x="4967" y="80049"/>
                    <a:pt x="7677" y="82579"/>
                    <a:pt x="10366" y="84410"/>
                  </a:cubicBezTo>
                  <a:cubicBezTo>
                    <a:pt x="13077" y="86255"/>
                    <a:pt x="15822" y="87506"/>
                    <a:pt x="18508" y="88487"/>
                  </a:cubicBezTo>
                  <a:cubicBezTo>
                    <a:pt x="21202" y="89480"/>
                    <a:pt x="23840" y="90126"/>
                    <a:pt x="26446" y="90625"/>
                  </a:cubicBezTo>
                  <a:cubicBezTo>
                    <a:pt x="29177" y="91838"/>
                    <a:pt x="33556" y="92990"/>
                    <a:pt x="38499" y="93553"/>
                  </a:cubicBezTo>
                  <a:cubicBezTo>
                    <a:pt x="41244" y="93887"/>
                    <a:pt x="44160" y="94048"/>
                    <a:pt x="47080" y="94048"/>
                  </a:cubicBezTo>
                  <a:cubicBezTo>
                    <a:pt x="49424" y="94048"/>
                    <a:pt x="51770" y="93944"/>
                    <a:pt x="54032" y="93742"/>
                  </a:cubicBezTo>
                  <a:cubicBezTo>
                    <a:pt x="57797" y="93453"/>
                    <a:pt x="61199" y="92781"/>
                    <a:pt x="64586" y="92005"/>
                  </a:cubicBezTo>
                  <a:lnTo>
                    <a:pt x="64586" y="92005"/>
                  </a:lnTo>
                  <a:cubicBezTo>
                    <a:pt x="62979" y="92218"/>
                    <a:pt x="61400" y="92391"/>
                    <a:pt x="59786" y="92564"/>
                  </a:cubicBezTo>
                  <a:cubicBezTo>
                    <a:pt x="64534" y="91857"/>
                    <a:pt x="68458" y="90766"/>
                    <a:pt x="72261" y="89528"/>
                  </a:cubicBezTo>
                  <a:lnTo>
                    <a:pt x="73314" y="89340"/>
                  </a:lnTo>
                  <a:cubicBezTo>
                    <a:pt x="82542" y="88055"/>
                    <a:pt x="92832" y="84712"/>
                    <a:pt x="102146" y="81119"/>
                  </a:cubicBezTo>
                  <a:lnTo>
                    <a:pt x="101312" y="80883"/>
                  </a:lnTo>
                  <a:cubicBezTo>
                    <a:pt x="103057" y="80278"/>
                    <a:pt x="104180" y="80170"/>
                    <a:pt x="106064" y="79408"/>
                  </a:cubicBezTo>
                  <a:lnTo>
                    <a:pt x="106064" y="79408"/>
                  </a:lnTo>
                  <a:cubicBezTo>
                    <a:pt x="105494" y="79529"/>
                    <a:pt x="104959" y="79628"/>
                    <a:pt x="104384" y="79731"/>
                  </a:cubicBezTo>
                  <a:lnTo>
                    <a:pt x="104498" y="79687"/>
                  </a:lnTo>
                  <a:cubicBezTo>
                    <a:pt x="106589" y="79074"/>
                    <a:pt x="109009" y="78071"/>
                    <a:pt x="111436" y="76838"/>
                  </a:cubicBezTo>
                  <a:cubicBezTo>
                    <a:pt x="117093" y="74852"/>
                    <a:pt x="123621" y="71498"/>
                    <a:pt x="129994" y="67011"/>
                  </a:cubicBezTo>
                  <a:cubicBezTo>
                    <a:pt x="136372" y="62534"/>
                    <a:pt x="142596" y="56959"/>
                    <a:pt x="147802" y="50713"/>
                  </a:cubicBezTo>
                  <a:cubicBezTo>
                    <a:pt x="148611" y="49786"/>
                    <a:pt x="149280" y="48794"/>
                    <a:pt x="149267" y="48588"/>
                  </a:cubicBezTo>
                  <a:cubicBezTo>
                    <a:pt x="149264" y="48557"/>
                    <a:pt x="149249" y="48542"/>
                    <a:pt x="149223" y="48542"/>
                  </a:cubicBezTo>
                  <a:cubicBezTo>
                    <a:pt x="149062" y="48542"/>
                    <a:pt x="148484" y="49087"/>
                    <a:pt x="147781" y="49905"/>
                  </a:cubicBezTo>
                  <a:cubicBezTo>
                    <a:pt x="144438" y="53401"/>
                    <a:pt x="141166" y="56099"/>
                    <a:pt x="137382" y="59144"/>
                  </a:cubicBezTo>
                  <a:cubicBezTo>
                    <a:pt x="130311" y="64771"/>
                    <a:pt x="123114" y="68899"/>
                    <a:pt x="115135" y="73135"/>
                  </a:cubicBezTo>
                  <a:cubicBezTo>
                    <a:pt x="114650" y="73362"/>
                    <a:pt x="114162" y="73563"/>
                    <a:pt x="113679" y="73771"/>
                  </a:cubicBezTo>
                  <a:lnTo>
                    <a:pt x="111456" y="74421"/>
                  </a:lnTo>
                  <a:lnTo>
                    <a:pt x="111748" y="74277"/>
                  </a:lnTo>
                  <a:lnTo>
                    <a:pt x="114495" y="73034"/>
                  </a:lnTo>
                  <a:lnTo>
                    <a:pt x="113948" y="73182"/>
                  </a:lnTo>
                  <a:cubicBezTo>
                    <a:pt x="117415" y="71417"/>
                    <a:pt x="120801" y="69519"/>
                    <a:pt x="124111" y="67488"/>
                  </a:cubicBezTo>
                  <a:cubicBezTo>
                    <a:pt x="130528" y="63844"/>
                    <a:pt x="137187" y="58987"/>
                    <a:pt x="143089" y="52979"/>
                  </a:cubicBezTo>
                  <a:cubicBezTo>
                    <a:pt x="146038" y="49973"/>
                    <a:pt x="148797" y="46677"/>
                    <a:pt x="151184" y="43057"/>
                  </a:cubicBezTo>
                  <a:cubicBezTo>
                    <a:pt x="153564" y="39458"/>
                    <a:pt x="155543" y="35393"/>
                    <a:pt x="156643" y="30958"/>
                  </a:cubicBezTo>
                  <a:cubicBezTo>
                    <a:pt x="157036" y="29422"/>
                    <a:pt x="157149" y="28281"/>
                    <a:pt x="156996" y="28281"/>
                  </a:cubicBezTo>
                  <a:cubicBezTo>
                    <a:pt x="156986" y="28281"/>
                    <a:pt x="156974" y="28286"/>
                    <a:pt x="156961" y="28297"/>
                  </a:cubicBezTo>
                  <a:cubicBezTo>
                    <a:pt x="156876" y="28413"/>
                    <a:pt x="156720" y="28834"/>
                    <a:pt x="156528" y="29413"/>
                  </a:cubicBezTo>
                  <a:cubicBezTo>
                    <a:pt x="156332" y="29989"/>
                    <a:pt x="156146" y="30776"/>
                    <a:pt x="155890" y="31498"/>
                  </a:cubicBezTo>
                  <a:cubicBezTo>
                    <a:pt x="154424" y="35627"/>
                    <a:pt x="152313" y="39081"/>
                    <a:pt x="150041" y="42095"/>
                  </a:cubicBezTo>
                  <a:cubicBezTo>
                    <a:pt x="147757" y="45111"/>
                    <a:pt x="145293" y="47724"/>
                    <a:pt x="142796" y="49996"/>
                  </a:cubicBezTo>
                  <a:cubicBezTo>
                    <a:pt x="142762" y="50026"/>
                    <a:pt x="142738" y="50037"/>
                    <a:pt x="142721" y="50037"/>
                  </a:cubicBezTo>
                  <a:cubicBezTo>
                    <a:pt x="142660" y="50037"/>
                    <a:pt x="142675" y="49896"/>
                    <a:pt x="142574" y="49896"/>
                  </a:cubicBezTo>
                  <a:cubicBezTo>
                    <a:pt x="142530" y="49896"/>
                    <a:pt x="142466" y="49922"/>
                    <a:pt x="142364" y="49997"/>
                  </a:cubicBezTo>
                  <a:lnTo>
                    <a:pt x="141743" y="50470"/>
                  </a:lnTo>
                  <a:cubicBezTo>
                    <a:pt x="142365" y="49916"/>
                    <a:pt x="143013" y="49316"/>
                    <a:pt x="143679" y="48624"/>
                  </a:cubicBezTo>
                  <a:cubicBezTo>
                    <a:pt x="145933" y="45777"/>
                    <a:pt x="146682" y="44593"/>
                    <a:pt x="147227" y="43803"/>
                  </a:cubicBezTo>
                  <a:lnTo>
                    <a:pt x="147240" y="43792"/>
                  </a:lnTo>
                  <a:cubicBezTo>
                    <a:pt x="147240" y="43792"/>
                    <a:pt x="147244" y="43786"/>
                    <a:pt x="147399" y="43552"/>
                  </a:cubicBezTo>
                  <a:cubicBezTo>
                    <a:pt x="147650" y="43190"/>
                    <a:pt x="147869" y="42871"/>
                    <a:pt x="148167" y="42384"/>
                  </a:cubicBezTo>
                  <a:cubicBezTo>
                    <a:pt x="148161" y="42384"/>
                    <a:pt x="148155" y="42381"/>
                    <a:pt x="148151" y="42376"/>
                  </a:cubicBezTo>
                  <a:lnTo>
                    <a:pt x="148336" y="42072"/>
                  </a:lnTo>
                  <a:lnTo>
                    <a:pt x="149343" y="40757"/>
                  </a:lnTo>
                  <a:cubicBezTo>
                    <a:pt x="149707" y="40240"/>
                    <a:pt x="150017" y="39707"/>
                    <a:pt x="150137" y="39417"/>
                  </a:cubicBezTo>
                  <a:cubicBezTo>
                    <a:pt x="150297" y="39262"/>
                    <a:pt x="150465" y="39093"/>
                    <a:pt x="150670" y="38872"/>
                  </a:cubicBezTo>
                  <a:cubicBezTo>
                    <a:pt x="151544" y="37493"/>
                    <a:pt x="151991" y="36823"/>
                    <a:pt x="152385" y="36063"/>
                  </a:cubicBezTo>
                  <a:lnTo>
                    <a:pt x="153043" y="34847"/>
                  </a:lnTo>
                  <a:cubicBezTo>
                    <a:pt x="153290" y="34369"/>
                    <a:pt x="153553" y="33755"/>
                    <a:pt x="153921" y="32959"/>
                  </a:cubicBezTo>
                  <a:cubicBezTo>
                    <a:pt x="153921" y="32959"/>
                    <a:pt x="153918" y="32958"/>
                    <a:pt x="153913" y="32958"/>
                  </a:cubicBezTo>
                  <a:cubicBezTo>
                    <a:pt x="153895" y="32958"/>
                    <a:pt x="153848" y="32965"/>
                    <a:pt x="153769" y="33025"/>
                  </a:cubicBezTo>
                  <a:cubicBezTo>
                    <a:pt x="153837" y="32914"/>
                    <a:pt x="154205" y="31770"/>
                    <a:pt x="154671" y="30449"/>
                  </a:cubicBezTo>
                  <a:cubicBezTo>
                    <a:pt x="154848" y="29776"/>
                    <a:pt x="154936" y="29441"/>
                    <a:pt x="155091" y="28853"/>
                  </a:cubicBezTo>
                  <a:cubicBezTo>
                    <a:pt x="155255" y="28277"/>
                    <a:pt x="155450" y="27402"/>
                    <a:pt x="155683" y="25601"/>
                  </a:cubicBezTo>
                  <a:lnTo>
                    <a:pt x="155683" y="25601"/>
                  </a:lnTo>
                  <a:lnTo>
                    <a:pt x="155646" y="25822"/>
                  </a:lnTo>
                  <a:cubicBezTo>
                    <a:pt x="155620" y="26050"/>
                    <a:pt x="155499" y="26463"/>
                    <a:pt x="155279" y="27300"/>
                  </a:cubicBezTo>
                  <a:lnTo>
                    <a:pt x="155324" y="27116"/>
                  </a:lnTo>
                  <a:cubicBezTo>
                    <a:pt x="155362" y="26929"/>
                    <a:pt x="155476" y="26576"/>
                    <a:pt x="155612" y="25819"/>
                  </a:cubicBezTo>
                  <a:lnTo>
                    <a:pt x="155612" y="25819"/>
                  </a:lnTo>
                  <a:cubicBezTo>
                    <a:pt x="155608" y="25832"/>
                    <a:pt x="155577" y="25893"/>
                    <a:pt x="155380" y="26172"/>
                  </a:cubicBezTo>
                  <a:lnTo>
                    <a:pt x="155380" y="26172"/>
                  </a:lnTo>
                  <a:cubicBezTo>
                    <a:pt x="155403" y="26130"/>
                    <a:pt x="155469" y="25989"/>
                    <a:pt x="155653" y="25505"/>
                  </a:cubicBezTo>
                  <a:lnTo>
                    <a:pt x="155524" y="24822"/>
                  </a:lnTo>
                  <a:cubicBezTo>
                    <a:pt x="155524" y="24822"/>
                    <a:pt x="155525" y="24820"/>
                    <a:pt x="155606" y="24438"/>
                  </a:cubicBezTo>
                  <a:cubicBezTo>
                    <a:pt x="155708" y="24063"/>
                    <a:pt x="155809" y="23280"/>
                    <a:pt x="155933" y="21652"/>
                  </a:cubicBezTo>
                  <a:cubicBezTo>
                    <a:pt x="155877" y="21402"/>
                    <a:pt x="155786" y="20789"/>
                    <a:pt x="155408" y="19312"/>
                  </a:cubicBezTo>
                  <a:cubicBezTo>
                    <a:pt x="155408" y="19312"/>
                    <a:pt x="155245" y="18910"/>
                    <a:pt x="155101" y="18630"/>
                  </a:cubicBezTo>
                  <a:cubicBezTo>
                    <a:pt x="155033" y="18616"/>
                    <a:pt x="155039" y="18599"/>
                    <a:pt x="154450" y="17441"/>
                  </a:cubicBezTo>
                  <a:cubicBezTo>
                    <a:pt x="154450" y="17441"/>
                    <a:pt x="154449" y="17441"/>
                    <a:pt x="154449" y="17441"/>
                  </a:cubicBezTo>
                  <a:cubicBezTo>
                    <a:pt x="154440" y="17441"/>
                    <a:pt x="154375" y="17446"/>
                    <a:pt x="154348" y="17580"/>
                  </a:cubicBezTo>
                  <a:cubicBezTo>
                    <a:pt x="154406" y="17973"/>
                    <a:pt x="154404" y="17974"/>
                    <a:pt x="154258" y="18124"/>
                  </a:cubicBezTo>
                  <a:cubicBezTo>
                    <a:pt x="154258" y="18124"/>
                    <a:pt x="154336" y="18569"/>
                    <a:pt x="154442" y="19181"/>
                  </a:cubicBezTo>
                  <a:cubicBezTo>
                    <a:pt x="154510" y="19475"/>
                    <a:pt x="154561" y="19658"/>
                    <a:pt x="154602" y="20045"/>
                  </a:cubicBezTo>
                  <a:cubicBezTo>
                    <a:pt x="154637" y="20430"/>
                    <a:pt x="154761" y="21024"/>
                    <a:pt x="154805" y="22108"/>
                  </a:cubicBezTo>
                  <a:cubicBezTo>
                    <a:pt x="154760" y="21924"/>
                    <a:pt x="154722" y="21752"/>
                    <a:pt x="154657" y="21596"/>
                  </a:cubicBezTo>
                  <a:cubicBezTo>
                    <a:pt x="154540" y="21491"/>
                    <a:pt x="154465" y="21420"/>
                    <a:pt x="154403" y="21420"/>
                  </a:cubicBezTo>
                  <a:cubicBezTo>
                    <a:pt x="154230" y="21420"/>
                    <a:pt x="154166" y="21971"/>
                    <a:pt x="153632" y="23840"/>
                  </a:cubicBezTo>
                  <a:cubicBezTo>
                    <a:pt x="153632" y="23840"/>
                    <a:pt x="153564" y="24187"/>
                    <a:pt x="153446" y="24795"/>
                  </a:cubicBezTo>
                  <a:cubicBezTo>
                    <a:pt x="153384" y="25099"/>
                    <a:pt x="153333" y="25478"/>
                    <a:pt x="153234" y="25898"/>
                  </a:cubicBezTo>
                  <a:lnTo>
                    <a:pt x="152872" y="27307"/>
                  </a:lnTo>
                  <a:cubicBezTo>
                    <a:pt x="152236" y="29667"/>
                    <a:pt x="152246" y="29688"/>
                    <a:pt x="151147" y="32180"/>
                  </a:cubicBezTo>
                  <a:cubicBezTo>
                    <a:pt x="151147" y="32180"/>
                    <a:pt x="150895" y="32716"/>
                    <a:pt x="150417" y="33603"/>
                  </a:cubicBezTo>
                  <a:cubicBezTo>
                    <a:pt x="149948" y="34199"/>
                    <a:pt x="149839" y="34326"/>
                    <a:pt x="149473" y="34748"/>
                  </a:cubicBezTo>
                  <a:lnTo>
                    <a:pt x="149466" y="34759"/>
                  </a:lnTo>
                  <a:cubicBezTo>
                    <a:pt x="149695" y="34308"/>
                    <a:pt x="149904" y="33861"/>
                    <a:pt x="150059" y="33480"/>
                  </a:cubicBezTo>
                  <a:cubicBezTo>
                    <a:pt x="150309" y="32807"/>
                    <a:pt x="150358" y="32449"/>
                    <a:pt x="150245" y="32449"/>
                  </a:cubicBezTo>
                  <a:cubicBezTo>
                    <a:pt x="150168" y="32449"/>
                    <a:pt x="150018" y="32613"/>
                    <a:pt x="149806" y="32955"/>
                  </a:cubicBezTo>
                  <a:cubicBezTo>
                    <a:pt x="149820" y="32340"/>
                    <a:pt x="149684" y="32087"/>
                    <a:pt x="149440" y="32087"/>
                  </a:cubicBezTo>
                  <a:cubicBezTo>
                    <a:pt x="149398" y="32087"/>
                    <a:pt x="149353" y="32094"/>
                    <a:pt x="149305" y="32109"/>
                  </a:cubicBezTo>
                  <a:cubicBezTo>
                    <a:pt x="148986" y="32214"/>
                    <a:pt x="148508" y="32628"/>
                    <a:pt x="147911" y="33186"/>
                  </a:cubicBezTo>
                  <a:cubicBezTo>
                    <a:pt x="147973" y="32680"/>
                    <a:pt x="147902" y="32402"/>
                    <a:pt x="147693" y="32363"/>
                  </a:cubicBezTo>
                  <a:cubicBezTo>
                    <a:pt x="147901" y="31465"/>
                    <a:pt x="147944" y="30699"/>
                    <a:pt x="147952" y="30112"/>
                  </a:cubicBezTo>
                  <a:cubicBezTo>
                    <a:pt x="147923" y="29512"/>
                    <a:pt x="147804" y="29069"/>
                    <a:pt x="147633" y="28777"/>
                  </a:cubicBezTo>
                  <a:lnTo>
                    <a:pt x="147265" y="28435"/>
                  </a:lnTo>
                  <a:cubicBezTo>
                    <a:pt x="146726" y="28747"/>
                    <a:pt x="145941" y="29868"/>
                    <a:pt x="144668" y="31457"/>
                  </a:cubicBezTo>
                  <a:lnTo>
                    <a:pt x="144266" y="31926"/>
                  </a:lnTo>
                  <a:lnTo>
                    <a:pt x="144206" y="31240"/>
                  </a:lnTo>
                  <a:cubicBezTo>
                    <a:pt x="143142" y="32084"/>
                    <a:pt x="141660" y="33365"/>
                    <a:pt x="140028" y="34571"/>
                  </a:cubicBezTo>
                  <a:cubicBezTo>
                    <a:pt x="138421" y="35794"/>
                    <a:pt x="136570" y="36905"/>
                    <a:pt x="135059" y="37596"/>
                  </a:cubicBezTo>
                  <a:cubicBezTo>
                    <a:pt x="134350" y="37996"/>
                    <a:pt x="133611" y="38371"/>
                    <a:pt x="132893" y="38745"/>
                  </a:cubicBezTo>
                  <a:cubicBezTo>
                    <a:pt x="131248" y="39504"/>
                    <a:pt x="128900" y="40927"/>
                    <a:pt x="126110" y="42591"/>
                  </a:cubicBezTo>
                  <a:cubicBezTo>
                    <a:pt x="125110" y="43165"/>
                    <a:pt x="124144" y="43760"/>
                    <a:pt x="123125" y="44307"/>
                  </a:cubicBezTo>
                  <a:lnTo>
                    <a:pt x="121264" y="45427"/>
                  </a:lnTo>
                  <a:cubicBezTo>
                    <a:pt x="124062" y="43038"/>
                    <a:pt x="125153" y="41284"/>
                    <a:pt x="124066" y="40941"/>
                  </a:cubicBezTo>
                  <a:cubicBezTo>
                    <a:pt x="123925" y="40898"/>
                    <a:pt x="123752" y="40877"/>
                    <a:pt x="123550" y="40877"/>
                  </a:cubicBezTo>
                  <a:cubicBezTo>
                    <a:pt x="123089" y="40877"/>
                    <a:pt x="122476" y="40986"/>
                    <a:pt x="121745" y="41186"/>
                  </a:cubicBezTo>
                  <a:cubicBezTo>
                    <a:pt x="120656" y="41449"/>
                    <a:pt x="119355" y="41928"/>
                    <a:pt x="117812" y="42493"/>
                  </a:cubicBezTo>
                  <a:cubicBezTo>
                    <a:pt x="114757" y="43647"/>
                    <a:pt x="110928" y="45285"/>
                    <a:pt x="106999" y="47171"/>
                  </a:cubicBezTo>
                  <a:cubicBezTo>
                    <a:pt x="101704" y="49597"/>
                    <a:pt x="96325" y="51832"/>
                    <a:pt x="90921" y="53993"/>
                  </a:cubicBezTo>
                  <a:cubicBezTo>
                    <a:pt x="85512" y="56143"/>
                    <a:pt x="80042" y="58200"/>
                    <a:pt x="74506" y="59999"/>
                  </a:cubicBezTo>
                  <a:cubicBezTo>
                    <a:pt x="68976" y="61801"/>
                    <a:pt x="63361" y="63355"/>
                    <a:pt x="57716" y="64632"/>
                  </a:cubicBezTo>
                  <a:cubicBezTo>
                    <a:pt x="52073" y="65879"/>
                    <a:pt x="46363" y="66892"/>
                    <a:pt x="40781" y="67365"/>
                  </a:cubicBezTo>
                  <a:cubicBezTo>
                    <a:pt x="39737" y="67480"/>
                    <a:pt x="38743" y="67504"/>
                    <a:pt x="37724" y="67583"/>
                  </a:cubicBezTo>
                  <a:cubicBezTo>
                    <a:pt x="36815" y="67602"/>
                    <a:pt x="35875" y="67660"/>
                    <a:pt x="34989" y="67660"/>
                  </a:cubicBezTo>
                  <a:cubicBezTo>
                    <a:pt x="34920" y="67660"/>
                    <a:pt x="34851" y="67660"/>
                    <a:pt x="34782" y="67659"/>
                  </a:cubicBezTo>
                  <a:cubicBezTo>
                    <a:pt x="34475" y="67666"/>
                    <a:pt x="34171" y="67670"/>
                    <a:pt x="33871" y="67670"/>
                  </a:cubicBezTo>
                  <a:cubicBezTo>
                    <a:pt x="32267" y="67670"/>
                    <a:pt x="30751" y="67574"/>
                    <a:pt x="29304" y="67445"/>
                  </a:cubicBezTo>
                  <a:cubicBezTo>
                    <a:pt x="27580" y="67288"/>
                    <a:pt x="26042" y="67018"/>
                    <a:pt x="24747" y="66695"/>
                  </a:cubicBezTo>
                  <a:cubicBezTo>
                    <a:pt x="23454" y="66376"/>
                    <a:pt x="22454" y="65978"/>
                    <a:pt x="21906" y="65735"/>
                  </a:cubicBezTo>
                  <a:cubicBezTo>
                    <a:pt x="21838" y="65705"/>
                    <a:pt x="21768" y="65678"/>
                    <a:pt x="21696" y="65656"/>
                  </a:cubicBezTo>
                  <a:cubicBezTo>
                    <a:pt x="21629" y="65632"/>
                    <a:pt x="21616" y="65610"/>
                    <a:pt x="21565" y="65594"/>
                  </a:cubicBezTo>
                  <a:cubicBezTo>
                    <a:pt x="21518" y="65578"/>
                    <a:pt x="21468" y="65565"/>
                    <a:pt x="21418" y="65557"/>
                  </a:cubicBezTo>
                  <a:cubicBezTo>
                    <a:pt x="21399" y="65546"/>
                    <a:pt x="21378" y="65540"/>
                    <a:pt x="21357" y="65540"/>
                  </a:cubicBezTo>
                  <a:cubicBezTo>
                    <a:pt x="21356" y="65540"/>
                    <a:pt x="21354" y="65540"/>
                    <a:pt x="21353" y="65540"/>
                  </a:cubicBezTo>
                  <a:cubicBezTo>
                    <a:pt x="21260" y="65541"/>
                    <a:pt x="21269" y="65545"/>
                    <a:pt x="21221" y="65569"/>
                  </a:cubicBezTo>
                  <a:lnTo>
                    <a:pt x="21062" y="65648"/>
                  </a:lnTo>
                  <a:cubicBezTo>
                    <a:pt x="21041" y="65658"/>
                    <a:pt x="21051" y="65655"/>
                    <a:pt x="21041" y="65661"/>
                  </a:cubicBezTo>
                  <a:cubicBezTo>
                    <a:pt x="21025" y="65671"/>
                    <a:pt x="21007" y="65680"/>
                    <a:pt x="20990" y="65687"/>
                  </a:cubicBezTo>
                  <a:lnTo>
                    <a:pt x="20990" y="65687"/>
                  </a:lnTo>
                  <a:cubicBezTo>
                    <a:pt x="20975" y="65676"/>
                    <a:pt x="20915" y="65679"/>
                    <a:pt x="20874" y="65643"/>
                  </a:cubicBezTo>
                  <a:cubicBezTo>
                    <a:pt x="20814" y="65551"/>
                    <a:pt x="20703" y="65372"/>
                    <a:pt x="20697" y="65025"/>
                  </a:cubicBezTo>
                  <a:cubicBezTo>
                    <a:pt x="20646" y="64356"/>
                    <a:pt x="20876" y="63175"/>
                    <a:pt x="21431" y="61829"/>
                  </a:cubicBezTo>
                  <a:cubicBezTo>
                    <a:pt x="21972" y="60480"/>
                    <a:pt x="22832" y="58958"/>
                    <a:pt x="23911" y="57436"/>
                  </a:cubicBezTo>
                  <a:cubicBezTo>
                    <a:pt x="25825" y="54408"/>
                    <a:pt x="28457" y="51383"/>
                    <a:pt x="31300" y="48530"/>
                  </a:cubicBezTo>
                  <a:cubicBezTo>
                    <a:pt x="34177" y="45672"/>
                    <a:pt x="37357" y="42987"/>
                    <a:pt x="40687" y="40444"/>
                  </a:cubicBezTo>
                  <a:cubicBezTo>
                    <a:pt x="47370" y="35370"/>
                    <a:pt x="54699" y="30937"/>
                    <a:pt x="62405" y="27056"/>
                  </a:cubicBezTo>
                  <a:cubicBezTo>
                    <a:pt x="65646" y="25426"/>
                    <a:pt x="68756" y="23986"/>
                    <a:pt x="71758" y="22604"/>
                  </a:cubicBezTo>
                  <a:cubicBezTo>
                    <a:pt x="74784" y="21284"/>
                    <a:pt x="77699" y="20008"/>
                    <a:pt x="80613" y="18876"/>
                  </a:cubicBezTo>
                  <a:cubicBezTo>
                    <a:pt x="86428" y="16564"/>
                    <a:pt x="92188" y="14646"/>
                    <a:pt x="98488" y="13065"/>
                  </a:cubicBezTo>
                  <a:cubicBezTo>
                    <a:pt x="98856" y="12981"/>
                    <a:pt x="98881" y="12920"/>
                    <a:pt x="98677" y="12912"/>
                  </a:cubicBezTo>
                  <a:lnTo>
                    <a:pt x="98677" y="12912"/>
                  </a:lnTo>
                  <a:cubicBezTo>
                    <a:pt x="98374" y="12918"/>
                    <a:pt x="97853" y="13012"/>
                    <a:pt x="97527" y="13103"/>
                  </a:cubicBezTo>
                  <a:cubicBezTo>
                    <a:pt x="87472" y="15351"/>
                    <a:pt x="77604" y="18659"/>
                    <a:pt x="67940" y="22800"/>
                  </a:cubicBezTo>
                  <a:cubicBezTo>
                    <a:pt x="58292" y="26952"/>
                    <a:pt x="48828" y="31981"/>
                    <a:pt x="39928" y="38087"/>
                  </a:cubicBezTo>
                  <a:cubicBezTo>
                    <a:pt x="37887" y="39485"/>
                    <a:pt x="35942" y="40917"/>
                    <a:pt x="34056" y="42363"/>
                  </a:cubicBezTo>
                  <a:cubicBezTo>
                    <a:pt x="33837" y="42509"/>
                    <a:pt x="33596" y="42670"/>
                    <a:pt x="33354" y="42865"/>
                  </a:cubicBezTo>
                  <a:cubicBezTo>
                    <a:pt x="31642" y="44169"/>
                    <a:pt x="29947" y="45508"/>
                    <a:pt x="28361" y="46918"/>
                  </a:cubicBezTo>
                  <a:cubicBezTo>
                    <a:pt x="28902" y="46413"/>
                    <a:pt x="29443" y="45908"/>
                    <a:pt x="30015" y="45421"/>
                  </a:cubicBezTo>
                  <a:cubicBezTo>
                    <a:pt x="31129" y="44450"/>
                    <a:pt x="32032" y="43524"/>
                    <a:pt x="31995" y="43296"/>
                  </a:cubicBezTo>
                  <a:cubicBezTo>
                    <a:pt x="31982" y="43278"/>
                    <a:pt x="31959" y="43269"/>
                    <a:pt x="31925" y="43269"/>
                  </a:cubicBezTo>
                  <a:cubicBezTo>
                    <a:pt x="31829" y="43269"/>
                    <a:pt x="31653" y="43340"/>
                    <a:pt x="31422" y="43464"/>
                  </a:cubicBezTo>
                  <a:cubicBezTo>
                    <a:pt x="35588" y="39781"/>
                    <a:pt x="40023" y="36416"/>
                    <a:pt x="44659" y="33328"/>
                  </a:cubicBezTo>
                  <a:cubicBezTo>
                    <a:pt x="46069" y="32452"/>
                    <a:pt x="47373" y="31646"/>
                    <a:pt x="48473" y="30907"/>
                  </a:cubicBezTo>
                  <a:cubicBezTo>
                    <a:pt x="54191" y="27912"/>
                    <a:pt x="60100" y="25186"/>
                    <a:pt x="66186" y="22853"/>
                  </a:cubicBezTo>
                  <a:lnTo>
                    <a:pt x="67698" y="22290"/>
                  </a:lnTo>
                  <a:cubicBezTo>
                    <a:pt x="69704" y="21548"/>
                    <a:pt x="71591" y="20705"/>
                    <a:pt x="72498" y="20184"/>
                  </a:cubicBezTo>
                  <a:cubicBezTo>
                    <a:pt x="72791" y="20016"/>
                    <a:pt x="72956" y="19888"/>
                    <a:pt x="73028" y="19793"/>
                  </a:cubicBezTo>
                  <a:cubicBezTo>
                    <a:pt x="86917" y="14442"/>
                    <a:pt x="101799" y="10880"/>
                    <a:pt x="115740" y="9817"/>
                  </a:cubicBezTo>
                  <a:cubicBezTo>
                    <a:pt x="116447" y="9751"/>
                    <a:pt x="116819" y="9686"/>
                    <a:pt x="116703" y="9603"/>
                  </a:cubicBezTo>
                  <a:lnTo>
                    <a:pt x="116703" y="9603"/>
                  </a:lnTo>
                  <a:cubicBezTo>
                    <a:pt x="116851" y="9613"/>
                    <a:pt x="116998" y="9618"/>
                    <a:pt x="117146" y="9618"/>
                  </a:cubicBezTo>
                  <a:cubicBezTo>
                    <a:pt x="117306" y="9618"/>
                    <a:pt x="117465" y="9612"/>
                    <a:pt x="117625" y="9601"/>
                  </a:cubicBezTo>
                  <a:cubicBezTo>
                    <a:pt x="118455" y="9524"/>
                    <a:pt x="119339" y="9460"/>
                    <a:pt x="120257" y="9446"/>
                  </a:cubicBezTo>
                  <a:cubicBezTo>
                    <a:pt x="120792" y="9427"/>
                    <a:pt x="121339" y="9416"/>
                    <a:pt x="121896" y="9416"/>
                  </a:cubicBezTo>
                  <a:cubicBezTo>
                    <a:pt x="122297" y="9416"/>
                    <a:pt x="122703" y="9421"/>
                    <a:pt x="123112" y="9434"/>
                  </a:cubicBezTo>
                  <a:cubicBezTo>
                    <a:pt x="123540" y="9430"/>
                    <a:pt x="123775" y="9395"/>
                    <a:pt x="123581" y="9342"/>
                  </a:cubicBezTo>
                  <a:cubicBezTo>
                    <a:pt x="123380" y="9277"/>
                    <a:pt x="122898" y="9228"/>
                    <a:pt x="122513" y="9228"/>
                  </a:cubicBezTo>
                  <a:cubicBezTo>
                    <a:pt x="122290" y="9225"/>
                    <a:pt x="122068" y="9224"/>
                    <a:pt x="121847" y="9224"/>
                  </a:cubicBezTo>
                  <a:cubicBezTo>
                    <a:pt x="120068" y="9224"/>
                    <a:pt x="118330" y="9312"/>
                    <a:pt x="116726" y="9451"/>
                  </a:cubicBezTo>
                  <a:cubicBezTo>
                    <a:pt x="116533" y="9469"/>
                    <a:pt x="116406" y="9495"/>
                    <a:pt x="116372" y="9521"/>
                  </a:cubicBezTo>
                  <a:cubicBezTo>
                    <a:pt x="116182" y="9504"/>
                    <a:pt x="115939" y="9495"/>
                    <a:pt x="115670" y="9495"/>
                  </a:cubicBezTo>
                  <a:cubicBezTo>
                    <a:pt x="115368" y="9495"/>
                    <a:pt x="115032" y="9506"/>
                    <a:pt x="114698" y="9530"/>
                  </a:cubicBezTo>
                  <a:cubicBezTo>
                    <a:pt x="107460" y="9930"/>
                    <a:pt x="100358" y="11122"/>
                    <a:pt x="93366" y="12790"/>
                  </a:cubicBezTo>
                  <a:cubicBezTo>
                    <a:pt x="86368" y="14450"/>
                    <a:pt x="79469" y="16607"/>
                    <a:pt x="72558" y="19137"/>
                  </a:cubicBezTo>
                  <a:cubicBezTo>
                    <a:pt x="79235" y="16419"/>
                    <a:pt x="86283" y="14138"/>
                    <a:pt x="93832" y="12312"/>
                  </a:cubicBezTo>
                  <a:cubicBezTo>
                    <a:pt x="102806" y="10183"/>
                    <a:pt x="111278" y="8725"/>
                    <a:pt x="120530" y="8725"/>
                  </a:cubicBezTo>
                  <a:cubicBezTo>
                    <a:pt x="120665" y="8725"/>
                    <a:pt x="120799" y="8725"/>
                    <a:pt x="120934" y="8726"/>
                  </a:cubicBezTo>
                  <a:cubicBezTo>
                    <a:pt x="120989" y="8727"/>
                    <a:pt x="121042" y="8728"/>
                    <a:pt x="121093" y="8728"/>
                  </a:cubicBezTo>
                  <a:cubicBezTo>
                    <a:pt x="121492" y="8728"/>
                    <a:pt x="121746" y="8690"/>
                    <a:pt x="121701" y="8645"/>
                  </a:cubicBezTo>
                  <a:cubicBezTo>
                    <a:pt x="121640" y="8597"/>
                    <a:pt x="121254" y="8546"/>
                    <a:pt x="120784" y="8546"/>
                  </a:cubicBezTo>
                  <a:cubicBezTo>
                    <a:pt x="120774" y="8546"/>
                    <a:pt x="120765" y="8546"/>
                    <a:pt x="120755" y="8546"/>
                  </a:cubicBezTo>
                  <a:cubicBezTo>
                    <a:pt x="120499" y="8544"/>
                    <a:pt x="120243" y="8543"/>
                    <a:pt x="119988" y="8543"/>
                  </a:cubicBezTo>
                  <a:cubicBezTo>
                    <a:pt x="110614" y="8543"/>
                    <a:pt x="101797" y="10107"/>
                    <a:pt x="93142" y="12244"/>
                  </a:cubicBezTo>
                  <a:cubicBezTo>
                    <a:pt x="84241" y="14486"/>
                    <a:pt x="75463" y="17468"/>
                    <a:pt x="66179" y="21157"/>
                  </a:cubicBezTo>
                  <a:lnTo>
                    <a:pt x="63998" y="22027"/>
                  </a:lnTo>
                  <a:cubicBezTo>
                    <a:pt x="69485" y="19313"/>
                    <a:pt x="75109" y="16882"/>
                    <a:pt x="80846" y="14745"/>
                  </a:cubicBezTo>
                  <a:cubicBezTo>
                    <a:pt x="89694" y="12048"/>
                    <a:pt x="98738" y="9997"/>
                    <a:pt x="107858" y="8929"/>
                  </a:cubicBezTo>
                  <a:cubicBezTo>
                    <a:pt x="112004" y="8465"/>
                    <a:pt x="116192" y="8157"/>
                    <a:pt x="120351" y="8157"/>
                  </a:cubicBezTo>
                  <a:cubicBezTo>
                    <a:pt x="125307" y="8157"/>
                    <a:pt x="130223" y="8594"/>
                    <a:pt x="134979" y="9724"/>
                  </a:cubicBezTo>
                  <a:cubicBezTo>
                    <a:pt x="135637" y="9889"/>
                    <a:pt x="136203" y="10009"/>
                    <a:pt x="136428" y="10009"/>
                  </a:cubicBezTo>
                  <a:cubicBezTo>
                    <a:pt x="136493" y="10009"/>
                    <a:pt x="136530" y="9999"/>
                    <a:pt x="136532" y="9976"/>
                  </a:cubicBezTo>
                  <a:cubicBezTo>
                    <a:pt x="136549" y="9865"/>
                    <a:pt x="135860" y="9559"/>
                    <a:pt x="135003" y="9347"/>
                  </a:cubicBezTo>
                  <a:cubicBezTo>
                    <a:pt x="130060" y="7948"/>
                    <a:pt x="124845" y="7430"/>
                    <a:pt x="119639" y="7308"/>
                  </a:cubicBezTo>
                  <a:cubicBezTo>
                    <a:pt x="119042" y="7297"/>
                    <a:pt x="118444" y="7291"/>
                    <a:pt x="117846" y="7291"/>
                  </a:cubicBezTo>
                  <a:cubicBezTo>
                    <a:pt x="113224" y="7291"/>
                    <a:pt x="108587" y="7632"/>
                    <a:pt x="103977" y="8193"/>
                  </a:cubicBezTo>
                  <a:lnTo>
                    <a:pt x="106147" y="7800"/>
                  </a:lnTo>
                  <a:cubicBezTo>
                    <a:pt x="106868" y="7691"/>
                    <a:pt x="107592" y="7594"/>
                    <a:pt x="108320" y="7515"/>
                  </a:cubicBezTo>
                  <a:cubicBezTo>
                    <a:pt x="111968" y="7137"/>
                    <a:pt x="115640" y="6914"/>
                    <a:pt x="119315" y="6914"/>
                  </a:cubicBezTo>
                  <a:cubicBezTo>
                    <a:pt x="122403" y="6914"/>
                    <a:pt x="125493" y="7071"/>
                    <a:pt x="128571" y="7425"/>
                  </a:cubicBezTo>
                  <a:cubicBezTo>
                    <a:pt x="129830" y="7563"/>
                    <a:pt x="130972" y="7745"/>
                    <a:pt x="131839" y="7784"/>
                  </a:cubicBezTo>
                  <a:cubicBezTo>
                    <a:pt x="132213" y="7819"/>
                    <a:pt x="132533" y="7838"/>
                    <a:pt x="132783" y="7838"/>
                  </a:cubicBezTo>
                  <a:cubicBezTo>
                    <a:pt x="133108" y="7838"/>
                    <a:pt x="133316" y="7805"/>
                    <a:pt x="133371" y="7732"/>
                  </a:cubicBezTo>
                  <a:cubicBezTo>
                    <a:pt x="133422" y="7598"/>
                    <a:pt x="132993" y="7377"/>
                    <a:pt x="132244" y="7123"/>
                  </a:cubicBezTo>
                  <a:cubicBezTo>
                    <a:pt x="131242" y="6831"/>
                    <a:pt x="130221" y="6615"/>
                    <a:pt x="129187" y="6474"/>
                  </a:cubicBezTo>
                  <a:lnTo>
                    <a:pt x="129187" y="6474"/>
                  </a:lnTo>
                  <a:cubicBezTo>
                    <a:pt x="129588" y="6499"/>
                    <a:pt x="129983" y="6541"/>
                    <a:pt x="130386" y="6594"/>
                  </a:cubicBezTo>
                  <a:cubicBezTo>
                    <a:pt x="130566" y="6618"/>
                    <a:pt x="130724" y="6629"/>
                    <a:pt x="130835" y="6629"/>
                  </a:cubicBezTo>
                  <a:cubicBezTo>
                    <a:pt x="130974" y="6629"/>
                    <a:pt x="131039" y="6611"/>
                    <a:pt x="130983" y="6577"/>
                  </a:cubicBezTo>
                  <a:cubicBezTo>
                    <a:pt x="130835" y="6502"/>
                    <a:pt x="130326" y="6388"/>
                    <a:pt x="129932" y="6337"/>
                  </a:cubicBezTo>
                  <a:cubicBezTo>
                    <a:pt x="128479" y="6213"/>
                    <a:pt x="127056" y="6107"/>
                    <a:pt x="125628" y="6077"/>
                  </a:cubicBezTo>
                  <a:cubicBezTo>
                    <a:pt x="123355" y="5887"/>
                    <a:pt x="121081" y="5801"/>
                    <a:pt x="118808" y="5801"/>
                  </a:cubicBezTo>
                  <a:cubicBezTo>
                    <a:pt x="114565" y="5801"/>
                    <a:pt x="110328" y="6103"/>
                    <a:pt x="106128" y="6602"/>
                  </a:cubicBezTo>
                  <a:cubicBezTo>
                    <a:pt x="99670" y="7364"/>
                    <a:pt x="93290" y="8631"/>
                    <a:pt x="86996" y="10203"/>
                  </a:cubicBezTo>
                  <a:cubicBezTo>
                    <a:pt x="90367" y="9300"/>
                    <a:pt x="93778" y="8480"/>
                    <a:pt x="97228" y="7776"/>
                  </a:cubicBezTo>
                  <a:cubicBezTo>
                    <a:pt x="100682" y="7091"/>
                    <a:pt x="104173" y="6516"/>
                    <a:pt x="107698" y="6082"/>
                  </a:cubicBezTo>
                  <a:cubicBezTo>
                    <a:pt x="111826" y="5584"/>
                    <a:pt x="116010" y="5274"/>
                    <a:pt x="120222" y="5274"/>
                  </a:cubicBezTo>
                  <a:cubicBezTo>
                    <a:pt x="123198" y="5274"/>
                    <a:pt x="126189" y="5429"/>
                    <a:pt x="129185" y="5780"/>
                  </a:cubicBezTo>
                  <a:cubicBezTo>
                    <a:pt x="129182" y="5780"/>
                    <a:pt x="129179" y="5780"/>
                    <a:pt x="129176" y="5780"/>
                  </a:cubicBezTo>
                  <a:cubicBezTo>
                    <a:pt x="128888" y="5780"/>
                    <a:pt x="128851" y="5835"/>
                    <a:pt x="129202" y="5914"/>
                  </a:cubicBezTo>
                  <a:cubicBezTo>
                    <a:pt x="129504" y="5974"/>
                    <a:pt x="130113" y="6059"/>
                    <a:pt x="130414" y="6079"/>
                  </a:cubicBezTo>
                  <a:cubicBezTo>
                    <a:pt x="130450" y="6081"/>
                    <a:pt x="130481" y="6081"/>
                    <a:pt x="130508" y="6081"/>
                  </a:cubicBezTo>
                  <a:cubicBezTo>
                    <a:pt x="130750" y="6081"/>
                    <a:pt x="130682" y="6018"/>
                    <a:pt x="130407" y="5944"/>
                  </a:cubicBezTo>
                  <a:lnTo>
                    <a:pt x="130375" y="5937"/>
                  </a:lnTo>
                  <a:lnTo>
                    <a:pt x="130375" y="5937"/>
                  </a:lnTo>
                  <a:cubicBezTo>
                    <a:pt x="134242" y="6516"/>
                    <a:pt x="138145" y="7388"/>
                    <a:pt x="141838" y="9147"/>
                  </a:cubicBezTo>
                  <a:cubicBezTo>
                    <a:pt x="143676" y="10023"/>
                    <a:pt x="145483" y="11081"/>
                    <a:pt x="147066" y="12516"/>
                  </a:cubicBezTo>
                  <a:cubicBezTo>
                    <a:pt x="148651" y="13929"/>
                    <a:pt x="150029" y="15690"/>
                    <a:pt x="150916" y="17713"/>
                  </a:cubicBezTo>
                  <a:cubicBezTo>
                    <a:pt x="151112" y="18169"/>
                    <a:pt x="151325" y="18547"/>
                    <a:pt x="151387" y="18547"/>
                  </a:cubicBezTo>
                  <a:cubicBezTo>
                    <a:pt x="151389" y="18547"/>
                    <a:pt x="151391" y="18547"/>
                    <a:pt x="151393" y="18546"/>
                  </a:cubicBezTo>
                  <a:cubicBezTo>
                    <a:pt x="151445" y="18516"/>
                    <a:pt x="151300" y="18059"/>
                    <a:pt x="151062" y="17529"/>
                  </a:cubicBezTo>
                  <a:cubicBezTo>
                    <a:pt x="150298" y="15846"/>
                    <a:pt x="149228" y="14297"/>
                    <a:pt x="147931" y="13058"/>
                  </a:cubicBezTo>
                  <a:cubicBezTo>
                    <a:pt x="146660" y="11790"/>
                    <a:pt x="145227" y="10739"/>
                    <a:pt x="143725" y="9903"/>
                  </a:cubicBezTo>
                  <a:cubicBezTo>
                    <a:pt x="140724" y="8196"/>
                    <a:pt x="137520" y="7143"/>
                    <a:pt x="134314" y="6446"/>
                  </a:cubicBezTo>
                  <a:cubicBezTo>
                    <a:pt x="129723" y="5451"/>
                    <a:pt x="125111" y="5091"/>
                    <a:pt x="120539" y="5091"/>
                  </a:cubicBezTo>
                  <a:cubicBezTo>
                    <a:pt x="118707" y="5091"/>
                    <a:pt x="116881" y="5149"/>
                    <a:pt x="115066" y="5247"/>
                  </a:cubicBezTo>
                  <a:cubicBezTo>
                    <a:pt x="108712" y="5599"/>
                    <a:pt x="102456" y="6522"/>
                    <a:pt x="96326" y="7791"/>
                  </a:cubicBezTo>
                  <a:cubicBezTo>
                    <a:pt x="90195" y="9067"/>
                    <a:pt x="84184" y="10698"/>
                    <a:pt x="78325" y="12643"/>
                  </a:cubicBezTo>
                  <a:cubicBezTo>
                    <a:pt x="77038" y="13030"/>
                    <a:pt x="75753" y="13440"/>
                    <a:pt x="74470" y="13873"/>
                  </a:cubicBezTo>
                  <a:lnTo>
                    <a:pt x="74466" y="13870"/>
                  </a:lnTo>
                  <a:cubicBezTo>
                    <a:pt x="74375" y="13859"/>
                    <a:pt x="74267" y="13853"/>
                    <a:pt x="74142" y="13853"/>
                  </a:cubicBezTo>
                  <a:cubicBezTo>
                    <a:pt x="73632" y="13853"/>
                    <a:pt x="72854" y="13949"/>
                    <a:pt x="71894" y="14161"/>
                  </a:cubicBezTo>
                  <a:cubicBezTo>
                    <a:pt x="80166" y="11269"/>
                    <a:pt x="88582" y="8902"/>
                    <a:pt x="97196" y="7199"/>
                  </a:cubicBezTo>
                  <a:cubicBezTo>
                    <a:pt x="104396" y="5932"/>
                    <a:pt x="111695" y="5083"/>
                    <a:pt x="119081" y="5053"/>
                  </a:cubicBezTo>
                  <a:cubicBezTo>
                    <a:pt x="119159" y="5054"/>
                    <a:pt x="119237" y="5055"/>
                    <a:pt x="119313" y="5055"/>
                  </a:cubicBezTo>
                  <a:cubicBezTo>
                    <a:pt x="120272" y="5055"/>
                    <a:pt x="121040" y="4982"/>
                    <a:pt x="121066" y="4867"/>
                  </a:cubicBezTo>
                  <a:cubicBezTo>
                    <a:pt x="121101" y="4756"/>
                    <a:pt x="120218" y="4655"/>
                    <a:pt x="119093" y="4637"/>
                  </a:cubicBezTo>
                  <a:lnTo>
                    <a:pt x="116370" y="4682"/>
                  </a:lnTo>
                  <a:lnTo>
                    <a:pt x="113655" y="4801"/>
                  </a:lnTo>
                  <a:cubicBezTo>
                    <a:pt x="115138" y="4588"/>
                    <a:pt x="116111" y="4339"/>
                    <a:pt x="116205" y="4108"/>
                  </a:cubicBezTo>
                  <a:cubicBezTo>
                    <a:pt x="116301" y="3885"/>
                    <a:pt x="115541" y="3724"/>
                    <a:pt x="114261" y="3637"/>
                  </a:cubicBezTo>
                  <a:cubicBezTo>
                    <a:pt x="117007" y="3418"/>
                    <a:pt x="119765" y="3294"/>
                    <a:pt x="122533" y="3294"/>
                  </a:cubicBezTo>
                  <a:cubicBezTo>
                    <a:pt x="123825" y="3294"/>
                    <a:pt x="125119" y="3321"/>
                    <a:pt x="126416" y="3378"/>
                  </a:cubicBezTo>
                  <a:cubicBezTo>
                    <a:pt x="130488" y="3571"/>
                    <a:pt x="134586" y="4036"/>
                    <a:pt x="138696" y="5152"/>
                  </a:cubicBezTo>
                  <a:cubicBezTo>
                    <a:pt x="138983" y="5230"/>
                    <a:pt x="139196" y="5272"/>
                    <a:pt x="139288" y="5272"/>
                  </a:cubicBezTo>
                  <a:cubicBezTo>
                    <a:pt x="139351" y="5272"/>
                    <a:pt x="139358" y="5253"/>
                    <a:pt x="139297" y="5212"/>
                  </a:cubicBezTo>
                  <a:cubicBezTo>
                    <a:pt x="139143" y="5112"/>
                    <a:pt x="138659" y="4932"/>
                    <a:pt x="138181" y="4805"/>
                  </a:cubicBezTo>
                  <a:cubicBezTo>
                    <a:pt x="135207" y="3965"/>
                    <a:pt x="132255" y="3488"/>
                    <a:pt x="129340" y="3176"/>
                  </a:cubicBezTo>
                  <a:cubicBezTo>
                    <a:pt x="126774" y="2899"/>
                    <a:pt x="124232" y="2796"/>
                    <a:pt x="121712" y="2796"/>
                  </a:cubicBezTo>
                  <a:cubicBezTo>
                    <a:pt x="121369" y="2796"/>
                    <a:pt x="121026" y="2798"/>
                    <a:pt x="120684" y="2801"/>
                  </a:cubicBezTo>
                  <a:cubicBezTo>
                    <a:pt x="114967" y="2827"/>
                    <a:pt x="109368" y="3420"/>
                    <a:pt x="103826" y="4224"/>
                  </a:cubicBezTo>
                  <a:cubicBezTo>
                    <a:pt x="95038" y="5184"/>
                    <a:pt x="86534" y="6800"/>
                    <a:pt x="77368" y="9390"/>
                  </a:cubicBezTo>
                  <a:cubicBezTo>
                    <a:pt x="64039" y="13227"/>
                    <a:pt x="52009" y="18442"/>
                    <a:pt x="40668" y="24936"/>
                  </a:cubicBezTo>
                  <a:cubicBezTo>
                    <a:pt x="36504" y="27127"/>
                    <a:pt x="32437" y="29508"/>
                    <a:pt x="28528" y="32131"/>
                  </a:cubicBezTo>
                  <a:cubicBezTo>
                    <a:pt x="29004" y="31657"/>
                    <a:pt x="29247" y="31316"/>
                    <a:pt x="29161" y="31194"/>
                  </a:cubicBezTo>
                  <a:cubicBezTo>
                    <a:pt x="29139" y="31162"/>
                    <a:pt x="29076" y="31158"/>
                    <a:pt x="29009" y="31156"/>
                  </a:cubicBezTo>
                  <a:cubicBezTo>
                    <a:pt x="32479" y="28866"/>
                    <a:pt x="36051" y="26745"/>
                    <a:pt x="39743" y="24733"/>
                  </a:cubicBezTo>
                  <a:cubicBezTo>
                    <a:pt x="48304" y="20084"/>
                    <a:pt x="57024" y="16216"/>
                    <a:pt x="65843" y="12934"/>
                  </a:cubicBezTo>
                  <a:cubicBezTo>
                    <a:pt x="74648" y="9632"/>
                    <a:pt x="83592" y="6957"/>
                    <a:pt x="92674" y="4911"/>
                  </a:cubicBezTo>
                  <a:cubicBezTo>
                    <a:pt x="101764" y="2897"/>
                    <a:pt x="110990" y="1429"/>
                    <a:pt x="120547" y="1236"/>
                  </a:cubicBezTo>
                  <a:cubicBezTo>
                    <a:pt x="121172" y="1217"/>
                    <a:pt x="121800" y="1209"/>
                    <a:pt x="122429" y="1209"/>
                  </a:cubicBezTo>
                  <a:cubicBezTo>
                    <a:pt x="124203" y="1209"/>
                    <a:pt x="125992" y="1276"/>
                    <a:pt x="127789" y="1373"/>
                  </a:cubicBezTo>
                  <a:cubicBezTo>
                    <a:pt x="130235" y="1566"/>
                    <a:pt x="132699" y="1818"/>
                    <a:pt x="135210" y="2295"/>
                  </a:cubicBezTo>
                  <a:cubicBezTo>
                    <a:pt x="137720" y="2782"/>
                    <a:pt x="140266" y="3437"/>
                    <a:pt x="142843" y="4440"/>
                  </a:cubicBezTo>
                  <a:cubicBezTo>
                    <a:pt x="145413" y="5453"/>
                    <a:pt x="148044" y="6845"/>
                    <a:pt x="150507" y="8918"/>
                  </a:cubicBezTo>
                  <a:cubicBezTo>
                    <a:pt x="151131" y="9447"/>
                    <a:pt x="151693" y="10020"/>
                    <a:pt x="152208" y="10489"/>
                  </a:cubicBezTo>
                  <a:cubicBezTo>
                    <a:pt x="152718" y="10971"/>
                    <a:pt x="153132" y="11475"/>
                    <a:pt x="153494" y="11836"/>
                  </a:cubicBezTo>
                  <a:cubicBezTo>
                    <a:pt x="154075" y="12417"/>
                    <a:pt x="154429" y="12816"/>
                    <a:pt x="154552" y="12816"/>
                  </a:cubicBezTo>
                  <a:cubicBezTo>
                    <a:pt x="154583" y="12816"/>
                    <a:pt x="154600" y="12791"/>
                    <a:pt x="154601" y="12736"/>
                  </a:cubicBezTo>
                  <a:cubicBezTo>
                    <a:pt x="154618" y="12459"/>
                    <a:pt x="154158" y="11634"/>
                    <a:pt x="153362" y="10541"/>
                  </a:cubicBezTo>
                  <a:cubicBezTo>
                    <a:pt x="152558" y="9484"/>
                    <a:pt x="151369" y="8252"/>
                    <a:pt x="150036" y="7257"/>
                  </a:cubicBezTo>
                  <a:cubicBezTo>
                    <a:pt x="147551" y="5346"/>
                    <a:pt x="144987" y="4085"/>
                    <a:pt x="142499" y="3123"/>
                  </a:cubicBezTo>
                  <a:cubicBezTo>
                    <a:pt x="140000" y="2149"/>
                    <a:pt x="137566" y="1565"/>
                    <a:pt x="135172" y="1094"/>
                  </a:cubicBezTo>
                  <a:cubicBezTo>
                    <a:pt x="130909" y="308"/>
                    <a:pt x="126796" y="0"/>
                    <a:pt x="122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4" name="Google Shape;26654;p78"/>
            <p:cNvSpPr/>
            <p:nvPr/>
          </p:nvSpPr>
          <p:spPr>
            <a:xfrm>
              <a:off x="979775" y="1934675"/>
              <a:ext cx="3633650" cy="1884125"/>
            </a:xfrm>
            <a:custGeom>
              <a:avLst/>
              <a:gdLst/>
              <a:ahLst/>
              <a:cxnLst/>
              <a:rect l="l" t="t" r="r" b="b"/>
              <a:pathLst>
                <a:path w="145346" h="75365" extrusionOk="0">
                  <a:moveTo>
                    <a:pt x="112183" y="0"/>
                  </a:moveTo>
                  <a:cubicBezTo>
                    <a:pt x="97664" y="0"/>
                    <a:pt x="79989" y="3463"/>
                    <a:pt x="62579" y="9754"/>
                  </a:cubicBezTo>
                  <a:cubicBezTo>
                    <a:pt x="44015" y="16463"/>
                    <a:pt x="27275" y="25840"/>
                    <a:pt x="16041" y="35821"/>
                  </a:cubicBezTo>
                  <a:cubicBezTo>
                    <a:pt x="4807" y="45803"/>
                    <a:pt x="0" y="55572"/>
                    <a:pt x="2677" y="62979"/>
                  </a:cubicBezTo>
                  <a:cubicBezTo>
                    <a:pt x="5354" y="70386"/>
                    <a:pt x="15296" y="74825"/>
                    <a:pt x="30315" y="75319"/>
                  </a:cubicBezTo>
                  <a:cubicBezTo>
                    <a:pt x="31250" y="75349"/>
                    <a:pt x="32199" y="75365"/>
                    <a:pt x="33162" y="75365"/>
                  </a:cubicBezTo>
                  <a:cubicBezTo>
                    <a:pt x="47681" y="75365"/>
                    <a:pt x="65357" y="71902"/>
                    <a:pt x="82766" y="65611"/>
                  </a:cubicBezTo>
                  <a:cubicBezTo>
                    <a:pt x="101330" y="58902"/>
                    <a:pt x="118070" y="49525"/>
                    <a:pt x="129304" y="39544"/>
                  </a:cubicBezTo>
                  <a:cubicBezTo>
                    <a:pt x="140538" y="29562"/>
                    <a:pt x="145346" y="19793"/>
                    <a:pt x="142668" y="12386"/>
                  </a:cubicBezTo>
                  <a:cubicBezTo>
                    <a:pt x="139992" y="4979"/>
                    <a:pt x="130050" y="540"/>
                    <a:pt x="115030" y="46"/>
                  </a:cubicBezTo>
                  <a:cubicBezTo>
                    <a:pt x="114096" y="16"/>
                    <a:pt x="113147" y="0"/>
                    <a:pt x="112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5" name="Google Shape;26655;p78"/>
            <p:cNvSpPr/>
            <p:nvPr/>
          </p:nvSpPr>
          <p:spPr>
            <a:xfrm>
              <a:off x="2010575" y="2405225"/>
              <a:ext cx="1684375" cy="889075"/>
            </a:xfrm>
            <a:custGeom>
              <a:avLst/>
              <a:gdLst/>
              <a:ahLst/>
              <a:cxnLst/>
              <a:rect l="l" t="t" r="r" b="b"/>
              <a:pathLst>
                <a:path w="67375" h="35563" extrusionOk="0">
                  <a:moveTo>
                    <a:pt x="30649" y="8898"/>
                  </a:moveTo>
                  <a:cubicBezTo>
                    <a:pt x="30654" y="8925"/>
                    <a:pt x="30665" y="8949"/>
                    <a:pt x="30682" y="8971"/>
                  </a:cubicBezTo>
                  <a:lnTo>
                    <a:pt x="30682" y="8971"/>
                  </a:lnTo>
                  <a:cubicBezTo>
                    <a:pt x="30672" y="8945"/>
                    <a:pt x="30661" y="8921"/>
                    <a:pt x="30649" y="8898"/>
                  </a:cubicBezTo>
                  <a:close/>
                  <a:moveTo>
                    <a:pt x="36414" y="7887"/>
                  </a:moveTo>
                  <a:lnTo>
                    <a:pt x="36414" y="7887"/>
                  </a:lnTo>
                  <a:cubicBezTo>
                    <a:pt x="35186" y="8071"/>
                    <a:pt x="33767" y="8690"/>
                    <a:pt x="32368" y="9088"/>
                  </a:cubicBezTo>
                  <a:cubicBezTo>
                    <a:pt x="32326" y="9087"/>
                    <a:pt x="32283" y="9086"/>
                    <a:pt x="32240" y="9086"/>
                  </a:cubicBezTo>
                  <a:cubicBezTo>
                    <a:pt x="31947" y="9086"/>
                    <a:pt x="31613" y="9110"/>
                    <a:pt x="31328" y="9110"/>
                  </a:cubicBezTo>
                  <a:cubicBezTo>
                    <a:pt x="31023" y="9110"/>
                    <a:pt x="30773" y="9083"/>
                    <a:pt x="30682" y="8971"/>
                  </a:cubicBezTo>
                  <a:lnTo>
                    <a:pt x="30682" y="8971"/>
                  </a:lnTo>
                  <a:cubicBezTo>
                    <a:pt x="30729" y="9084"/>
                    <a:pt x="30766" y="9215"/>
                    <a:pt x="30878" y="9318"/>
                  </a:cubicBezTo>
                  <a:cubicBezTo>
                    <a:pt x="29827" y="9789"/>
                    <a:pt x="28784" y="10275"/>
                    <a:pt x="27750" y="10777"/>
                  </a:cubicBezTo>
                  <a:lnTo>
                    <a:pt x="29811" y="10334"/>
                  </a:lnTo>
                  <a:lnTo>
                    <a:pt x="29811" y="10334"/>
                  </a:lnTo>
                  <a:cubicBezTo>
                    <a:pt x="29062" y="10923"/>
                    <a:pt x="26922" y="11467"/>
                    <a:pt x="26916" y="12152"/>
                  </a:cubicBezTo>
                  <a:cubicBezTo>
                    <a:pt x="29433" y="10362"/>
                    <a:pt x="34148" y="9429"/>
                    <a:pt x="36414" y="7887"/>
                  </a:cubicBezTo>
                  <a:close/>
                  <a:moveTo>
                    <a:pt x="53371" y="1"/>
                  </a:moveTo>
                  <a:cubicBezTo>
                    <a:pt x="53004" y="1"/>
                    <a:pt x="52638" y="18"/>
                    <a:pt x="52273" y="52"/>
                  </a:cubicBezTo>
                  <a:cubicBezTo>
                    <a:pt x="51205" y="136"/>
                    <a:pt x="50137" y="306"/>
                    <a:pt x="49017" y="306"/>
                  </a:cubicBezTo>
                  <a:cubicBezTo>
                    <a:pt x="48987" y="306"/>
                    <a:pt x="48957" y="306"/>
                    <a:pt x="48928" y="306"/>
                  </a:cubicBezTo>
                  <a:lnTo>
                    <a:pt x="48928" y="306"/>
                  </a:lnTo>
                  <a:lnTo>
                    <a:pt x="50078" y="543"/>
                  </a:lnTo>
                  <a:cubicBezTo>
                    <a:pt x="48634" y="1109"/>
                    <a:pt x="47795" y="960"/>
                    <a:pt x="46453" y="1342"/>
                  </a:cubicBezTo>
                  <a:lnTo>
                    <a:pt x="45580" y="773"/>
                  </a:lnTo>
                  <a:cubicBezTo>
                    <a:pt x="44143" y="1253"/>
                    <a:pt x="45030" y="1471"/>
                    <a:pt x="44037" y="2019"/>
                  </a:cubicBezTo>
                  <a:cubicBezTo>
                    <a:pt x="43913" y="2002"/>
                    <a:pt x="43779" y="1993"/>
                    <a:pt x="43637" y="1993"/>
                  </a:cubicBezTo>
                  <a:cubicBezTo>
                    <a:pt x="42169" y="1993"/>
                    <a:pt x="39900" y="2856"/>
                    <a:pt x="39341" y="2970"/>
                  </a:cubicBezTo>
                  <a:cubicBezTo>
                    <a:pt x="38838" y="2760"/>
                    <a:pt x="39766" y="2404"/>
                    <a:pt x="39932" y="2166"/>
                  </a:cubicBezTo>
                  <a:lnTo>
                    <a:pt x="39932" y="2166"/>
                  </a:lnTo>
                  <a:cubicBezTo>
                    <a:pt x="38310" y="2800"/>
                    <a:pt x="38593" y="3418"/>
                    <a:pt x="36551" y="3967"/>
                  </a:cubicBezTo>
                  <a:lnTo>
                    <a:pt x="36467" y="3793"/>
                  </a:lnTo>
                  <a:cubicBezTo>
                    <a:pt x="31863" y="6072"/>
                    <a:pt x="25805" y="7880"/>
                    <a:pt x="20937" y="10666"/>
                  </a:cubicBezTo>
                  <a:cubicBezTo>
                    <a:pt x="21023" y="10639"/>
                    <a:pt x="21086" y="10628"/>
                    <a:pt x="21136" y="10628"/>
                  </a:cubicBezTo>
                  <a:cubicBezTo>
                    <a:pt x="21295" y="10628"/>
                    <a:pt x="21312" y="10741"/>
                    <a:pt x="21455" y="10796"/>
                  </a:cubicBezTo>
                  <a:cubicBezTo>
                    <a:pt x="18818" y="12054"/>
                    <a:pt x="15992" y="13454"/>
                    <a:pt x="13458" y="15082"/>
                  </a:cubicBezTo>
                  <a:cubicBezTo>
                    <a:pt x="10929" y="16706"/>
                    <a:pt x="8686" y="18565"/>
                    <a:pt x="7287" y="20566"/>
                  </a:cubicBezTo>
                  <a:lnTo>
                    <a:pt x="7287" y="20566"/>
                  </a:lnTo>
                  <a:cubicBezTo>
                    <a:pt x="8517" y="19588"/>
                    <a:pt x="10421" y="18657"/>
                    <a:pt x="12294" y="17714"/>
                  </a:cubicBezTo>
                  <a:cubicBezTo>
                    <a:pt x="14167" y="16763"/>
                    <a:pt x="16014" y="15785"/>
                    <a:pt x="17174" y="14535"/>
                  </a:cubicBezTo>
                  <a:cubicBezTo>
                    <a:pt x="18265" y="14476"/>
                    <a:pt x="19415" y="13428"/>
                    <a:pt x="20183" y="13428"/>
                  </a:cubicBezTo>
                  <a:cubicBezTo>
                    <a:pt x="20306" y="13428"/>
                    <a:pt x="20419" y="13455"/>
                    <a:pt x="20521" y="13517"/>
                  </a:cubicBezTo>
                  <a:cubicBezTo>
                    <a:pt x="24764" y="12009"/>
                    <a:pt x="26019" y="10187"/>
                    <a:pt x="30145" y="8718"/>
                  </a:cubicBezTo>
                  <a:cubicBezTo>
                    <a:pt x="30199" y="8711"/>
                    <a:pt x="30247" y="8708"/>
                    <a:pt x="30290" y="8708"/>
                  </a:cubicBezTo>
                  <a:cubicBezTo>
                    <a:pt x="30503" y="8708"/>
                    <a:pt x="30591" y="8788"/>
                    <a:pt x="30649" y="8898"/>
                  </a:cubicBezTo>
                  <a:lnTo>
                    <a:pt x="30649" y="8898"/>
                  </a:lnTo>
                  <a:cubicBezTo>
                    <a:pt x="30648" y="8895"/>
                    <a:pt x="30648" y="8893"/>
                    <a:pt x="30648" y="8890"/>
                  </a:cubicBezTo>
                  <a:cubicBezTo>
                    <a:pt x="34322" y="6628"/>
                    <a:pt x="37836" y="6109"/>
                    <a:pt x="42002" y="4865"/>
                  </a:cubicBezTo>
                  <a:cubicBezTo>
                    <a:pt x="42707" y="4654"/>
                    <a:pt x="43603" y="4481"/>
                    <a:pt x="44187" y="4481"/>
                  </a:cubicBezTo>
                  <a:cubicBezTo>
                    <a:pt x="44471" y="4481"/>
                    <a:pt x="44681" y="4522"/>
                    <a:pt x="44759" y="4620"/>
                  </a:cubicBezTo>
                  <a:cubicBezTo>
                    <a:pt x="44077" y="4864"/>
                    <a:pt x="44659" y="5036"/>
                    <a:pt x="44116" y="5306"/>
                  </a:cubicBezTo>
                  <a:cubicBezTo>
                    <a:pt x="45570" y="4742"/>
                    <a:pt x="44036" y="4076"/>
                    <a:pt x="46274" y="3824"/>
                  </a:cubicBezTo>
                  <a:lnTo>
                    <a:pt x="46274" y="3824"/>
                  </a:lnTo>
                  <a:lnTo>
                    <a:pt x="46182" y="5017"/>
                  </a:lnTo>
                  <a:cubicBezTo>
                    <a:pt x="46501" y="4378"/>
                    <a:pt x="47116" y="4292"/>
                    <a:pt x="47833" y="4292"/>
                  </a:cubicBezTo>
                  <a:cubicBezTo>
                    <a:pt x="48100" y="4292"/>
                    <a:pt x="48382" y="4304"/>
                    <a:pt x="48667" y="4304"/>
                  </a:cubicBezTo>
                  <a:cubicBezTo>
                    <a:pt x="49253" y="4304"/>
                    <a:pt x="49856" y="4253"/>
                    <a:pt x="50392" y="3945"/>
                  </a:cubicBezTo>
                  <a:lnTo>
                    <a:pt x="50392" y="3945"/>
                  </a:lnTo>
                  <a:cubicBezTo>
                    <a:pt x="51007" y="4358"/>
                    <a:pt x="49979" y="4708"/>
                    <a:pt x="48787" y="4898"/>
                  </a:cubicBezTo>
                  <a:cubicBezTo>
                    <a:pt x="48820" y="4899"/>
                    <a:pt x="48853" y="4899"/>
                    <a:pt x="48885" y="4899"/>
                  </a:cubicBezTo>
                  <a:cubicBezTo>
                    <a:pt x="50176" y="4899"/>
                    <a:pt x="50252" y="4250"/>
                    <a:pt x="51337" y="4175"/>
                  </a:cubicBezTo>
                  <a:lnTo>
                    <a:pt x="51337" y="4175"/>
                  </a:lnTo>
                  <a:cubicBezTo>
                    <a:pt x="51012" y="4529"/>
                    <a:pt x="50695" y="4890"/>
                    <a:pt x="50387" y="5255"/>
                  </a:cubicBezTo>
                  <a:cubicBezTo>
                    <a:pt x="50726" y="4919"/>
                    <a:pt x="51061" y="4797"/>
                    <a:pt x="51380" y="4797"/>
                  </a:cubicBezTo>
                  <a:cubicBezTo>
                    <a:pt x="52071" y="4797"/>
                    <a:pt x="52691" y="5366"/>
                    <a:pt x="53132" y="5564"/>
                  </a:cubicBezTo>
                  <a:cubicBezTo>
                    <a:pt x="53203" y="5325"/>
                    <a:pt x="52574" y="4603"/>
                    <a:pt x="53964" y="4603"/>
                  </a:cubicBezTo>
                  <a:cubicBezTo>
                    <a:pt x="53986" y="4603"/>
                    <a:pt x="54008" y="4604"/>
                    <a:pt x="54030" y="4604"/>
                  </a:cubicBezTo>
                  <a:cubicBezTo>
                    <a:pt x="54664" y="4731"/>
                    <a:pt x="54339" y="4982"/>
                    <a:pt x="54486" y="5123"/>
                  </a:cubicBezTo>
                  <a:cubicBezTo>
                    <a:pt x="54543" y="4891"/>
                    <a:pt x="55073" y="4468"/>
                    <a:pt x="56098" y="4468"/>
                  </a:cubicBezTo>
                  <a:cubicBezTo>
                    <a:pt x="56150" y="4468"/>
                    <a:pt x="56204" y="4469"/>
                    <a:pt x="56259" y="4472"/>
                  </a:cubicBezTo>
                  <a:cubicBezTo>
                    <a:pt x="56355" y="4802"/>
                    <a:pt x="55434" y="4923"/>
                    <a:pt x="55341" y="5260"/>
                  </a:cubicBezTo>
                  <a:cubicBezTo>
                    <a:pt x="56051" y="5266"/>
                    <a:pt x="56693" y="5252"/>
                    <a:pt x="57064" y="5585"/>
                  </a:cubicBezTo>
                  <a:cubicBezTo>
                    <a:pt x="57742" y="5526"/>
                    <a:pt x="57809" y="5427"/>
                    <a:pt x="57793" y="5293"/>
                  </a:cubicBezTo>
                  <a:cubicBezTo>
                    <a:pt x="57784" y="5164"/>
                    <a:pt x="57699" y="4998"/>
                    <a:pt x="58216" y="4926"/>
                  </a:cubicBezTo>
                  <a:cubicBezTo>
                    <a:pt x="59194" y="5259"/>
                    <a:pt x="59016" y="5518"/>
                    <a:pt x="58657" y="5785"/>
                  </a:cubicBezTo>
                  <a:cubicBezTo>
                    <a:pt x="58273" y="6073"/>
                    <a:pt x="57782" y="6401"/>
                    <a:pt x="57784" y="6791"/>
                  </a:cubicBezTo>
                  <a:cubicBezTo>
                    <a:pt x="56318" y="6940"/>
                    <a:pt x="55114" y="7080"/>
                    <a:pt x="54606" y="7333"/>
                  </a:cubicBezTo>
                  <a:cubicBezTo>
                    <a:pt x="55188" y="7249"/>
                    <a:pt x="55771" y="7188"/>
                    <a:pt x="56419" y="7188"/>
                  </a:cubicBezTo>
                  <a:cubicBezTo>
                    <a:pt x="56430" y="7188"/>
                    <a:pt x="56441" y="7188"/>
                    <a:pt x="56452" y="7188"/>
                  </a:cubicBezTo>
                  <a:cubicBezTo>
                    <a:pt x="56297" y="7366"/>
                    <a:pt x="56497" y="7570"/>
                    <a:pt x="56548" y="7761"/>
                  </a:cubicBezTo>
                  <a:cubicBezTo>
                    <a:pt x="56611" y="7949"/>
                    <a:pt x="56527" y="8107"/>
                    <a:pt x="56073" y="8225"/>
                  </a:cubicBezTo>
                  <a:cubicBezTo>
                    <a:pt x="56558" y="8513"/>
                    <a:pt x="57219" y="8633"/>
                    <a:pt x="57742" y="9164"/>
                  </a:cubicBezTo>
                  <a:cubicBezTo>
                    <a:pt x="58229" y="9732"/>
                    <a:pt x="58103" y="10468"/>
                    <a:pt x="57874" y="11047"/>
                  </a:cubicBezTo>
                  <a:cubicBezTo>
                    <a:pt x="58128" y="10933"/>
                    <a:pt x="58351" y="10731"/>
                    <a:pt x="58602" y="10731"/>
                  </a:cubicBezTo>
                  <a:cubicBezTo>
                    <a:pt x="58632" y="10731"/>
                    <a:pt x="58662" y="10733"/>
                    <a:pt x="58693" y="10740"/>
                  </a:cubicBezTo>
                  <a:cubicBezTo>
                    <a:pt x="58555" y="11262"/>
                    <a:pt x="58257" y="11332"/>
                    <a:pt x="57958" y="11332"/>
                  </a:cubicBezTo>
                  <a:cubicBezTo>
                    <a:pt x="57847" y="11332"/>
                    <a:pt x="57736" y="11323"/>
                    <a:pt x="57633" y="11323"/>
                  </a:cubicBezTo>
                  <a:cubicBezTo>
                    <a:pt x="57606" y="11323"/>
                    <a:pt x="57580" y="11323"/>
                    <a:pt x="57554" y="11325"/>
                  </a:cubicBezTo>
                  <a:cubicBezTo>
                    <a:pt x="57491" y="11819"/>
                    <a:pt x="58193" y="12077"/>
                    <a:pt x="58306" y="12673"/>
                  </a:cubicBezTo>
                  <a:cubicBezTo>
                    <a:pt x="57886" y="12895"/>
                    <a:pt x="57586" y="13037"/>
                    <a:pt x="57352" y="13172"/>
                  </a:cubicBezTo>
                  <a:lnTo>
                    <a:pt x="57023" y="13353"/>
                  </a:lnTo>
                  <a:lnTo>
                    <a:pt x="56665" y="13575"/>
                  </a:lnTo>
                  <a:cubicBezTo>
                    <a:pt x="56189" y="13847"/>
                    <a:pt x="55719" y="14074"/>
                    <a:pt x="54783" y="14258"/>
                  </a:cubicBezTo>
                  <a:lnTo>
                    <a:pt x="55267" y="14734"/>
                  </a:lnTo>
                  <a:cubicBezTo>
                    <a:pt x="53952" y="15022"/>
                    <a:pt x="54380" y="15958"/>
                    <a:pt x="53027" y="16378"/>
                  </a:cubicBezTo>
                  <a:cubicBezTo>
                    <a:pt x="52887" y="16299"/>
                    <a:pt x="53229" y="15875"/>
                    <a:pt x="53479" y="15513"/>
                  </a:cubicBezTo>
                  <a:lnTo>
                    <a:pt x="53479" y="15513"/>
                  </a:lnTo>
                  <a:cubicBezTo>
                    <a:pt x="52611" y="16355"/>
                    <a:pt x="52263" y="15643"/>
                    <a:pt x="51421" y="16473"/>
                  </a:cubicBezTo>
                  <a:lnTo>
                    <a:pt x="51796" y="15355"/>
                  </a:lnTo>
                  <a:lnTo>
                    <a:pt x="51796" y="15355"/>
                  </a:lnTo>
                  <a:cubicBezTo>
                    <a:pt x="51264" y="15722"/>
                    <a:pt x="50582" y="16277"/>
                    <a:pt x="50263" y="16277"/>
                  </a:cubicBezTo>
                  <a:cubicBezTo>
                    <a:pt x="50136" y="16277"/>
                    <a:pt x="50067" y="16187"/>
                    <a:pt x="50089" y="15961"/>
                  </a:cubicBezTo>
                  <a:lnTo>
                    <a:pt x="50089" y="15961"/>
                  </a:lnTo>
                  <a:cubicBezTo>
                    <a:pt x="49118" y="17447"/>
                    <a:pt x="46476" y="18542"/>
                    <a:pt x="44848" y="19823"/>
                  </a:cubicBezTo>
                  <a:lnTo>
                    <a:pt x="44712" y="19242"/>
                  </a:lnTo>
                  <a:cubicBezTo>
                    <a:pt x="44085" y="20348"/>
                    <a:pt x="41221" y="20858"/>
                    <a:pt x="40721" y="21988"/>
                  </a:cubicBezTo>
                  <a:lnTo>
                    <a:pt x="40483" y="21832"/>
                  </a:lnTo>
                  <a:cubicBezTo>
                    <a:pt x="39946" y="22351"/>
                    <a:pt x="39401" y="22865"/>
                    <a:pt x="38848" y="23375"/>
                  </a:cubicBezTo>
                  <a:cubicBezTo>
                    <a:pt x="38719" y="23418"/>
                    <a:pt x="38607" y="23436"/>
                    <a:pt x="38511" y="23436"/>
                  </a:cubicBezTo>
                  <a:cubicBezTo>
                    <a:pt x="38013" y="23436"/>
                    <a:pt x="37927" y="22951"/>
                    <a:pt x="37924" y="22951"/>
                  </a:cubicBezTo>
                  <a:lnTo>
                    <a:pt x="37924" y="22951"/>
                  </a:lnTo>
                  <a:cubicBezTo>
                    <a:pt x="37923" y="22951"/>
                    <a:pt x="37925" y="22964"/>
                    <a:pt x="37928" y="22995"/>
                  </a:cubicBezTo>
                  <a:cubicBezTo>
                    <a:pt x="36050" y="23928"/>
                    <a:pt x="34517" y="24538"/>
                    <a:pt x="33151" y="24711"/>
                  </a:cubicBezTo>
                  <a:cubicBezTo>
                    <a:pt x="33098" y="25560"/>
                    <a:pt x="31075" y="26497"/>
                    <a:pt x="29420" y="27118"/>
                  </a:cubicBezTo>
                  <a:cubicBezTo>
                    <a:pt x="25298" y="28175"/>
                    <a:pt x="21072" y="29345"/>
                    <a:pt x="16872" y="30328"/>
                  </a:cubicBezTo>
                  <a:cubicBezTo>
                    <a:pt x="14773" y="30819"/>
                    <a:pt x="12680" y="31252"/>
                    <a:pt x="10613" y="31568"/>
                  </a:cubicBezTo>
                  <a:cubicBezTo>
                    <a:pt x="9076" y="31790"/>
                    <a:pt x="7550" y="31965"/>
                    <a:pt x="6059" y="31965"/>
                  </a:cubicBezTo>
                  <a:cubicBezTo>
                    <a:pt x="5546" y="31965"/>
                    <a:pt x="5038" y="31945"/>
                    <a:pt x="4535" y="31898"/>
                  </a:cubicBezTo>
                  <a:cubicBezTo>
                    <a:pt x="3960" y="31778"/>
                    <a:pt x="3240" y="31825"/>
                    <a:pt x="2415" y="31703"/>
                  </a:cubicBezTo>
                  <a:cubicBezTo>
                    <a:pt x="1618" y="31593"/>
                    <a:pt x="585" y="31210"/>
                    <a:pt x="0" y="30216"/>
                  </a:cubicBezTo>
                  <a:lnTo>
                    <a:pt x="0" y="30216"/>
                  </a:lnTo>
                  <a:cubicBezTo>
                    <a:pt x="208" y="30847"/>
                    <a:pt x="518" y="31293"/>
                    <a:pt x="823" y="31556"/>
                  </a:cubicBezTo>
                  <a:cubicBezTo>
                    <a:pt x="1119" y="31855"/>
                    <a:pt x="1408" y="31989"/>
                    <a:pt x="1684" y="32140"/>
                  </a:cubicBezTo>
                  <a:cubicBezTo>
                    <a:pt x="2247" y="32385"/>
                    <a:pt x="2801" y="32543"/>
                    <a:pt x="3744" y="32807"/>
                  </a:cubicBezTo>
                  <a:cubicBezTo>
                    <a:pt x="5103" y="33345"/>
                    <a:pt x="5539" y="34186"/>
                    <a:pt x="6798" y="34786"/>
                  </a:cubicBezTo>
                  <a:lnTo>
                    <a:pt x="6200" y="34079"/>
                  </a:lnTo>
                  <a:cubicBezTo>
                    <a:pt x="6617" y="33994"/>
                    <a:pt x="6919" y="33965"/>
                    <a:pt x="7149" y="33965"/>
                  </a:cubicBezTo>
                  <a:cubicBezTo>
                    <a:pt x="7678" y="33965"/>
                    <a:pt x="7830" y="34120"/>
                    <a:pt x="8146" y="34120"/>
                  </a:cubicBezTo>
                  <a:cubicBezTo>
                    <a:pt x="8346" y="34120"/>
                    <a:pt x="8610" y="34058"/>
                    <a:pt x="9076" y="33857"/>
                  </a:cubicBezTo>
                  <a:lnTo>
                    <a:pt x="9076" y="33857"/>
                  </a:lnTo>
                  <a:lnTo>
                    <a:pt x="9029" y="34919"/>
                  </a:lnTo>
                  <a:cubicBezTo>
                    <a:pt x="9230" y="34713"/>
                    <a:pt x="9545" y="34640"/>
                    <a:pt x="9892" y="34640"/>
                  </a:cubicBezTo>
                  <a:cubicBezTo>
                    <a:pt x="10471" y="34640"/>
                    <a:pt x="11135" y="34844"/>
                    <a:pt x="11496" y="34982"/>
                  </a:cubicBezTo>
                  <a:lnTo>
                    <a:pt x="11933" y="34212"/>
                  </a:lnTo>
                  <a:cubicBezTo>
                    <a:pt x="13161" y="34508"/>
                    <a:pt x="13958" y="34578"/>
                    <a:pt x="14408" y="35190"/>
                  </a:cubicBezTo>
                  <a:lnTo>
                    <a:pt x="14206" y="34539"/>
                  </a:lnTo>
                  <a:lnTo>
                    <a:pt x="14206" y="34539"/>
                  </a:lnTo>
                  <a:cubicBezTo>
                    <a:pt x="14289" y="34603"/>
                    <a:pt x="14461" y="34626"/>
                    <a:pt x="14688" y="34626"/>
                  </a:cubicBezTo>
                  <a:cubicBezTo>
                    <a:pt x="15317" y="34626"/>
                    <a:pt x="16363" y="34445"/>
                    <a:pt x="17056" y="34445"/>
                  </a:cubicBezTo>
                  <a:cubicBezTo>
                    <a:pt x="17669" y="34445"/>
                    <a:pt x="18005" y="34587"/>
                    <a:pt x="17529" y="35123"/>
                  </a:cubicBezTo>
                  <a:cubicBezTo>
                    <a:pt x="17846" y="34910"/>
                    <a:pt x="18098" y="34516"/>
                    <a:pt x="18858" y="34452"/>
                  </a:cubicBezTo>
                  <a:lnTo>
                    <a:pt x="19098" y="35087"/>
                  </a:lnTo>
                  <a:cubicBezTo>
                    <a:pt x="19887" y="34804"/>
                    <a:pt x="20739" y="34513"/>
                    <a:pt x="21280" y="34513"/>
                  </a:cubicBezTo>
                  <a:cubicBezTo>
                    <a:pt x="21461" y="34513"/>
                    <a:pt x="21607" y="34545"/>
                    <a:pt x="21705" y="34621"/>
                  </a:cubicBezTo>
                  <a:cubicBezTo>
                    <a:pt x="21158" y="34902"/>
                    <a:pt x="21023" y="35232"/>
                    <a:pt x="20891" y="35562"/>
                  </a:cubicBezTo>
                  <a:cubicBezTo>
                    <a:pt x="25475" y="34638"/>
                    <a:pt x="21379" y="33236"/>
                    <a:pt x="25294" y="32188"/>
                  </a:cubicBezTo>
                  <a:lnTo>
                    <a:pt x="25294" y="32188"/>
                  </a:lnTo>
                  <a:lnTo>
                    <a:pt x="25360" y="32620"/>
                  </a:lnTo>
                  <a:lnTo>
                    <a:pt x="26230" y="31906"/>
                  </a:lnTo>
                  <a:lnTo>
                    <a:pt x="27414" y="32146"/>
                  </a:lnTo>
                  <a:cubicBezTo>
                    <a:pt x="28397" y="30344"/>
                    <a:pt x="32881" y="30622"/>
                    <a:pt x="34916" y="29035"/>
                  </a:cubicBezTo>
                  <a:cubicBezTo>
                    <a:pt x="35768" y="28595"/>
                    <a:pt x="37258" y="28989"/>
                    <a:pt x="38924" y="28225"/>
                  </a:cubicBezTo>
                  <a:lnTo>
                    <a:pt x="38567" y="27646"/>
                  </a:lnTo>
                  <a:lnTo>
                    <a:pt x="38567" y="27646"/>
                  </a:lnTo>
                  <a:cubicBezTo>
                    <a:pt x="38610" y="27649"/>
                    <a:pt x="38657" y="27650"/>
                    <a:pt x="38706" y="27650"/>
                  </a:cubicBezTo>
                  <a:cubicBezTo>
                    <a:pt x="39559" y="27650"/>
                    <a:pt x="41181" y="27291"/>
                    <a:pt x="42829" y="26964"/>
                  </a:cubicBezTo>
                  <a:cubicBezTo>
                    <a:pt x="43976" y="26740"/>
                    <a:pt x="45140" y="26541"/>
                    <a:pt x="46078" y="26541"/>
                  </a:cubicBezTo>
                  <a:cubicBezTo>
                    <a:pt x="46564" y="26541"/>
                    <a:pt x="46990" y="26594"/>
                    <a:pt x="47321" y="26726"/>
                  </a:cubicBezTo>
                  <a:cubicBezTo>
                    <a:pt x="47724" y="26310"/>
                    <a:pt x="47788" y="26204"/>
                    <a:pt x="47703" y="26204"/>
                  </a:cubicBezTo>
                  <a:cubicBezTo>
                    <a:pt x="47616" y="26204"/>
                    <a:pt x="47371" y="26316"/>
                    <a:pt x="47174" y="26316"/>
                  </a:cubicBezTo>
                  <a:cubicBezTo>
                    <a:pt x="47064" y="26316"/>
                    <a:pt x="46969" y="26281"/>
                    <a:pt x="46925" y="26172"/>
                  </a:cubicBezTo>
                  <a:cubicBezTo>
                    <a:pt x="48262" y="25039"/>
                    <a:pt x="49012" y="24929"/>
                    <a:pt x="49743" y="24929"/>
                  </a:cubicBezTo>
                  <a:cubicBezTo>
                    <a:pt x="49919" y="24929"/>
                    <a:pt x="50094" y="24935"/>
                    <a:pt x="50276" y="24935"/>
                  </a:cubicBezTo>
                  <a:cubicBezTo>
                    <a:pt x="50557" y="24935"/>
                    <a:pt x="50855" y="24920"/>
                    <a:pt x="51197" y="24842"/>
                  </a:cubicBezTo>
                  <a:cubicBezTo>
                    <a:pt x="51596" y="24513"/>
                    <a:pt x="51648" y="24413"/>
                    <a:pt x="51538" y="24413"/>
                  </a:cubicBezTo>
                  <a:cubicBezTo>
                    <a:pt x="51369" y="24413"/>
                    <a:pt x="50815" y="24649"/>
                    <a:pt x="50553" y="24649"/>
                  </a:cubicBezTo>
                  <a:cubicBezTo>
                    <a:pt x="50409" y="24649"/>
                    <a:pt x="50353" y="24578"/>
                    <a:pt x="50496" y="24357"/>
                  </a:cubicBezTo>
                  <a:cubicBezTo>
                    <a:pt x="53042" y="23542"/>
                    <a:pt x="51959" y="22643"/>
                    <a:pt x="54959" y="21346"/>
                  </a:cubicBezTo>
                  <a:lnTo>
                    <a:pt x="54959" y="21346"/>
                  </a:lnTo>
                  <a:cubicBezTo>
                    <a:pt x="55435" y="21495"/>
                    <a:pt x="54381" y="22010"/>
                    <a:pt x="54221" y="22401"/>
                  </a:cubicBezTo>
                  <a:cubicBezTo>
                    <a:pt x="55030" y="21509"/>
                    <a:pt x="56385" y="20587"/>
                    <a:pt x="57872" y="19527"/>
                  </a:cubicBezTo>
                  <a:cubicBezTo>
                    <a:pt x="58617" y="19001"/>
                    <a:pt x="59394" y="18428"/>
                    <a:pt x="60151" y="17823"/>
                  </a:cubicBezTo>
                  <a:lnTo>
                    <a:pt x="60796" y="17286"/>
                  </a:lnTo>
                  <a:cubicBezTo>
                    <a:pt x="61077" y="17048"/>
                    <a:pt x="61344" y="16785"/>
                    <a:pt x="61610" y="16534"/>
                  </a:cubicBezTo>
                  <a:cubicBezTo>
                    <a:pt x="62159" y="16038"/>
                    <a:pt x="62627" y="15507"/>
                    <a:pt x="63072" y="14989"/>
                  </a:cubicBezTo>
                  <a:cubicBezTo>
                    <a:pt x="65335" y="12775"/>
                    <a:pt x="67375" y="9311"/>
                    <a:pt x="65849" y="5716"/>
                  </a:cubicBezTo>
                  <a:cubicBezTo>
                    <a:pt x="65534" y="4839"/>
                    <a:pt x="64965" y="4110"/>
                    <a:pt x="64347" y="3460"/>
                  </a:cubicBezTo>
                  <a:cubicBezTo>
                    <a:pt x="63715" y="2813"/>
                    <a:pt x="62970" y="2257"/>
                    <a:pt x="62107" y="1811"/>
                  </a:cubicBezTo>
                  <a:cubicBezTo>
                    <a:pt x="60409" y="886"/>
                    <a:pt x="58291" y="378"/>
                    <a:pt x="56200" y="109"/>
                  </a:cubicBezTo>
                  <a:lnTo>
                    <a:pt x="56010" y="340"/>
                  </a:lnTo>
                  <a:cubicBezTo>
                    <a:pt x="55587" y="226"/>
                    <a:pt x="55154" y="148"/>
                    <a:pt x="54718" y="106"/>
                  </a:cubicBezTo>
                  <a:cubicBezTo>
                    <a:pt x="54447" y="62"/>
                    <a:pt x="54172" y="23"/>
                    <a:pt x="53904" y="13"/>
                  </a:cubicBezTo>
                  <a:cubicBezTo>
                    <a:pt x="53727" y="5"/>
                    <a:pt x="53549" y="1"/>
                    <a:pt x="53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6" name="Google Shape;26656;p78"/>
            <p:cNvSpPr/>
            <p:nvPr/>
          </p:nvSpPr>
          <p:spPr>
            <a:xfrm>
              <a:off x="1341700" y="2229700"/>
              <a:ext cx="2817825" cy="1380825"/>
            </a:xfrm>
            <a:custGeom>
              <a:avLst/>
              <a:gdLst/>
              <a:ahLst/>
              <a:cxnLst/>
              <a:rect l="l" t="t" r="r" b="b"/>
              <a:pathLst>
                <a:path w="112713" h="55233" extrusionOk="0">
                  <a:moveTo>
                    <a:pt x="47658" y="10814"/>
                  </a:moveTo>
                  <a:lnTo>
                    <a:pt x="47658" y="10814"/>
                  </a:lnTo>
                  <a:cubicBezTo>
                    <a:pt x="47672" y="10840"/>
                    <a:pt x="47687" y="10866"/>
                    <a:pt x="47705" y="10889"/>
                  </a:cubicBezTo>
                  <a:lnTo>
                    <a:pt x="47705" y="10889"/>
                  </a:lnTo>
                  <a:cubicBezTo>
                    <a:pt x="47703" y="10857"/>
                    <a:pt x="47686" y="10833"/>
                    <a:pt x="47658" y="10814"/>
                  </a:cubicBezTo>
                  <a:close/>
                  <a:moveTo>
                    <a:pt x="55044" y="6285"/>
                  </a:moveTo>
                  <a:lnTo>
                    <a:pt x="55044" y="6285"/>
                  </a:lnTo>
                  <a:cubicBezTo>
                    <a:pt x="52550" y="7531"/>
                    <a:pt x="49197" y="8786"/>
                    <a:pt x="45974" y="10140"/>
                  </a:cubicBezTo>
                  <a:cubicBezTo>
                    <a:pt x="42749" y="11486"/>
                    <a:pt x="39663" y="12945"/>
                    <a:pt x="37676" y="14360"/>
                  </a:cubicBezTo>
                  <a:cubicBezTo>
                    <a:pt x="39783" y="13549"/>
                    <a:pt x="42281" y="12242"/>
                    <a:pt x="44775" y="11286"/>
                  </a:cubicBezTo>
                  <a:cubicBezTo>
                    <a:pt x="45652" y="11101"/>
                    <a:pt x="46858" y="10767"/>
                    <a:pt x="47409" y="10767"/>
                  </a:cubicBezTo>
                  <a:cubicBezTo>
                    <a:pt x="47523" y="10767"/>
                    <a:pt x="47609" y="10781"/>
                    <a:pt x="47658" y="10814"/>
                  </a:cubicBezTo>
                  <a:lnTo>
                    <a:pt x="47658" y="10814"/>
                  </a:lnTo>
                  <a:cubicBezTo>
                    <a:pt x="47601" y="10706"/>
                    <a:pt x="47560" y="10578"/>
                    <a:pt x="47391" y="10503"/>
                  </a:cubicBezTo>
                  <a:cubicBezTo>
                    <a:pt x="49299" y="9633"/>
                    <a:pt x="51223" y="8792"/>
                    <a:pt x="53166" y="7992"/>
                  </a:cubicBezTo>
                  <a:lnTo>
                    <a:pt x="53166" y="7992"/>
                  </a:lnTo>
                  <a:cubicBezTo>
                    <a:pt x="51925" y="8321"/>
                    <a:pt x="50696" y="8687"/>
                    <a:pt x="49463" y="9043"/>
                  </a:cubicBezTo>
                  <a:cubicBezTo>
                    <a:pt x="50906" y="8156"/>
                    <a:pt x="54803" y="7013"/>
                    <a:pt x="55044" y="6285"/>
                  </a:cubicBezTo>
                  <a:close/>
                  <a:moveTo>
                    <a:pt x="93716" y="1"/>
                  </a:moveTo>
                  <a:lnTo>
                    <a:pt x="93716" y="1"/>
                  </a:lnTo>
                  <a:cubicBezTo>
                    <a:pt x="90905" y="123"/>
                    <a:pt x="87092" y="153"/>
                    <a:pt x="83279" y="569"/>
                  </a:cubicBezTo>
                  <a:cubicBezTo>
                    <a:pt x="79470" y="980"/>
                    <a:pt x="75676" y="1743"/>
                    <a:pt x="72997" y="2969"/>
                  </a:cubicBezTo>
                  <a:cubicBezTo>
                    <a:pt x="72962" y="2969"/>
                    <a:pt x="72927" y="2968"/>
                    <a:pt x="72892" y="2968"/>
                  </a:cubicBezTo>
                  <a:cubicBezTo>
                    <a:pt x="70993" y="2968"/>
                    <a:pt x="68533" y="4067"/>
                    <a:pt x="67250" y="4067"/>
                  </a:cubicBezTo>
                  <a:cubicBezTo>
                    <a:pt x="67053" y="4067"/>
                    <a:pt x="66884" y="4041"/>
                    <a:pt x="66749" y="3981"/>
                  </a:cubicBezTo>
                  <a:cubicBezTo>
                    <a:pt x="62721" y="4887"/>
                    <a:pt x="60011" y="5980"/>
                    <a:pt x="57380" y="7118"/>
                  </a:cubicBezTo>
                  <a:cubicBezTo>
                    <a:pt x="54753" y="8274"/>
                    <a:pt x="52207" y="9495"/>
                    <a:pt x="48530" y="10921"/>
                  </a:cubicBezTo>
                  <a:cubicBezTo>
                    <a:pt x="48298" y="10983"/>
                    <a:pt x="48132" y="11008"/>
                    <a:pt x="48011" y="11008"/>
                  </a:cubicBezTo>
                  <a:cubicBezTo>
                    <a:pt x="47842" y="11008"/>
                    <a:pt x="47760" y="10959"/>
                    <a:pt x="47705" y="10889"/>
                  </a:cubicBezTo>
                  <a:lnTo>
                    <a:pt x="47705" y="10889"/>
                  </a:lnTo>
                  <a:cubicBezTo>
                    <a:pt x="47705" y="10890"/>
                    <a:pt x="47705" y="10892"/>
                    <a:pt x="47706" y="10894"/>
                  </a:cubicBezTo>
                  <a:cubicBezTo>
                    <a:pt x="41022" y="14600"/>
                    <a:pt x="35122" y="16771"/>
                    <a:pt x="28487" y="20817"/>
                  </a:cubicBezTo>
                  <a:cubicBezTo>
                    <a:pt x="26891" y="21784"/>
                    <a:pt x="24734" y="23040"/>
                    <a:pt x="24174" y="23040"/>
                  </a:cubicBezTo>
                  <a:cubicBezTo>
                    <a:pt x="24152" y="23040"/>
                    <a:pt x="24132" y="23038"/>
                    <a:pt x="24115" y="23034"/>
                  </a:cubicBezTo>
                  <a:cubicBezTo>
                    <a:pt x="25139" y="22266"/>
                    <a:pt x="24176" y="22536"/>
                    <a:pt x="24987" y="21848"/>
                  </a:cubicBezTo>
                  <a:lnTo>
                    <a:pt x="24987" y="21848"/>
                  </a:lnTo>
                  <a:cubicBezTo>
                    <a:pt x="22799" y="23550"/>
                    <a:pt x="25357" y="22994"/>
                    <a:pt x="21967" y="25018"/>
                  </a:cubicBezTo>
                  <a:lnTo>
                    <a:pt x="21759" y="23768"/>
                  </a:lnTo>
                  <a:cubicBezTo>
                    <a:pt x="21110" y="25640"/>
                    <a:pt x="17571" y="26290"/>
                    <a:pt x="15784" y="28619"/>
                  </a:cubicBezTo>
                  <a:cubicBezTo>
                    <a:pt x="15693" y="28641"/>
                    <a:pt x="15618" y="28652"/>
                    <a:pt x="15560" y="28652"/>
                  </a:cubicBezTo>
                  <a:cubicBezTo>
                    <a:pt x="14921" y="28652"/>
                    <a:pt x="16135" y="27383"/>
                    <a:pt x="17747" y="26187"/>
                  </a:cubicBezTo>
                  <a:lnTo>
                    <a:pt x="17747" y="26187"/>
                  </a:lnTo>
                  <a:cubicBezTo>
                    <a:pt x="15620" y="27492"/>
                    <a:pt x="15864" y="28178"/>
                    <a:pt x="14323" y="29389"/>
                  </a:cubicBezTo>
                  <a:lnTo>
                    <a:pt x="15168" y="27442"/>
                  </a:lnTo>
                  <a:lnTo>
                    <a:pt x="15168" y="27442"/>
                  </a:lnTo>
                  <a:cubicBezTo>
                    <a:pt x="14102" y="29494"/>
                    <a:pt x="12116" y="29689"/>
                    <a:pt x="11003" y="30294"/>
                  </a:cubicBezTo>
                  <a:cubicBezTo>
                    <a:pt x="11074" y="30576"/>
                    <a:pt x="12366" y="30357"/>
                    <a:pt x="10426" y="32133"/>
                  </a:cubicBezTo>
                  <a:cubicBezTo>
                    <a:pt x="10077" y="32405"/>
                    <a:pt x="9899" y="32485"/>
                    <a:pt x="9795" y="32485"/>
                  </a:cubicBezTo>
                  <a:cubicBezTo>
                    <a:pt x="9651" y="32485"/>
                    <a:pt x="9649" y="32333"/>
                    <a:pt x="9529" y="32333"/>
                  </a:cubicBezTo>
                  <a:cubicBezTo>
                    <a:pt x="9513" y="32333"/>
                    <a:pt x="9494" y="32335"/>
                    <a:pt x="9472" y="32342"/>
                  </a:cubicBezTo>
                  <a:cubicBezTo>
                    <a:pt x="9557" y="32632"/>
                    <a:pt x="9176" y="33591"/>
                    <a:pt x="8094" y="34919"/>
                  </a:cubicBezTo>
                  <a:cubicBezTo>
                    <a:pt x="8088" y="34919"/>
                    <a:pt x="8082" y="34919"/>
                    <a:pt x="8077" y="34919"/>
                  </a:cubicBezTo>
                  <a:cubicBezTo>
                    <a:pt x="7655" y="34919"/>
                    <a:pt x="8456" y="33713"/>
                    <a:pt x="8298" y="33408"/>
                  </a:cubicBezTo>
                  <a:lnTo>
                    <a:pt x="8298" y="33408"/>
                  </a:lnTo>
                  <a:cubicBezTo>
                    <a:pt x="7860" y="33908"/>
                    <a:pt x="7491" y="34385"/>
                    <a:pt x="7115" y="34797"/>
                  </a:cubicBezTo>
                  <a:cubicBezTo>
                    <a:pt x="6762" y="35229"/>
                    <a:pt x="6404" y="35597"/>
                    <a:pt x="6003" y="35904"/>
                  </a:cubicBezTo>
                  <a:cubicBezTo>
                    <a:pt x="5538" y="36786"/>
                    <a:pt x="5547" y="36954"/>
                    <a:pt x="5677" y="36954"/>
                  </a:cubicBezTo>
                  <a:cubicBezTo>
                    <a:pt x="5757" y="36954"/>
                    <a:pt x="5883" y="36891"/>
                    <a:pt x="5972" y="36891"/>
                  </a:cubicBezTo>
                  <a:cubicBezTo>
                    <a:pt x="6082" y="36891"/>
                    <a:pt x="6135" y="36989"/>
                    <a:pt x="5973" y="37428"/>
                  </a:cubicBezTo>
                  <a:cubicBezTo>
                    <a:pt x="5297" y="38378"/>
                    <a:pt x="4962" y="38689"/>
                    <a:pt x="4746" y="38689"/>
                  </a:cubicBezTo>
                  <a:cubicBezTo>
                    <a:pt x="4638" y="38689"/>
                    <a:pt x="4560" y="38612"/>
                    <a:pt x="4483" y="38499"/>
                  </a:cubicBezTo>
                  <a:cubicBezTo>
                    <a:pt x="4314" y="38250"/>
                    <a:pt x="4209" y="37817"/>
                    <a:pt x="3896" y="37817"/>
                  </a:cubicBezTo>
                  <a:cubicBezTo>
                    <a:pt x="3794" y="37817"/>
                    <a:pt x="3668" y="37864"/>
                    <a:pt x="3511" y="37980"/>
                  </a:cubicBezTo>
                  <a:cubicBezTo>
                    <a:pt x="4439" y="35131"/>
                    <a:pt x="6822" y="32232"/>
                    <a:pt x="7706" y="30989"/>
                  </a:cubicBezTo>
                  <a:lnTo>
                    <a:pt x="7706" y="30989"/>
                  </a:lnTo>
                  <a:cubicBezTo>
                    <a:pt x="6498" y="32359"/>
                    <a:pt x="5366" y="33823"/>
                    <a:pt x="4368" y="35408"/>
                  </a:cubicBezTo>
                  <a:cubicBezTo>
                    <a:pt x="4360" y="35373"/>
                    <a:pt x="4338" y="35356"/>
                    <a:pt x="4304" y="35356"/>
                  </a:cubicBezTo>
                  <a:cubicBezTo>
                    <a:pt x="4110" y="35356"/>
                    <a:pt x="3537" y="35898"/>
                    <a:pt x="3144" y="36316"/>
                  </a:cubicBezTo>
                  <a:cubicBezTo>
                    <a:pt x="2948" y="36514"/>
                    <a:pt x="2779" y="36662"/>
                    <a:pt x="2696" y="36662"/>
                  </a:cubicBezTo>
                  <a:cubicBezTo>
                    <a:pt x="2581" y="36662"/>
                    <a:pt x="2634" y="36375"/>
                    <a:pt x="3016" y="35530"/>
                  </a:cubicBezTo>
                  <a:lnTo>
                    <a:pt x="3016" y="35530"/>
                  </a:lnTo>
                  <a:cubicBezTo>
                    <a:pt x="2156" y="36738"/>
                    <a:pt x="1338" y="38138"/>
                    <a:pt x="788" y="39829"/>
                  </a:cubicBezTo>
                  <a:cubicBezTo>
                    <a:pt x="243" y="41498"/>
                    <a:pt x="0" y="43569"/>
                    <a:pt x="550" y="45603"/>
                  </a:cubicBezTo>
                  <a:cubicBezTo>
                    <a:pt x="1072" y="47641"/>
                    <a:pt x="2386" y="49380"/>
                    <a:pt x="3793" y="50483"/>
                  </a:cubicBezTo>
                  <a:cubicBezTo>
                    <a:pt x="5207" y="51607"/>
                    <a:pt x="6679" y="52280"/>
                    <a:pt x="8029" y="52749"/>
                  </a:cubicBezTo>
                  <a:cubicBezTo>
                    <a:pt x="7679" y="52523"/>
                    <a:pt x="7276" y="52283"/>
                    <a:pt x="6995" y="52083"/>
                  </a:cubicBezTo>
                  <a:cubicBezTo>
                    <a:pt x="6715" y="51864"/>
                    <a:pt x="6560" y="51678"/>
                    <a:pt x="6693" y="51613"/>
                  </a:cubicBezTo>
                  <a:lnTo>
                    <a:pt x="6693" y="51613"/>
                  </a:lnTo>
                  <a:cubicBezTo>
                    <a:pt x="8061" y="52184"/>
                    <a:pt x="8629" y="52435"/>
                    <a:pt x="8918" y="52673"/>
                  </a:cubicBezTo>
                  <a:cubicBezTo>
                    <a:pt x="9207" y="52912"/>
                    <a:pt x="9208" y="53115"/>
                    <a:pt x="9446" y="53348"/>
                  </a:cubicBezTo>
                  <a:cubicBezTo>
                    <a:pt x="9837" y="53413"/>
                    <a:pt x="10154" y="53441"/>
                    <a:pt x="10418" y="53441"/>
                  </a:cubicBezTo>
                  <a:cubicBezTo>
                    <a:pt x="11583" y="53441"/>
                    <a:pt x="11732" y="52906"/>
                    <a:pt x="12791" y="52732"/>
                  </a:cubicBezTo>
                  <a:cubicBezTo>
                    <a:pt x="14743" y="53389"/>
                    <a:pt x="15907" y="53565"/>
                    <a:pt x="16976" y="53745"/>
                  </a:cubicBezTo>
                  <a:cubicBezTo>
                    <a:pt x="18051" y="53926"/>
                    <a:pt x="19044" y="54110"/>
                    <a:pt x="20771" y="54550"/>
                  </a:cubicBezTo>
                  <a:lnTo>
                    <a:pt x="20570" y="53877"/>
                  </a:lnTo>
                  <a:lnTo>
                    <a:pt x="20570" y="53877"/>
                  </a:lnTo>
                  <a:cubicBezTo>
                    <a:pt x="21107" y="54006"/>
                    <a:pt x="21544" y="54054"/>
                    <a:pt x="21926" y="54054"/>
                  </a:cubicBezTo>
                  <a:cubicBezTo>
                    <a:pt x="22408" y="54054"/>
                    <a:pt x="22803" y="53977"/>
                    <a:pt x="23201" y="53889"/>
                  </a:cubicBezTo>
                  <a:cubicBezTo>
                    <a:pt x="23747" y="53780"/>
                    <a:pt x="24299" y="53647"/>
                    <a:pt x="25108" y="53647"/>
                  </a:cubicBezTo>
                  <a:cubicBezTo>
                    <a:pt x="25363" y="53647"/>
                    <a:pt x="25643" y="53660"/>
                    <a:pt x="25957" y="53692"/>
                  </a:cubicBezTo>
                  <a:cubicBezTo>
                    <a:pt x="26110" y="53829"/>
                    <a:pt x="25121" y="54048"/>
                    <a:pt x="24321" y="54241"/>
                  </a:cubicBezTo>
                  <a:cubicBezTo>
                    <a:pt x="24734" y="54183"/>
                    <a:pt x="25069" y="54161"/>
                    <a:pt x="25353" y="54161"/>
                  </a:cubicBezTo>
                  <a:cubicBezTo>
                    <a:pt x="26298" y="54161"/>
                    <a:pt x="26683" y="54408"/>
                    <a:pt x="27528" y="54408"/>
                  </a:cubicBezTo>
                  <a:cubicBezTo>
                    <a:pt x="27847" y="54408"/>
                    <a:pt x="28231" y="54373"/>
                    <a:pt x="28735" y="54276"/>
                  </a:cubicBezTo>
                  <a:lnTo>
                    <a:pt x="28735" y="54276"/>
                  </a:lnTo>
                  <a:lnTo>
                    <a:pt x="26993" y="55156"/>
                  </a:lnTo>
                  <a:cubicBezTo>
                    <a:pt x="28099" y="55075"/>
                    <a:pt x="29498" y="54848"/>
                    <a:pt x="30232" y="54848"/>
                  </a:cubicBezTo>
                  <a:cubicBezTo>
                    <a:pt x="30707" y="54848"/>
                    <a:pt x="30904" y="54943"/>
                    <a:pt x="30566" y="55232"/>
                  </a:cubicBezTo>
                  <a:cubicBezTo>
                    <a:pt x="33647" y="54177"/>
                    <a:pt x="39132" y="53603"/>
                    <a:pt x="42873" y="52348"/>
                  </a:cubicBezTo>
                  <a:lnTo>
                    <a:pt x="42873" y="52348"/>
                  </a:lnTo>
                  <a:lnTo>
                    <a:pt x="42737" y="52969"/>
                  </a:lnTo>
                  <a:cubicBezTo>
                    <a:pt x="44577" y="51898"/>
                    <a:pt x="50007" y="51336"/>
                    <a:pt x="51475" y="50042"/>
                  </a:cubicBezTo>
                  <a:lnTo>
                    <a:pt x="51823" y="50191"/>
                  </a:lnTo>
                  <a:cubicBezTo>
                    <a:pt x="53043" y="49582"/>
                    <a:pt x="54257" y="48975"/>
                    <a:pt x="55456" y="48338"/>
                  </a:cubicBezTo>
                  <a:cubicBezTo>
                    <a:pt x="55783" y="48254"/>
                    <a:pt x="56037" y="48221"/>
                    <a:pt x="56235" y="48221"/>
                  </a:cubicBezTo>
                  <a:cubicBezTo>
                    <a:pt x="56969" y="48221"/>
                    <a:pt x="56929" y="48674"/>
                    <a:pt x="56935" y="48674"/>
                  </a:cubicBezTo>
                  <a:cubicBezTo>
                    <a:pt x="56936" y="48674"/>
                    <a:pt x="56938" y="48659"/>
                    <a:pt x="56946" y="48626"/>
                  </a:cubicBezTo>
                  <a:cubicBezTo>
                    <a:pt x="60709" y="47310"/>
                    <a:pt x="63627" y="46224"/>
                    <a:pt x="66137" y="45634"/>
                  </a:cubicBezTo>
                  <a:cubicBezTo>
                    <a:pt x="66477" y="44683"/>
                    <a:pt x="70311" y="43041"/>
                    <a:pt x="73327" y="41661"/>
                  </a:cubicBezTo>
                  <a:cubicBezTo>
                    <a:pt x="80782" y="38799"/>
                    <a:pt x="88230" y="35029"/>
                    <a:pt x="95015" y="30459"/>
                  </a:cubicBezTo>
                  <a:cubicBezTo>
                    <a:pt x="98395" y="28161"/>
                    <a:pt x="101620" y="25676"/>
                    <a:pt x="104505" y="22937"/>
                  </a:cubicBezTo>
                  <a:cubicBezTo>
                    <a:pt x="107373" y="20204"/>
                    <a:pt x="109986" y="17230"/>
                    <a:pt x="111673" y="13880"/>
                  </a:cubicBezTo>
                  <a:cubicBezTo>
                    <a:pt x="112206" y="12906"/>
                    <a:pt x="112617" y="11588"/>
                    <a:pt x="112653" y="10214"/>
                  </a:cubicBezTo>
                  <a:cubicBezTo>
                    <a:pt x="112713" y="8839"/>
                    <a:pt x="112380" y="7492"/>
                    <a:pt x="111808" y="6491"/>
                  </a:cubicBezTo>
                  <a:lnTo>
                    <a:pt x="111808" y="6491"/>
                  </a:lnTo>
                  <a:cubicBezTo>
                    <a:pt x="112136" y="7854"/>
                    <a:pt x="112097" y="8642"/>
                    <a:pt x="112046" y="9452"/>
                  </a:cubicBezTo>
                  <a:cubicBezTo>
                    <a:pt x="111997" y="10256"/>
                    <a:pt x="111870" y="11110"/>
                    <a:pt x="111184" y="12520"/>
                  </a:cubicBezTo>
                  <a:cubicBezTo>
                    <a:pt x="110568" y="13531"/>
                    <a:pt x="109892" y="14073"/>
                    <a:pt x="109225" y="14529"/>
                  </a:cubicBezTo>
                  <a:cubicBezTo>
                    <a:pt x="108901" y="14763"/>
                    <a:pt x="108545" y="14960"/>
                    <a:pt x="108185" y="15184"/>
                  </a:cubicBezTo>
                  <a:cubicBezTo>
                    <a:pt x="107827" y="15409"/>
                    <a:pt x="107454" y="15653"/>
                    <a:pt x="107027" y="15946"/>
                  </a:cubicBezTo>
                  <a:cubicBezTo>
                    <a:pt x="107414" y="15831"/>
                    <a:pt x="107809" y="15715"/>
                    <a:pt x="108183" y="15578"/>
                  </a:cubicBezTo>
                  <a:lnTo>
                    <a:pt x="108183" y="15578"/>
                  </a:lnTo>
                  <a:cubicBezTo>
                    <a:pt x="107386" y="16982"/>
                    <a:pt x="106921" y="17337"/>
                    <a:pt x="106547" y="17628"/>
                  </a:cubicBezTo>
                  <a:cubicBezTo>
                    <a:pt x="106170" y="17926"/>
                    <a:pt x="105883" y="18170"/>
                    <a:pt x="105185" y="19304"/>
                  </a:cubicBezTo>
                  <a:lnTo>
                    <a:pt x="104523" y="18468"/>
                  </a:lnTo>
                  <a:cubicBezTo>
                    <a:pt x="104281" y="19497"/>
                    <a:pt x="102264" y="20669"/>
                    <a:pt x="101379" y="21045"/>
                  </a:cubicBezTo>
                  <a:cubicBezTo>
                    <a:pt x="101326" y="21414"/>
                    <a:pt x="101255" y="21774"/>
                    <a:pt x="101190" y="22143"/>
                  </a:cubicBezTo>
                  <a:cubicBezTo>
                    <a:pt x="99541" y="23016"/>
                    <a:pt x="98416" y="23621"/>
                    <a:pt x="97556" y="23621"/>
                  </a:cubicBezTo>
                  <a:cubicBezTo>
                    <a:pt x="97450" y="23621"/>
                    <a:pt x="97347" y="23612"/>
                    <a:pt x="97249" y="23593"/>
                  </a:cubicBezTo>
                  <a:lnTo>
                    <a:pt x="97249" y="23593"/>
                  </a:lnTo>
                  <a:lnTo>
                    <a:pt x="97807" y="24019"/>
                  </a:lnTo>
                  <a:cubicBezTo>
                    <a:pt x="97373" y="24081"/>
                    <a:pt x="95770" y="25239"/>
                    <a:pt x="94410" y="26052"/>
                  </a:cubicBezTo>
                  <a:cubicBezTo>
                    <a:pt x="93615" y="26515"/>
                    <a:pt x="92922" y="26878"/>
                    <a:pt x="92619" y="26878"/>
                  </a:cubicBezTo>
                  <a:cubicBezTo>
                    <a:pt x="92399" y="26878"/>
                    <a:pt x="92385" y="26687"/>
                    <a:pt x="92686" y="26206"/>
                  </a:cubicBezTo>
                  <a:lnTo>
                    <a:pt x="92686" y="26206"/>
                  </a:lnTo>
                  <a:cubicBezTo>
                    <a:pt x="92273" y="26661"/>
                    <a:pt x="91988" y="27236"/>
                    <a:pt x="90831" y="27860"/>
                  </a:cubicBezTo>
                  <a:lnTo>
                    <a:pt x="90314" y="27392"/>
                  </a:lnTo>
                  <a:cubicBezTo>
                    <a:pt x="88841" y="28481"/>
                    <a:pt x="87121" y="29599"/>
                    <a:pt x="86417" y="29599"/>
                  </a:cubicBezTo>
                  <a:cubicBezTo>
                    <a:pt x="86396" y="29599"/>
                    <a:pt x="86376" y="29598"/>
                    <a:pt x="86357" y="29596"/>
                  </a:cubicBezTo>
                  <a:cubicBezTo>
                    <a:pt x="87170" y="28956"/>
                    <a:pt x="87324" y="28532"/>
                    <a:pt x="87470" y="28113"/>
                  </a:cubicBezTo>
                  <a:lnTo>
                    <a:pt x="87470" y="28113"/>
                  </a:lnTo>
                  <a:cubicBezTo>
                    <a:pt x="83995" y="30012"/>
                    <a:pt x="83844" y="30642"/>
                    <a:pt x="83849" y="31309"/>
                  </a:cubicBezTo>
                  <a:cubicBezTo>
                    <a:pt x="83837" y="31951"/>
                    <a:pt x="83954" y="32591"/>
                    <a:pt x="80757" y="34213"/>
                  </a:cubicBezTo>
                  <a:lnTo>
                    <a:pt x="80639" y="33787"/>
                  </a:lnTo>
                  <a:lnTo>
                    <a:pt x="79208" y="34996"/>
                  </a:lnTo>
                  <a:lnTo>
                    <a:pt x="77250" y="35308"/>
                  </a:lnTo>
                  <a:cubicBezTo>
                    <a:pt x="76393" y="36524"/>
                    <a:pt x="74072" y="37531"/>
                    <a:pt x="71498" y="38469"/>
                  </a:cubicBezTo>
                  <a:cubicBezTo>
                    <a:pt x="68924" y="39415"/>
                    <a:pt x="66092" y="40266"/>
                    <a:pt x="64191" y="41383"/>
                  </a:cubicBezTo>
                  <a:cubicBezTo>
                    <a:pt x="62622" y="42078"/>
                    <a:pt x="60222" y="42002"/>
                    <a:pt x="57180" y="43074"/>
                  </a:cubicBezTo>
                  <a:lnTo>
                    <a:pt x="57584" y="43649"/>
                  </a:lnTo>
                  <a:cubicBezTo>
                    <a:pt x="56235" y="43722"/>
                    <a:pt x="53210" y="44377"/>
                    <a:pt x="50169" y="44797"/>
                  </a:cubicBezTo>
                  <a:cubicBezTo>
                    <a:pt x="48396" y="45044"/>
                    <a:pt x="46622" y="45216"/>
                    <a:pt x="45188" y="45216"/>
                  </a:cubicBezTo>
                  <a:cubicBezTo>
                    <a:pt x="44161" y="45216"/>
                    <a:pt x="43307" y="45128"/>
                    <a:pt x="42751" y="44915"/>
                  </a:cubicBezTo>
                  <a:cubicBezTo>
                    <a:pt x="41853" y="45328"/>
                    <a:pt x="41719" y="45423"/>
                    <a:pt x="41885" y="45423"/>
                  </a:cubicBezTo>
                  <a:cubicBezTo>
                    <a:pt x="42028" y="45423"/>
                    <a:pt x="42392" y="45353"/>
                    <a:pt x="42684" y="45353"/>
                  </a:cubicBezTo>
                  <a:cubicBezTo>
                    <a:pt x="42900" y="45353"/>
                    <a:pt x="43076" y="45392"/>
                    <a:pt x="43092" y="45527"/>
                  </a:cubicBezTo>
                  <a:cubicBezTo>
                    <a:pt x="41055" y="46287"/>
                    <a:pt x="39833" y="46493"/>
                    <a:pt x="38873" y="46493"/>
                  </a:cubicBezTo>
                  <a:cubicBezTo>
                    <a:pt x="37742" y="46493"/>
                    <a:pt x="36975" y="46207"/>
                    <a:pt x="35668" y="46207"/>
                  </a:cubicBezTo>
                  <a:cubicBezTo>
                    <a:pt x="35647" y="46207"/>
                    <a:pt x="35627" y="46207"/>
                    <a:pt x="35606" y="46208"/>
                  </a:cubicBezTo>
                  <a:cubicBezTo>
                    <a:pt x="34581" y="46500"/>
                    <a:pt x="34610" y="46563"/>
                    <a:pt x="34985" y="46563"/>
                  </a:cubicBezTo>
                  <a:cubicBezTo>
                    <a:pt x="35268" y="46563"/>
                    <a:pt x="35747" y="46528"/>
                    <a:pt x="36118" y="46528"/>
                  </a:cubicBezTo>
                  <a:cubicBezTo>
                    <a:pt x="36591" y="46528"/>
                    <a:pt x="36887" y="46586"/>
                    <a:pt x="36377" y="46851"/>
                  </a:cubicBezTo>
                  <a:cubicBezTo>
                    <a:pt x="34152" y="46969"/>
                    <a:pt x="33301" y="47271"/>
                    <a:pt x="32310" y="47631"/>
                  </a:cubicBezTo>
                  <a:cubicBezTo>
                    <a:pt x="31325" y="47963"/>
                    <a:pt x="30194" y="48352"/>
                    <a:pt x="27486" y="48352"/>
                  </a:cubicBezTo>
                  <a:cubicBezTo>
                    <a:pt x="27479" y="48352"/>
                    <a:pt x="27472" y="48352"/>
                    <a:pt x="27465" y="48352"/>
                  </a:cubicBezTo>
                  <a:cubicBezTo>
                    <a:pt x="26899" y="48026"/>
                    <a:pt x="28836" y="47983"/>
                    <a:pt x="29368" y="47668"/>
                  </a:cubicBezTo>
                  <a:lnTo>
                    <a:pt x="29368" y="47668"/>
                  </a:lnTo>
                  <a:cubicBezTo>
                    <a:pt x="27533" y="48217"/>
                    <a:pt x="24822" y="48478"/>
                    <a:pt x="21942" y="48478"/>
                  </a:cubicBezTo>
                  <a:cubicBezTo>
                    <a:pt x="19014" y="48478"/>
                    <a:pt x="15911" y="48208"/>
                    <a:pt x="13380" y="47693"/>
                  </a:cubicBezTo>
                  <a:cubicBezTo>
                    <a:pt x="11990" y="47271"/>
                    <a:pt x="10501" y="46692"/>
                    <a:pt x="9387" y="45949"/>
                  </a:cubicBezTo>
                  <a:cubicBezTo>
                    <a:pt x="9075" y="45779"/>
                    <a:pt x="8899" y="45561"/>
                    <a:pt x="8641" y="45387"/>
                  </a:cubicBezTo>
                  <a:cubicBezTo>
                    <a:pt x="8478" y="45184"/>
                    <a:pt x="8247" y="45009"/>
                    <a:pt x="8157" y="44824"/>
                  </a:cubicBezTo>
                  <a:cubicBezTo>
                    <a:pt x="7907" y="44459"/>
                    <a:pt x="7789" y="44188"/>
                    <a:pt x="7784" y="43865"/>
                  </a:cubicBezTo>
                  <a:cubicBezTo>
                    <a:pt x="7767" y="43549"/>
                    <a:pt x="7808" y="43148"/>
                    <a:pt x="7955" y="42619"/>
                  </a:cubicBezTo>
                  <a:cubicBezTo>
                    <a:pt x="8156" y="42069"/>
                    <a:pt x="8420" y="41446"/>
                    <a:pt x="8836" y="40790"/>
                  </a:cubicBezTo>
                  <a:cubicBezTo>
                    <a:pt x="9624" y="39479"/>
                    <a:pt x="10832" y="38145"/>
                    <a:pt x="12070" y="36989"/>
                  </a:cubicBezTo>
                  <a:lnTo>
                    <a:pt x="11978" y="36732"/>
                  </a:lnTo>
                  <a:cubicBezTo>
                    <a:pt x="13168" y="35887"/>
                    <a:pt x="14278" y="34846"/>
                    <a:pt x="15462" y="33740"/>
                  </a:cubicBezTo>
                  <a:cubicBezTo>
                    <a:pt x="16675" y="32653"/>
                    <a:pt x="17952" y="31501"/>
                    <a:pt x="19487" y="30543"/>
                  </a:cubicBezTo>
                  <a:lnTo>
                    <a:pt x="19487" y="30543"/>
                  </a:lnTo>
                  <a:lnTo>
                    <a:pt x="17872" y="31325"/>
                  </a:lnTo>
                  <a:cubicBezTo>
                    <a:pt x="19483" y="29556"/>
                    <a:pt x="20724" y="28978"/>
                    <a:pt x="22502" y="27570"/>
                  </a:cubicBezTo>
                  <a:lnTo>
                    <a:pt x="23943" y="27461"/>
                  </a:lnTo>
                  <a:cubicBezTo>
                    <a:pt x="25876" y="25937"/>
                    <a:pt x="24530" y="26372"/>
                    <a:pt x="25863" y="25114"/>
                  </a:cubicBezTo>
                  <a:cubicBezTo>
                    <a:pt x="27999" y="24290"/>
                    <a:pt x="31982" y="21624"/>
                    <a:pt x="32968" y="21158"/>
                  </a:cubicBezTo>
                  <a:cubicBezTo>
                    <a:pt x="32996" y="21156"/>
                    <a:pt x="33021" y="21155"/>
                    <a:pt x="33044" y="21155"/>
                  </a:cubicBezTo>
                  <a:cubicBezTo>
                    <a:pt x="33680" y="21155"/>
                    <a:pt x="32347" y="22006"/>
                    <a:pt x="32130" y="22340"/>
                  </a:cubicBezTo>
                  <a:cubicBezTo>
                    <a:pt x="34590" y="20768"/>
                    <a:pt x="34101" y="20255"/>
                    <a:pt x="37376" y="18637"/>
                  </a:cubicBezTo>
                  <a:lnTo>
                    <a:pt x="37513" y="18782"/>
                  </a:lnTo>
                  <a:cubicBezTo>
                    <a:pt x="41224" y="16440"/>
                    <a:pt x="45729" y="14291"/>
                    <a:pt x="50453" y="12350"/>
                  </a:cubicBezTo>
                  <a:cubicBezTo>
                    <a:pt x="55186" y="10423"/>
                    <a:pt x="60124" y="8675"/>
                    <a:pt x="64755" y="7060"/>
                  </a:cubicBezTo>
                  <a:lnTo>
                    <a:pt x="64755" y="7060"/>
                  </a:lnTo>
                  <a:cubicBezTo>
                    <a:pt x="64583" y="7098"/>
                    <a:pt x="64465" y="7113"/>
                    <a:pt x="64379" y="7113"/>
                  </a:cubicBezTo>
                  <a:cubicBezTo>
                    <a:pt x="64141" y="7113"/>
                    <a:pt x="64151" y="6999"/>
                    <a:pt x="63941" y="6950"/>
                  </a:cubicBezTo>
                  <a:cubicBezTo>
                    <a:pt x="68888" y="5402"/>
                    <a:pt x="74301" y="4042"/>
                    <a:pt x="79483" y="2915"/>
                  </a:cubicBezTo>
                  <a:cubicBezTo>
                    <a:pt x="84670" y="1779"/>
                    <a:pt x="89610" y="876"/>
                    <a:pt x="93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7" name="Google Shape;26657;p78"/>
            <p:cNvSpPr/>
            <p:nvPr/>
          </p:nvSpPr>
          <p:spPr>
            <a:xfrm>
              <a:off x="1170925" y="3521500"/>
              <a:ext cx="963425" cy="198550"/>
            </a:xfrm>
            <a:custGeom>
              <a:avLst/>
              <a:gdLst/>
              <a:ahLst/>
              <a:cxnLst/>
              <a:rect l="l" t="t" r="r" b="b"/>
              <a:pathLst>
                <a:path w="38537" h="7942" extrusionOk="0">
                  <a:moveTo>
                    <a:pt x="115" y="0"/>
                  </a:moveTo>
                  <a:cubicBezTo>
                    <a:pt x="37" y="0"/>
                    <a:pt x="1" y="69"/>
                    <a:pt x="7" y="208"/>
                  </a:cubicBezTo>
                  <a:cubicBezTo>
                    <a:pt x="110" y="601"/>
                    <a:pt x="571" y="1817"/>
                    <a:pt x="2507" y="3242"/>
                  </a:cubicBezTo>
                  <a:cubicBezTo>
                    <a:pt x="3048" y="3680"/>
                    <a:pt x="3691" y="4052"/>
                    <a:pt x="4320" y="4443"/>
                  </a:cubicBezTo>
                  <a:cubicBezTo>
                    <a:pt x="4553" y="4586"/>
                    <a:pt x="4806" y="4710"/>
                    <a:pt x="5045" y="4841"/>
                  </a:cubicBezTo>
                  <a:cubicBezTo>
                    <a:pt x="4521" y="4680"/>
                    <a:pt x="3851" y="4303"/>
                    <a:pt x="3087" y="3874"/>
                  </a:cubicBezTo>
                  <a:lnTo>
                    <a:pt x="3087" y="3874"/>
                  </a:lnTo>
                  <a:cubicBezTo>
                    <a:pt x="4823" y="5047"/>
                    <a:pt x="7104" y="5995"/>
                    <a:pt x="9603" y="6659"/>
                  </a:cubicBezTo>
                  <a:cubicBezTo>
                    <a:pt x="12109" y="7319"/>
                    <a:pt x="14832" y="7707"/>
                    <a:pt x="17550" y="7863"/>
                  </a:cubicBezTo>
                  <a:cubicBezTo>
                    <a:pt x="18541" y="7917"/>
                    <a:pt x="19529" y="7941"/>
                    <a:pt x="20509" y="7941"/>
                  </a:cubicBezTo>
                  <a:cubicBezTo>
                    <a:pt x="24917" y="7941"/>
                    <a:pt x="29135" y="7439"/>
                    <a:pt x="32527" y="6795"/>
                  </a:cubicBezTo>
                  <a:cubicBezTo>
                    <a:pt x="35544" y="6488"/>
                    <a:pt x="38196" y="5852"/>
                    <a:pt x="38447" y="5543"/>
                  </a:cubicBezTo>
                  <a:cubicBezTo>
                    <a:pt x="38536" y="5429"/>
                    <a:pt x="38295" y="5379"/>
                    <a:pt x="37807" y="5379"/>
                  </a:cubicBezTo>
                  <a:cubicBezTo>
                    <a:pt x="36959" y="5379"/>
                    <a:pt x="35363" y="5532"/>
                    <a:pt x="33451" y="5773"/>
                  </a:cubicBezTo>
                  <a:cubicBezTo>
                    <a:pt x="32787" y="5818"/>
                    <a:pt x="32011" y="5888"/>
                    <a:pt x="31529" y="5902"/>
                  </a:cubicBezTo>
                  <a:cubicBezTo>
                    <a:pt x="29782" y="5940"/>
                    <a:pt x="27881" y="5985"/>
                    <a:pt x="25870" y="5985"/>
                  </a:cubicBezTo>
                  <a:cubicBezTo>
                    <a:pt x="22921" y="5985"/>
                    <a:pt x="19739" y="5889"/>
                    <a:pt x="16469" y="5535"/>
                  </a:cubicBezTo>
                  <a:lnTo>
                    <a:pt x="16469" y="5535"/>
                  </a:lnTo>
                  <a:cubicBezTo>
                    <a:pt x="17516" y="5693"/>
                    <a:pt x="18636" y="5800"/>
                    <a:pt x="19713" y="5899"/>
                  </a:cubicBezTo>
                  <a:cubicBezTo>
                    <a:pt x="18095" y="5796"/>
                    <a:pt x="16508" y="5661"/>
                    <a:pt x="14762" y="5457"/>
                  </a:cubicBezTo>
                  <a:lnTo>
                    <a:pt x="14762" y="5457"/>
                  </a:lnTo>
                  <a:lnTo>
                    <a:pt x="15346" y="5648"/>
                  </a:lnTo>
                  <a:cubicBezTo>
                    <a:pt x="12640" y="5239"/>
                    <a:pt x="9539" y="4613"/>
                    <a:pt x="6966" y="3721"/>
                  </a:cubicBezTo>
                  <a:cubicBezTo>
                    <a:pt x="4339" y="2863"/>
                    <a:pt x="2489" y="1669"/>
                    <a:pt x="1410" y="870"/>
                  </a:cubicBezTo>
                  <a:cubicBezTo>
                    <a:pt x="1108" y="679"/>
                    <a:pt x="920" y="494"/>
                    <a:pt x="742" y="358"/>
                  </a:cubicBezTo>
                  <a:cubicBezTo>
                    <a:pt x="563" y="223"/>
                    <a:pt x="412" y="128"/>
                    <a:pt x="293" y="71"/>
                  </a:cubicBezTo>
                  <a:cubicBezTo>
                    <a:pt x="220" y="24"/>
                    <a:pt x="160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8" name="Google Shape;26658;p78"/>
            <p:cNvSpPr/>
            <p:nvPr/>
          </p:nvSpPr>
          <p:spPr>
            <a:xfrm>
              <a:off x="1128675" y="3521725"/>
              <a:ext cx="541100" cy="215550"/>
            </a:xfrm>
            <a:custGeom>
              <a:avLst/>
              <a:gdLst/>
              <a:ahLst/>
              <a:cxnLst/>
              <a:rect l="l" t="t" r="r" b="b"/>
              <a:pathLst>
                <a:path w="21644" h="8622" extrusionOk="0">
                  <a:moveTo>
                    <a:pt x="3023" y="3913"/>
                  </a:moveTo>
                  <a:lnTo>
                    <a:pt x="3023" y="3913"/>
                  </a:lnTo>
                  <a:cubicBezTo>
                    <a:pt x="3090" y="3968"/>
                    <a:pt x="3158" y="4022"/>
                    <a:pt x="3227" y="4075"/>
                  </a:cubicBezTo>
                  <a:cubicBezTo>
                    <a:pt x="3155" y="4024"/>
                    <a:pt x="3088" y="3969"/>
                    <a:pt x="3023" y="3913"/>
                  </a:cubicBezTo>
                  <a:close/>
                  <a:moveTo>
                    <a:pt x="7710" y="6086"/>
                  </a:moveTo>
                  <a:lnTo>
                    <a:pt x="7710" y="6086"/>
                  </a:lnTo>
                  <a:cubicBezTo>
                    <a:pt x="7876" y="6139"/>
                    <a:pt x="8047" y="6191"/>
                    <a:pt x="8221" y="6244"/>
                  </a:cubicBezTo>
                  <a:lnTo>
                    <a:pt x="8221" y="6244"/>
                  </a:lnTo>
                  <a:cubicBezTo>
                    <a:pt x="8383" y="6311"/>
                    <a:pt x="8546" y="6379"/>
                    <a:pt x="8710" y="6443"/>
                  </a:cubicBezTo>
                  <a:lnTo>
                    <a:pt x="8710" y="6443"/>
                  </a:lnTo>
                  <a:cubicBezTo>
                    <a:pt x="8575" y="6411"/>
                    <a:pt x="8452" y="6381"/>
                    <a:pt x="8342" y="6356"/>
                  </a:cubicBezTo>
                  <a:lnTo>
                    <a:pt x="8342" y="6356"/>
                  </a:lnTo>
                  <a:cubicBezTo>
                    <a:pt x="8421" y="6388"/>
                    <a:pt x="8500" y="6420"/>
                    <a:pt x="8579" y="6452"/>
                  </a:cubicBezTo>
                  <a:lnTo>
                    <a:pt x="8579" y="6452"/>
                  </a:lnTo>
                  <a:cubicBezTo>
                    <a:pt x="8396" y="6396"/>
                    <a:pt x="8214" y="6336"/>
                    <a:pt x="8026" y="6285"/>
                  </a:cubicBezTo>
                  <a:lnTo>
                    <a:pt x="8026" y="6285"/>
                  </a:lnTo>
                  <a:cubicBezTo>
                    <a:pt x="8112" y="6303"/>
                    <a:pt x="8218" y="6327"/>
                    <a:pt x="8342" y="6356"/>
                  </a:cubicBezTo>
                  <a:lnTo>
                    <a:pt x="8342" y="6356"/>
                  </a:lnTo>
                  <a:cubicBezTo>
                    <a:pt x="8129" y="6268"/>
                    <a:pt x="7919" y="6178"/>
                    <a:pt x="7710" y="6086"/>
                  </a:cubicBezTo>
                  <a:close/>
                  <a:moveTo>
                    <a:pt x="310" y="0"/>
                  </a:moveTo>
                  <a:cubicBezTo>
                    <a:pt x="199" y="0"/>
                    <a:pt x="262" y="289"/>
                    <a:pt x="227" y="420"/>
                  </a:cubicBezTo>
                  <a:cubicBezTo>
                    <a:pt x="221" y="417"/>
                    <a:pt x="215" y="416"/>
                    <a:pt x="210" y="416"/>
                  </a:cubicBezTo>
                  <a:cubicBezTo>
                    <a:pt x="1" y="416"/>
                    <a:pt x="689" y="2168"/>
                    <a:pt x="2819" y="3806"/>
                  </a:cubicBezTo>
                  <a:cubicBezTo>
                    <a:pt x="3427" y="4260"/>
                    <a:pt x="4058" y="4654"/>
                    <a:pt x="4659" y="4976"/>
                  </a:cubicBezTo>
                  <a:lnTo>
                    <a:pt x="4659" y="4976"/>
                  </a:lnTo>
                  <a:cubicBezTo>
                    <a:pt x="7430" y="6630"/>
                    <a:pt x="10906" y="7707"/>
                    <a:pt x="14253" y="8386"/>
                  </a:cubicBezTo>
                  <a:cubicBezTo>
                    <a:pt x="14917" y="8538"/>
                    <a:pt x="15759" y="8615"/>
                    <a:pt x="16123" y="8621"/>
                  </a:cubicBezTo>
                  <a:cubicBezTo>
                    <a:pt x="16436" y="8614"/>
                    <a:pt x="16152" y="8512"/>
                    <a:pt x="15455" y="8390"/>
                  </a:cubicBezTo>
                  <a:cubicBezTo>
                    <a:pt x="13009" y="7934"/>
                    <a:pt x="10696" y="7301"/>
                    <a:pt x="8579" y="6452"/>
                  </a:cubicBezTo>
                  <a:lnTo>
                    <a:pt x="8579" y="6452"/>
                  </a:lnTo>
                  <a:cubicBezTo>
                    <a:pt x="8770" y="6511"/>
                    <a:pt x="8962" y="6566"/>
                    <a:pt x="9162" y="6605"/>
                  </a:cubicBezTo>
                  <a:cubicBezTo>
                    <a:pt x="9010" y="6556"/>
                    <a:pt x="8859" y="6501"/>
                    <a:pt x="8710" y="6443"/>
                  </a:cubicBezTo>
                  <a:lnTo>
                    <a:pt x="8710" y="6443"/>
                  </a:lnTo>
                  <a:cubicBezTo>
                    <a:pt x="9238" y="6569"/>
                    <a:pt x="9946" y="6742"/>
                    <a:pt x="10715" y="6913"/>
                  </a:cubicBezTo>
                  <a:lnTo>
                    <a:pt x="10715" y="6913"/>
                  </a:lnTo>
                  <a:cubicBezTo>
                    <a:pt x="10856" y="6946"/>
                    <a:pt x="10999" y="6979"/>
                    <a:pt x="11142" y="7011"/>
                  </a:cubicBezTo>
                  <a:cubicBezTo>
                    <a:pt x="13270" y="7497"/>
                    <a:pt x="15688" y="7817"/>
                    <a:pt x="18030" y="7995"/>
                  </a:cubicBezTo>
                  <a:cubicBezTo>
                    <a:pt x="18590" y="8024"/>
                    <a:pt x="19142" y="8082"/>
                    <a:pt x="19708" y="8084"/>
                  </a:cubicBezTo>
                  <a:cubicBezTo>
                    <a:pt x="20520" y="8084"/>
                    <a:pt x="21061" y="8044"/>
                    <a:pt x="21233" y="7978"/>
                  </a:cubicBezTo>
                  <a:cubicBezTo>
                    <a:pt x="21644" y="7808"/>
                    <a:pt x="20171" y="7648"/>
                    <a:pt x="18023" y="7412"/>
                  </a:cubicBezTo>
                  <a:cubicBezTo>
                    <a:pt x="17189" y="7342"/>
                    <a:pt x="16374" y="7222"/>
                    <a:pt x="15559" y="7102"/>
                  </a:cubicBezTo>
                  <a:cubicBezTo>
                    <a:pt x="14073" y="6855"/>
                    <a:pt x="12418" y="6494"/>
                    <a:pt x="10751" y="6047"/>
                  </a:cubicBezTo>
                  <a:cubicBezTo>
                    <a:pt x="9095" y="5580"/>
                    <a:pt x="7467" y="4983"/>
                    <a:pt x="6025" y="4311"/>
                  </a:cubicBezTo>
                  <a:cubicBezTo>
                    <a:pt x="4588" y="3628"/>
                    <a:pt x="3419" y="2831"/>
                    <a:pt x="2500" y="2102"/>
                  </a:cubicBezTo>
                  <a:cubicBezTo>
                    <a:pt x="2286" y="1911"/>
                    <a:pt x="2075" y="1730"/>
                    <a:pt x="1866" y="1561"/>
                  </a:cubicBezTo>
                  <a:cubicBezTo>
                    <a:pt x="1672" y="1385"/>
                    <a:pt x="1523" y="1201"/>
                    <a:pt x="1354" y="1042"/>
                  </a:cubicBezTo>
                  <a:cubicBezTo>
                    <a:pt x="997" y="730"/>
                    <a:pt x="783" y="411"/>
                    <a:pt x="550" y="174"/>
                  </a:cubicBezTo>
                  <a:cubicBezTo>
                    <a:pt x="429" y="48"/>
                    <a:pt x="355" y="0"/>
                    <a:pt x="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9" name="Google Shape;26659;p78"/>
            <p:cNvSpPr/>
            <p:nvPr/>
          </p:nvSpPr>
          <p:spPr>
            <a:xfrm>
              <a:off x="1136475" y="3556600"/>
              <a:ext cx="39750" cy="45350"/>
            </a:xfrm>
            <a:custGeom>
              <a:avLst/>
              <a:gdLst/>
              <a:ahLst/>
              <a:cxnLst/>
              <a:rect l="l" t="t" r="r" b="b"/>
              <a:pathLst>
                <a:path w="1590" h="1814" extrusionOk="0">
                  <a:moveTo>
                    <a:pt x="0" y="1"/>
                  </a:moveTo>
                  <a:cubicBezTo>
                    <a:pt x="186" y="253"/>
                    <a:pt x="408" y="612"/>
                    <a:pt x="669" y="955"/>
                  </a:cubicBezTo>
                  <a:cubicBezTo>
                    <a:pt x="1170" y="1516"/>
                    <a:pt x="1483" y="1814"/>
                    <a:pt x="1567" y="1814"/>
                  </a:cubicBezTo>
                  <a:cubicBezTo>
                    <a:pt x="1579" y="1814"/>
                    <a:pt x="1587" y="1808"/>
                    <a:pt x="1589" y="1796"/>
                  </a:cubicBezTo>
                  <a:cubicBezTo>
                    <a:pt x="1198" y="1330"/>
                    <a:pt x="751" y="931"/>
                    <a:pt x="257" y="2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0" name="Google Shape;26660;p78"/>
            <p:cNvSpPr/>
            <p:nvPr/>
          </p:nvSpPr>
          <p:spPr>
            <a:xfrm>
              <a:off x="1130575" y="3546250"/>
              <a:ext cx="5925" cy="10375"/>
            </a:xfrm>
            <a:custGeom>
              <a:avLst/>
              <a:gdLst/>
              <a:ahLst/>
              <a:cxnLst/>
              <a:rect l="l" t="t" r="r" b="b"/>
              <a:pathLst>
                <a:path w="237" h="415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26" y="296"/>
                  </a:lnTo>
                  <a:lnTo>
                    <a:pt x="190" y="368"/>
                  </a:lnTo>
                  <a:lnTo>
                    <a:pt x="236" y="415"/>
                  </a:lnTo>
                  <a:cubicBezTo>
                    <a:pt x="66" y="184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1" name="Google Shape;26661;p78"/>
            <p:cNvSpPr/>
            <p:nvPr/>
          </p:nvSpPr>
          <p:spPr>
            <a:xfrm>
              <a:off x="1024072" y="1805116"/>
              <a:ext cx="3688750" cy="2174850"/>
            </a:xfrm>
            <a:custGeom>
              <a:avLst/>
              <a:gdLst/>
              <a:ahLst/>
              <a:cxnLst/>
              <a:rect l="l" t="t" r="r" b="b"/>
              <a:pathLst>
                <a:path w="147550" h="86994" extrusionOk="0">
                  <a:moveTo>
                    <a:pt x="5558" y="71005"/>
                  </a:moveTo>
                  <a:cubicBezTo>
                    <a:pt x="5558" y="71005"/>
                    <a:pt x="5558" y="71005"/>
                    <a:pt x="5557" y="71005"/>
                  </a:cubicBezTo>
                  <a:cubicBezTo>
                    <a:pt x="5558" y="71006"/>
                    <a:pt x="5559" y="71007"/>
                    <a:pt x="5559" y="71007"/>
                  </a:cubicBezTo>
                  <a:lnTo>
                    <a:pt x="5559" y="71007"/>
                  </a:lnTo>
                  <a:cubicBezTo>
                    <a:pt x="5559" y="71006"/>
                    <a:pt x="5559" y="71005"/>
                    <a:pt x="5558" y="71005"/>
                  </a:cubicBezTo>
                  <a:close/>
                  <a:moveTo>
                    <a:pt x="8781" y="73976"/>
                  </a:moveTo>
                  <a:lnTo>
                    <a:pt x="8781" y="73976"/>
                  </a:lnTo>
                  <a:cubicBezTo>
                    <a:pt x="8963" y="74099"/>
                    <a:pt x="9104" y="74196"/>
                    <a:pt x="9351" y="74339"/>
                  </a:cubicBezTo>
                  <a:lnTo>
                    <a:pt x="9276" y="74296"/>
                  </a:lnTo>
                  <a:cubicBezTo>
                    <a:pt x="9104" y="74200"/>
                    <a:pt x="8939" y="74093"/>
                    <a:pt x="8781" y="73976"/>
                  </a:cubicBezTo>
                  <a:close/>
                  <a:moveTo>
                    <a:pt x="53817" y="74699"/>
                  </a:moveTo>
                  <a:lnTo>
                    <a:pt x="52481" y="75004"/>
                  </a:lnTo>
                  <a:cubicBezTo>
                    <a:pt x="52047" y="75114"/>
                    <a:pt x="51185" y="75263"/>
                    <a:pt x="51669" y="75282"/>
                  </a:cubicBezTo>
                  <a:cubicBezTo>
                    <a:pt x="48080" y="75923"/>
                    <a:pt x="44421" y="76468"/>
                    <a:pt x="40658" y="76883"/>
                  </a:cubicBezTo>
                  <a:lnTo>
                    <a:pt x="36552" y="77329"/>
                  </a:lnTo>
                  <a:lnTo>
                    <a:pt x="31481" y="77098"/>
                  </a:lnTo>
                  <a:lnTo>
                    <a:pt x="31481" y="77098"/>
                  </a:lnTo>
                  <a:cubicBezTo>
                    <a:pt x="31547" y="77098"/>
                    <a:pt x="31613" y="77098"/>
                    <a:pt x="31680" y="77098"/>
                  </a:cubicBezTo>
                  <a:cubicBezTo>
                    <a:pt x="34988" y="77098"/>
                    <a:pt x="38757" y="76818"/>
                    <a:pt x="42224" y="76443"/>
                  </a:cubicBezTo>
                  <a:cubicBezTo>
                    <a:pt x="46146" y="76019"/>
                    <a:pt x="49999" y="75423"/>
                    <a:pt x="53817" y="74699"/>
                  </a:cubicBezTo>
                  <a:close/>
                  <a:moveTo>
                    <a:pt x="23045" y="78696"/>
                  </a:moveTo>
                  <a:lnTo>
                    <a:pt x="24064" y="78919"/>
                  </a:lnTo>
                  <a:lnTo>
                    <a:pt x="24064" y="78919"/>
                  </a:lnTo>
                  <a:lnTo>
                    <a:pt x="24051" y="78918"/>
                  </a:lnTo>
                  <a:lnTo>
                    <a:pt x="23045" y="78696"/>
                  </a:lnTo>
                  <a:close/>
                  <a:moveTo>
                    <a:pt x="11126" y="79027"/>
                  </a:moveTo>
                  <a:lnTo>
                    <a:pt x="11126" y="79027"/>
                  </a:lnTo>
                  <a:cubicBezTo>
                    <a:pt x="11923" y="79081"/>
                    <a:pt x="12708" y="79142"/>
                    <a:pt x="13488" y="79168"/>
                  </a:cubicBezTo>
                  <a:cubicBezTo>
                    <a:pt x="13466" y="79168"/>
                    <a:pt x="13444" y="79168"/>
                    <a:pt x="13423" y="79168"/>
                  </a:cubicBezTo>
                  <a:cubicBezTo>
                    <a:pt x="12721" y="79168"/>
                    <a:pt x="12016" y="79136"/>
                    <a:pt x="11298" y="79113"/>
                  </a:cubicBezTo>
                  <a:lnTo>
                    <a:pt x="11126" y="79027"/>
                  </a:lnTo>
                  <a:close/>
                  <a:moveTo>
                    <a:pt x="112988" y="0"/>
                  </a:moveTo>
                  <a:cubicBezTo>
                    <a:pt x="107168" y="0"/>
                    <a:pt x="101528" y="615"/>
                    <a:pt x="95993" y="1448"/>
                  </a:cubicBezTo>
                  <a:cubicBezTo>
                    <a:pt x="86825" y="2891"/>
                    <a:pt x="77961" y="5170"/>
                    <a:pt x="69269" y="8028"/>
                  </a:cubicBezTo>
                  <a:cubicBezTo>
                    <a:pt x="61969" y="10449"/>
                    <a:pt x="55706" y="13041"/>
                    <a:pt x="49787" y="15825"/>
                  </a:cubicBezTo>
                  <a:cubicBezTo>
                    <a:pt x="43867" y="18602"/>
                    <a:pt x="38306" y="21608"/>
                    <a:pt x="32514" y="25097"/>
                  </a:cubicBezTo>
                  <a:cubicBezTo>
                    <a:pt x="32287" y="25238"/>
                    <a:pt x="32205" y="25303"/>
                    <a:pt x="32235" y="25303"/>
                  </a:cubicBezTo>
                  <a:cubicBezTo>
                    <a:pt x="32250" y="25303"/>
                    <a:pt x="32290" y="25288"/>
                    <a:pt x="32351" y="25260"/>
                  </a:cubicBezTo>
                  <a:cubicBezTo>
                    <a:pt x="32631" y="25117"/>
                    <a:pt x="33112" y="24854"/>
                    <a:pt x="33415" y="24675"/>
                  </a:cubicBezTo>
                  <a:cubicBezTo>
                    <a:pt x="42696" y="19311"/>
                    <a:pt x="52505" y="14803"/>
                    <a:pt x="62807" y="11066"/>
                  </a:cubicBezTo>
                  <a:cubicBezTo>
                    <a:pt x="73121" y="7366"/>
                    <a:pt x="83950" y="4379"/>
                    <a:pt x="95449" y="2721"/>
                  </a:cubicBezTo>
                  <a:cubicBezTo>
                    <a:pt x="98083" y="2333"/>
                    <a:pt x="100694" y="2060"/>
                    <a:pt x="103291" y="1859"/>
                  </a:cubicBezTo>
                  <a:lnTo>
                    <a:pt x="104236" y="1807"/>
                  </a:lnTo>
                  <a:cubicBezTo>
                    <a:pt x="106154" y="1714"/>
                    <a:pt x="108082" y="1636"/>
                    <a:pt x="110019" y="1636"/>
                  </a:cubicBezTo>
                  <a:cubicBezTo>
                    <a:pt x="110475" y="1636"/>
                    <a:pt x="110931" y="1641"/>
                    <a:pt x="111388" y="1650"/>
                  </a:cubicBezTo>
                  <a:cubicBezTo>
                    <a:pt x="111184" y="1649"/>
                    <a:pt x="110981" y="1649"/>
                    <a:pt x="110777" y="1649"/>
                  </a:cubicBezTo>
                  <a:cubicBezTo>
                    <a:pt x="110147" y="1649"/>
                    <a:pt x="109518" y="1655"/>
                    <a:pt x="108889" y="1683"/>
                  </a:cubicBezTo>
                  <a:cubicBezTo>
                    <a:pt x="107239" y="1710"/>
                    <a:pt x="105836" y="1870"/>
                    <a:pt x="105724" y="1983"/>
                  </a:cubicBezTo>
                  <a:cubicBezTo>
                    <a:pt x="105722" y="2026"/>
                    <a:pt x="105954" y="2052"/>
                    <a:pt x="106336" y="2064"/>
                  </a:cubicBezTo>
                  <a:cubicBezTo>
                    <a:pt x="100277" y="2460"/>
                    <a:pt x="94447" y="3368"/>
                    <a:pt x="88724" y="4559"/>
                  </a:cubicBezTo>
                  <a:cubicBezTo>
                    <a:pt x="87009" y="4878"/>
                    <a:pt x="85448" y="5247"/>
                    <a:pt x="84107" y="5575"/>
                  </a:cubicBezTo>
                  <a:cubicBezTo>
                    <a:pt x="77501" y="6936"/>
                    <a:pt x="70969" y="8701"/>
                    <a:pt x="64537" y="10808"/>
                  </a:cubicBezTo>
                  <a:lnTo>
                    <a:pt x="62939" y="11318"/>
                  </a:lnTo>
                  <a:cubicBezTo>
                    <a:pt x="60840" y="12044"/>
                    <a:pt x="58841" y="12815"/>
                    <a:pt x="57885" y="13298"/>
                  </a:cubicBezTo>
                  <a:cubicBezTo>
                    <a:pt x="57574" y="13448"/>
                    <a:pt x="57393" y="13550"/>
                    <a:pt x="57309" y="13617"/>
                  </a:cubicBezTo>
                  <a:cubicBezTo>
                    <a:pt x="43012" y="19263"/>
                    <a:pt x="29022" y="26569"/>
                    <a:pt x="17629" y="35700"/>
                  </a:cubicBezTo>
                  <a:cubicBezTo>
                    <a:pt x="17086" y="36124"/>
                    <a:pt x="16809" y="36397"/>
                    <a:pt x="16868" y="36397"/>
                  </a:cubicBezTo>
                  <a:cubicBezTo>
                    <a:pt x="16872" y="36397"/>
                    <a:pt x="16878" y="36395"/>
                    <a:pt x="16886" y="36392"/>
                  </a:cubicBezTo>
                  <a:lnTo>
                    <a:pt x="16886" y="36392"/>
                  </a:lnTo>
                  <a:cubicBezTo>
                    <a:pt x="16667" y="36556"/>
                    <a:pt x="16382" y="36781"/>
                    <a:pt x="16135" y="36992"/>
                  </a:cubicBezTo>
                  <a:cubicBezTo>
                    <a:pt x="15477" y="37560"/>
                    <a:pt x="14776" y="38157"/>
                    <a:pt x="14068" y="38808"/>
                  </a:cubicBezTo>
                  <a:cubicBezTo>
                    <a:pt x="13349" y="39446"/>
                    <a:pt x="12604" y="40113"/>
                    <a:pt x="11864" y="40829"/>
                  </a:cubicBezTo>
                  <a:cubicBezTo>
                    <a:pt x="11613" y="41073"/>
                    <a:pt x="11458" y="41238"/>
                    <a:pt x="11483" y="41238"/>
                  </a:cubicBezTo>
                  <a:cubicBezTo>
                    <a:pt x="11490" y="41238"/>
                    <a:pt x="11511" y="41225"/>
                    <a:pt x="11548" y="41198"/>
                  </a:cubicBezTo>
                  <a:cubicBezTo>
                    <a:pt x="11723" y="41074"/>
                    <a:pt x="12105" y="40740"/>
                    <a:pt x="12394" y="40461"/>
                  </a:cubicBezTo>
                  <a:cubicBezTo>
                    <a:pt x="13927" y="39027"/>
                    <a:pt x="15479" y="37686"/>
                    <a:pt x="16914" y="36468"/>
                  </a:cubicBezTo>
                  <a:cubicBezTo>
                    <a:pt x="17065" y="36336"/>
                    <a:pt x="17163" y="36242"/>
                    <a:pt x="17181" y="36209"/>
                  </a:cubicBezTo>
                  <a:cubicBezTo>
                    <a:pt x="17530" y="35976"/>
                    <a:pt x="18066" y="35586"/>
                    <a:pt x="18582" y="35182"/>
                  </a:cubicBezTo>
                  <a:cubicBezTo>
                    <a:pt x="24560" y="30624"/>
                    <a:pt x="30833" y="26697"/>
                    <a:pt x="37341" y="23194"/>
                  </a:cubicBezTo>
                  <a:cubicBezTo>
                    <a:pt x="40591" y="21438"/>
                    <a:pt x="43909" y="19788"/>
                    <a:pt x="47296" y="18246"/>
                  </a:cubicBezTo>
                  <a:cubicBezTo>
                    <a:pt x="50673" y="16688"/>
                    <a:pt x="54130" y="15238"/>
                    <a:pt x="57666" y="13896"/>
                  </a:cubicBezTo>
                  <a:lnTo>
                    <a:pt x="57666" y="13896"/>
                  </a:lnTo>
                  <a:cubicBezTo>
                    <a:pt x="54229" y="15268"/>
                    <a:pt x="50791" y="16748"/>
                    <a:pt x="47341" y="18365"/>
                  </a:cubicBezTo>
                  <a:cubicBezTo>
                    <a:pt x="43886" y="19974"/>
                    <a:pt x="40409" y="21701"/>
                    <a:pt x="36923" y="23621"/>
                  </a:cubicBezTo>
                  <a:cubicBezTo>
                    <a:pt x="28522" y="28260"/>
                    <a:pt x="21104" y="33158"/>
                    <a:pt x="13784" y="39534"/>
                  </a:cubicBezTo>
                  <a:cubicBezTo>
                    <a:pt x="13413" y="39851"/>
                    <a:pt x="13176" y="40085"/>
                    <a:pt x="13212" y="40085"/>
                  </a:cubicBezTo>
                  <a:cubicBezTo>
                    <a:pt x="13213" y="40085"/>
                    <a:pt x="13215" y="40084"/>
                    <a:pt x="13217" y="40084"/>
                  </a:cubicBezTo>
                  <a:cubicBezTo>
                    <a:pt x="13283" y="40060"/>
                    <a:pt x="13611" y="39806"/>
                    <a:pt x="13985" y="39479"/>
                  </a:cubicBezTo>
                  <a:cubicBezTo>
                    <a:pt x="17728" y="36214"/>
                    <a:pt x="21583" y="33333"/>
                    <a:pt x="25518" y="30697"/>
                  </a:cubicBezTo>
                  <a:cubicBezTo>
                    <a:pt x="29450" y="28056"/>
                    <a:pt x="33454" y="25648"/>
                    <a:pt x="37572" y="23402"/>
                  </a:cubicBezTo>
                  <a:cubicBezTo>
                    <a:pt x="45811" y="18923"/>
                    <a:pt x="54485" y="15047"/>
                    <a:pt x="64185" y="11754"/>
                  </a:cubicBezTo>
                  <a:lnTo>
                    <a:pt x="66471" y="11001"/>
                  </a:lnTo>
                  <a:lnTo>
                    <a:pt x="66471" y="11001"/>
                  </a:lnTo>
                  <a:cubicBezTo>
                    <a:pt x="60527" y="13161"/>
                    <a:pt x="54799" y="15539"/>
                    <a:pt x="49220" y="18172"/>
                  </a:cubicBezTo>
                  <a:cubicBezTo>
                    <a:pt x="40629" y="21961"/>
                    <a:pt x="32314" y="26367"/>
                    <a:pt x="24574" y="31603"/>
                  </a:cubicBezTo>
                  <a:cubicBezTo>
                    <a:pt x="20708" y="34222"/>
                    <a:pt x="16987" y="37050"/>
                    <a:pt x="13506" y="40146"/>
                  </a:cubicBezTo>
                  <a:cubicBezTo>
                    <a:pt x="11782" y="41712"/>
                    <a:pt x="10089" y="43313"/>
                    <a:pt x="8527" y="45039"/>
                  </a:cubicBezTo>
                  <a:cubicBezTo>
                    <a:pt x="6943" y="46742"/>
                    <a:pt x="5460" y="48542"/>
                    <a:pt x="4138" y="50460"/>
                  </a:cubicBezTo>
                  <a:cubicBezTo>
                    <a:pt x="3599" y="51193"/>
                    <a:pt x="3241" y="51839"/>
                    <a:pt x="3301" y="51851"/>
                  </a:cubicBezTo>
                  <a:cubicBezTo>
                    <a:pt x="3301" y="51851"/>
                    <a:pt x="3302" y="51851"/>
                    <a:pt x="3302" y="51851"/>
                  </a:cubicBezTo>
                  <a:cubicBezTo>
                    <a:pt x="3352" y="51851"/>
                    <a:pt x="3802" y="51228"/>
                    <a:pt x="4333" y="50505"/>
                  </a:cubicBezTo>
                  <a:cubicBezTo>
                    <a:pt x="7425" y="46241"/>
                    <a:pt x="11228" y="42560"/>
                    <a:pt x="15253" y="39190"/>
                  </a:cubicBezTo>
                  <a:cubicBezTo>
                    <a:pt x="19298" y="35831"/>
                    <a:pt x="23624" y="32817"/>
                    <a:pt x="28089" y="30033"/>
                  </a:cubicBezTo>
                  <a:lnTo>
                    <a:pt x="28089" y="30033"/>
                  </a:lnTo>
                  <a:lnTo>
                    <a:pt x="26267" y="31279"/>
                  </a:lnTo>
                  <a:cubicBezTo>
                    <a:pt x="25653" y="31677"/>
                    <a:pt x="25047" y="32088"/>
                    <a:pt x="24449" y="32511"/>
                  </a:cubicBezTo>
                  <a:cubicBezTo>
                    <a:pt x="18845" y="36287"/>
                    <a:pt x="13525" y="40543"/>
                    <a:pt x="8892" y="45507"/>
                  </a:cubicBezTo>
                  <a:cubicBezTo>
                    <a:pt x="8005" y="46413"/>
                    <a:pt x="7302" y="47338"/>
                    <a:pt x="6767" y="48006"/>
                  </a:cubicBezTo>
                  <a:cubicBezTo>
                    <a:pt x="6262" y="48701"/>
                    <a:pt x="5976" y="49182"/>
                    <a:pt x="5990" y="49278"/>
                  </a:cubicBezTo>
                  <a:cubicBezTo>
                    <a:pt x="5994" y="49282"/>
                    <a:pt x="5999" y="49284"/>
                    <a:pt x="6006" y="49284"/>
                  </a:cubicBezTo>
                  <a:cubicBezTo>
                    <a:pt x="6087" y="49284"/>
                    <a:pt x="6406" y="48972"/>
                    <a:pt x="6874" y="48446"/>
                  </a:cubicBezTo>
                  <a:lnTo>
                    <a:pt x="8904" y="46240"/>
                  </a:lnTo>
                  <a:lnTo>
                    <a:pt x="8904" y="46240"/>
                  </a:lnTo>
                  <a:cubicBezTo>
                    <a:pt x="8650" y="46516"/>
                    <a:pt x="8410" y="46802"/>
                    <a:pt x="8173" y="47095"/>
                  </a:cubicBezTo>
                  <a:cubicBezTo>
                    <a:pt x="7950" y="47362"/>
                    <a:pt x="7797" y="47574"/>
                    <a:pt x="7824" y="47574"/>
                  </a:cubicBezTo>
                  <a:cubicBezTo>
                    <a:pt x="7828" y="47574"/>
                    <a:pt x="7835" y="47570"/>
                    <a:pt x="7845" y="47563"/>
                  </a:cubicBezTo>
                  <a:cubicBezTo>
                    <a:pt x="7965" y="47462"/>
                    <a:pt x="8304" y="47092"/>
                    <a:pt x="8550" y="46797"/>
                  </a:cubicBezTo>
                  <a:cubicBezTo>
                    <a:pt x="9481" y="45734"/>
                    <a:pt x="10402" y="44694"/>
                    <a:pt x="11384" y="43702"/>
                  </a:cubicBezTo>
                  <a:cubicBezTo>
                    <a:pt x="15976" y="39245"/>
                    <a:pt x="21116" y="35353"/>
                    <a:pt x="26491" y="31844"/>
                  </a:cubicBezTo>
                  <a:cubicBezTo>
                    <a:pt x="31867" y="28327"/>
                    <a:pt x="37512" y="25221"/>
                    <a:pt x="43292" y="22402"/>
                  </a:cubicBezTo>
                  <a:lnTo>
                    <a:pt x="43292" y="22402"/>
                  </a:lnTo>
                  <a:cubicBezTo>
                    <a:pt x="40190" y="23942"/>
                    <a:pt x="37129" y="25578"/>
                    <a:pt x="34110" y="27308"/>
                  </a:cubicBezTo>
                  <a:cubicBezTo>
                    <a:pt x="31103" y="29057"/>
                    <a:pt x="28140" y="30901"/>
                    <a:pt x="25251" y="32864"/>
                  </a:cubicBezTo>
                  <a:cubicBezTo>
                    <a:pt x="19487" y="36797"/>
                    <a:pt x="13981" y="41218"/>
                    <a:pt x="9252" y="46371"/>
                  </a:cubicBezTo>
                  <a:cubicBezTo>
                    <a:pt x="9349" y="46254"/>
                    <a:pt x="9394" y="46187"/>
                    <a:pt x="9376" y="46187"/>
                  </a:cubicBezTo>
                  <a:cubicBezTo>
                    <a:pt x="9361" y="46187"/>
                    <a:pt x="9299" y="46238"/>
                    <a:pt x="9182" y="46350"/>
                  </a:cubicBezTo>
                  <a:cubicBezTo>
                    <a:pt x="8962" y="46553"/>
                    <a:pt x="8567" y="46993"/>
                    <a:pt x="8398" y="47227"/>
                  </a:cubicBezTo>
                  <a:cubicBezTo>
                    <a:pt x="8297" y="47359"/>
                    <a:pt x="8261" y="47419"/>
                    <a:pt x="8277" y="47419"/>
                  </a:cubicBezTo>
                  <a:cubicBezTo>
                    <a:pt x="8293" y="47419"/>
                    <a:pt x="8360" y="47359"/>
                    <a:pt x="8465" y="47250"/>
                  </a:cubicBezTo>
                  <a:lnTo>
                    <a:pt x="8486" y="47227"/>
                  </a:lnTo>
                  <a:lnTo>
                    <a:pt x="8486" y="47227"/>
                  </a:lnTo>
                  <a:cubicBezTo>
                    <a:pt x="6047" y="50056"/>
                    <a:pt x="3794" y="53095"/>
                    <a:pt x="2287" y="56463"/>
                  </a:cubicBezTo>
                  <a:cubicBezTo>
                    <a:pt x="738" y="59781"/>
                    <a:pt x="1" y="63542"/>
                    <a:pt x="993" y="66957"/>
                  </a:cubicBezTo>
                  <a:cubicBezTo>
                    <a:pt x="1104" y="67342"/>
                    <a:pt x="1221" y="67668"/>
                    <a:pt x="1251" y="67668"/>
                  </a:cubicBezTo>
                  <a:cubicBezTo>
                    <a:pt x="1252" y="67668"/>
                    <a:pt x="1252" y="67667"/>
                    <a:pt x="1253" y="67667"/>
                  </a:cubicBezTo>
                  <a:cubicBezTo>
                    <a:pt x="1279" y="67648"/>
                    <a:pt x="1197" y="67280"/>
                    <a:pt x="1068" y="66845"/>
                  </a:cubicBezTo>
                  <a:cubicBezTo>
                    <a:pt x="686" y="65452"/>
                    <a:pt x="531" y="63982"/>
                    <a:pt x="696" y="62512"/>
                  </a:cubicBezTo>
                  <a:cubicBezTo>
                    <a:pt x="823" y="61045"/>
                    <a:pt x="1167" y="59578"/>
                    <a:pt x="1701" y="58165"/>
                  </a:cubicBezTo>
                  <a:cubicBezTo>
                    <a:pt x="2734" y="55326"/>
                    <a:pt x="4329" y="52663"/>
                    <a:pt x="6187" y="50203"/>
                  </a:cubicBezTo>
                  <a:cubicBezTo>
                    <a:pt x="9912" y="45270"/>
                    <a:pt x="14546" y="41028"/>
                    <a:pt x="19433" y="37213"/>
                  </a:cubicBezTo>
                  <a:cubicBezTo>
                    <a:pt x="29269" y="29606"/>
                    <a:pt x="40220" y="23613"/>
                    <a:pt x="51435" y="18728"/>
                  </a:cubicBezTo>
                  <a:cubicBezTo>
                    <a:pt x="52660" y="18200"/>
                    <a:pt x="53899" y="17694"/>
                    <a:pt x="55151" y="17206"/>
                  </a:cubicBezTo>
                  <a:lnTo>
                    <a:pt x="55154" y="17207"/>
                  </a:lnTo>
                  <a:cubicBezTo>
                    <a:pt x="55586" y="17153"/>
                    <a:pt x="56434" y="16893"/>
                    <a:pt x="57587" y="16549"/>
                  </a:cubicBezTo>
                  <a:lnTo>
                    <a:pt x="57587" y="16549"/>
                  </a:lnTo>
                  <a:cubicBezTo>
                    <a:pt x="49510" y="19667"/>
                    <a:pt x="41676" y="23300"/>
                    <a:pt x="34190" y="27593"/>
                  </a:cubicBezTo>
                  <a:cubicBezTo>
                    <a:pt x="27947" y="31143"/>
                    <a:pt x="21916" y="35096"/>
                    <a:pt x="16400" y="39688"/>
                  </a:cubicBezTo>
                  <a:cubicBezTo>
                    <a:pt x="15615" y="40360"/>
                    <a:pt x="14992" y="40959"/>
                    <a:pt x="15015" y="41021"/>
                  </a:cubicBezTo>
                  <a:cubicBezTo>
                    <a:pt x="15015" y="41025"/>
                    <a:pt x="15018" y="41026"/>
                    <a:pt x="15023" y="41026"/>
                  </a:cubicBezTo>
                  <a:cubicBezTo>
                    <a:pt x="15102" y="41026"/>
                    <a:pt x="15747" y="40519"/>
                    <a:pt x="16525" y="39855"/>
                  </a:cubicBezTo>
                  <a:lnTo>
                    <a:pt x="18571" y="38198"/>
                  </a:lnTo>
                  <a:lnTo>
                    <a:pt x="20661" y="36596"/>
                  </a:lnTo>
                  <a:lnTo>
                    <a:pt x="20661" y="36596"/>
                  </a:lnTo>
                  <a:cubicBezTo>
                    <a:pt x="19554" y="37534"/>
                    <a:pt x="18865" y="38187"/>
                    <a:pt x="18859" y="38334"/>
                  </a:cubicBezTo>
                  <a:cubicBezTo>
                    <a:pt x="18857" y="38356"/>
                    <a:pt x="18870" y="38366"/>
                    <a:pt x="18895" y="38366"/>
                  </a:cubicBezTo>
                  <a:cubicBezTo>
                    <a:pt x="19044" y="38366"/>
                    <a:pt x="19633" y="38017"/>
                    <a:pt x="20495" y="37437"/>
                  </a:cubicBezTo>
                  <a:lnTo>
                    <a:pt x="20495" y="37437"/>
                  </a:lnTo>
                  <a:cubicBezTo>
                    <a:pt x="17461" y="39814"/>
                    <a:pt x="14582" y="42344"/>
                    <a:pt x="11974" y="45054"/>
                  </a:cubicBezTo>
                  <a:cubicBezTo>
                    <a:pt x="9365" y="47758"/>
                    <a:pt x="7011" y="50651"/>
                    <a:pt x="5224" y="53730"/>
                  </a:cubicBezTo>
                  <a:cubicBezTo>
                    <a:pt x="5053" y="54023"/>
                    <a:pt x="4958" y="54211"/>
                    <a:pt x="4981" y="54211"/>
                  </a:cubicBezTo>
                  <a:cubicBezTo>
                    <a:pt x="4987" y="54211"/>
                    <a:pt x="4999" y="54201"/>
                    <a:pt x="5017" y="54180"/>
                  </a:cubicBezTo>
                  <a:cubicBezTo>
                    <a:pt x="5117" y="54066"/>
                    <a:pt x="5354" y="53710"/>
                    <a:pt x="5561" y="53355"/>
                  </a:cubicBezTo>
                  <a:cubicBezTo>
                    <a:pt x="8338" y="48978"/>
                    <a:pt x="12010" y="45060"/>
                    <a:pt x="15995" y="41536"/>
                  </a:cubicBezTo>
                  <a:cubicBezTo>
                    <a:pt x="19977" y="37991"/>
                    <a:pt x="24324" y="34831"/>
                    <a:pt x="28830" y="31906"/>
                  </a:cubicBezTo>
                  <a:cubicBezTo>
                    <a:pt x="36080" y="27488"/>
                    <a:pt x="43572" y="23806"/>
                    <a:pt x="52067" y="20302"/>
                  </a:cubicBezTo>
                  <a:cubicBezTo>
                    <a:pt x="64452" y="15228"/>
                    <a:pt x="76551" y="11555"/>
                    <a:pt x="88857" y="9234"/>
                  </a:cubicBezTo>
                  <a:cubicBezTo>
                    <a:pt x="93301" y="8509"/>
                    <a:pt x="97755" y="7989"/>
                    <a:pt x="102172" y="7721"/>
                  </a:cubicBezTo>
                  <a:lnTo>
                    <a:pt x="102172" y="7721"/>
                  </a:lnTo>
                  <a:cubicBezTo>
                    <a:pt x="101555" y="7817"/>
                    <a:pt x="101192" y="7910"/>
                    <a:pt x="101198" y="7990"/>
                  </a:cubicBezTo>
                  <a:cubicBezTo>
                    <a:pt x="101199" y="8009"/>
                    <a:pt x="101247" y="8023"/>
                    <a:pt x="101300" y="8038"/>
                  </a:cubicBezTo>
                  <a:cubicBezTo>
                    <a:pt x="97419" y="8310"/>
                    <a:pt x="93518" y="8785"/>
                    <a:pt x="89574" y="9436"/>
                  </a:cubicBezTo>
                  <a:cubicBezTo>
                    <a:pt x="80427" y="10935"/>
                    <a:pt x="71545" y="13318"/>
                    <a:pt x="62980" y="16290"/>
                  </a:cubicBezTo>
                  <a:cubicBezTo>
                    <a:pt x="54418" y="19275"/>
                    <a:pt x="46155" y="22847"/>
                    <a:pt x="38339" y="27099"/>
                  </a:cubicBezTo>
                  <a:cubicBezTo>
                    <a:pt x="30534" y="31347"/>
                    <a:pt x="23111" y="36241"/>
                    <a:pt x="16616" y="42032"/>
                  </a:cubicBezTo>
                  <a:cubicBezTo>
                    <a:pt x="13374" y="44922"/>
                    <a:pt x="10377" y="48051"/>
                    <a:pt x="7910" y="51446"/>
                  </a:cubicBezTo>
                  <a:cubicBezTo>
                    <a:pt x="5487" y="54820"/>
                    <a:pt x="3512" y="58563"/>
                    <a:pt x="3129" y="62125"/>
                  </a:cubicBezTo>
                  <a:cubicBezTo>
                    <a:pt x="3072" y="62577"/>
                    <a:pt x="3091" y="62984"/>
                    <a:pt x="3072" y="63350"/>
                  </a:cubicBezTo>
                  <a:cubicBezTo>
                    <a:pt x="3066" y="63715"/>
                    <a:pt x="3142" y="64013"/>
                    <a:pt x="3169" y="64261"/>
                  </a:cubicBezTo>
                  <a:cubicBezTo>
                    <a:pt x="3214" y="64677"/>
                    <a:pt x="3329" y="64898"/>
                    <a:pt x="3389" y="64898"/>
                  </a:cubicBezTo>
                  <a:cubicBezTo>
                    <a:pt x="3400" y="64898"/>
                    <a:pt x="3409" y="64890"/>
                    <a:pt x="3416" y="64874"/>
                  </a:cubicBezTo>
                  <a:cubicBezTo>
                    <a:pt x="3505" y="64670"/>
                    <a:pt x="3422" y="63197"/>
                    <a:pt x="3745" y="61436"/>
                  </a:cubicBezTo>
                  <a:cubicBezTo>
                    <a:pt x="4375" y="58117"/>
                    <a:pt x="6235" y="54698"/>
                    <a:pt x="8526" y="51607"/>
                  </a:cubicBezTo>
                  <a:cubicBezTo>
                    <a:pt x="10830" y="48495"/>
                    <a:pt x="13563" y="45611"/>
                    <a:pt x="16524" y="42925"/>
                  </a:cubicBezTo>
                  <a:cubicBezTo>
                    <a:pt x="22467" y="37558"/>
                    <a:pt x="29225" y="32875"/>
                    <a:pt x="36676" y="28640"/>
                  </a:cubicBezTo>
                  <a:cubicBezTo>
                    <a:pt x="41987" y="25620"/>
                    <a:pt x="47179" y="23114"/>
                    <a:pt x="52483" y="20854"/>
                  </a:cubicBezTo>
                  <a:cubicBezTo>
                    <a:pt x="57789" y="18601"/>
                    <a:pt x="63206" y="16558"/>
                    <a:pt x="69091" y="14735"/>
                  </a:cubicBezTo>
                  <a:cubicBezTo>
                    <a:pt x="75976" y="12588"/>
                    <a:pt x="82755" y="10953"/>
                    <a:pt x="89559" y="9821"/>
                  </a:cubicBezTo>
                  <a:cubicBezTo>
                    <a:pt x="95873" y="8774"/>
                    <a:pt x="102226" y="8152"/>
                    <a:pt x="108656" y="8152"/>
                  </a:cubicBezTo>
                  <a:cubicBezTo>
                    <a:pt x="109149" y="8152"/>
                    <a:pt x="109643" y="8156"/>
                    <a:pt x="110137" y="8163"/>
                  </a:cubicBezTo>
                  <a:cubicBezTo>
                    <a:pt x="111497" y="8225"/>
                    <a:pt x="112859" y="8278"/>
                    <a:pt x="114222" y="8375"/>
                  </a:cubicBezTo>
                  <a:cubicBezTo>
                    <a:pt x="114915" y="8406"/>
                    <a:pt x="115600" y="8468"/>
                    <a:pt x="116283" y="8537"/>
                  </a:cubicBezTo>
                  <a:cubicBezTo>
                    <a:pt x="116966" y="8601"/>
                    <a:pt x="117649" y="8657"/>
                    <a:pt x="118319" y="8758"/>
                  </a:cubicBezTo>
                  <a:cubicBezTo>
                    <a:pt x="120959" y="9111"/>
                    <a:pt x="123546" y="9624"/>
                    <a:pt x="125967" y="10397"/>
                  </a:cubicBezTo>
                  <a:cubicBezTo>
                    <a:pt x="128385" y="11161"/>
                    <a:pt x="130668" y="12167"/>
                    <a:pt x="132516" y="13483"/>
                  </a:cubicBezTo>
                  <a:cubicBezTo>
                    <a:pt x="136320" y="16122"/>
                    <a:pt x="137806" y="19737"/>
                    <a:pt x="136772" y="23836"/>
                  </a:cubicBezTo>
                  <a:cubicBezTo>
                    <a:pt x="137059" y="22601"/>
                    <a:pt x="137074" y="21424"/>
                    <a:pt x="136925" y="20321"/>
                  </a:cubicBezTo>
                  <a:cubicBezTo>
                    <a:pt x="136781" y="19213"/>
                    <a:pt x="136428" y="18170"/>
                    <a:pt x="135826" y="17219"/>
                  </a:cubicBezTo>
                  <a:cubicBezTo>
                    <a:pt x="134686" y="15295"/>
                    <a:pt x="132610" y="13646"/>
                    <a:pt x="130098" y="12446"/>
                  </a:cubicBezTo>
                  <a:cubicBezTo>
                    <a:pt x="127595" y="11226"/>
                    <a:pt x="124735" y="10378"/>
                    <a:pt x="121778" y="9832"/>
                  </a:cubicBezTo>
                  <a:cubicBezTo>
                    <a:pt x="118818" y="9279"/>
                    <a:pt x="115762" y="8972"/>
                    <a:pt x="112685" y="8867"/>
                  </a:cubicBezTo>
                  <a:cubicBezTo>
                    <a:pt x="112485" y="8860"/>
                    <a:pt x="112300" y="8857"/>
                    <a:pt x="112135" y="8857"/>
                  </a:cubicBezTo>
                  <a:cubicBezTo>
                    <a:pt x="111567" y="8857"/>
                    <a:pt x="111230" y="8893"/>
                    <a:pt x="111300" y="8937"/>
                  </a:cubicBezTo>
                  <a:cubicBezTo>
                    <a:pt x="111456" y="9009"/>
                    <a:pt x="112256" y="9049"/>
                    <a:pt x="113135" y="9111"/>
                  </a:cubicBezTo>
                  <a:cubicBezTo>
                    <a:pt x="117397" y="9339"/>
                    <a:pt x="121621" y="9904"/>
                    <a:pt x="125495" y="11058"/>
                  </a:cubicBezTo>
                  <a:cubicBezTo>
                    <a:pt x="129322" y="12207"/>
                    <a:pt x="132899" y="14023"/>
                    <a:pt x="134786" y="16477"/>
                  </a:cubicBezTo>
                  <a:cubicBezTo>
                    <a:pt x="136668" y="18879"/>
                    <a:pt x="136999" y="21767"/>
                    <a:pt x="135900" y="25139"/>
                  </a:cubicBezTo>
                  <a:cubicBezTo>
                    <a:pt x="134792" y="28478"/>
                    <a:pt x="132513" y="31866"/>
                    <a:pt x="129799" y="34938"/>
                  </a:cubicBezTo>
                  <a:cubicBezTo>
                    <a:pt x="128083" y="36418"/>
                    <a:pt x="125402" y="38736"/>
                    <a:pt x="122123" y="41210"/>
                  </a:cubicBezTo>
                  <a:cubicBezTo>
                    <a:pt x="118853" y="43689"/>
                    <a:pt x="115001" y="46326"/>
                    <a:pt x="111243" y="48676"/>
                  </a:cubicBezTo>
                  <a:cubicBezTo>
                    <a:pt x="108478" y="50425"/>
                    <a:pt x="105871" y="52009"/>
                    <a:pt x="103227" y="53593"/>
                  </a:cubicBezTo>
                  <a:cubicBezTo>
                    <a:pt x="104509" y="52935"/>
                    <a:pt x="105735" y="52258"/>
                    <a:pt x="106996" y="51569"/>
                  </a:cubicBezTo>
                  <a:lnTo>
                    <a:pt x="106996" y="51569"/>
                  </a:lnTo>
                  <a:cubicBezTo>
                    <a:pt x="103347" y="53728"/>
                    <a:pt x="100204" y="55550"/>
                    <a:pt x="97060" y="57316"/>
                  </a:cubicBezTo>
                  <a:lnTo>
                    <a:pt x="96181" y="57717"/>
                  </a:lnTo>
                  <a:cubicBezTo>
                    <a:pt x="88487" y="61016"/>
                    <a:pt x="79386" y="64671"/>
                    <a:pt x="70710" y="67242"/>
                  </a:cubicBezTo>
                  <a:lnTo>
                    <a:pt x="71383" y="67320"/>
                  </a:lnTo>
                  <a:cubicBezTo>
                    <a:pt x="69760" y="67741"/>
                    <a:pt x="68788" y="67903"/>
                    <a:pt x="67020" y="68371"/>
                  </a:cubicBezTo>
                  <a:cubicBezTo>
                    <a:pt x="67532" y="68290"/>
                    <a:pt x="68010" y="68222"/>
                    <a:pt x="68519" y="68126"/>
                  </a:cubicBezTo>
                  <a:lnTo>
                    <a:pt x="68519" y="68126"/>
                  </a:lnTo>
                  <a:lnTo>
                    <a:pt x="68414" y="68157"/>
                  </a:lnTo>
                  <a:cubicBezTo>
                    <a:pt x="66498" y="68582"/>
                    <a:pt x="64221" y="69193"/>
                    <a:pt x="61859" y="69827"/>
                  </a:cubicBezTo>
                  <a:cubicBezTo>
                    <a:pt x="56591" y="70855"/>
                    <a:pt x="50248" y="72139"/>
                    <a:pt x="43572" y="73121"/>
                  </a:cubicBezTo>
                  <a:cubicBezTo>
                    <a:pt x="38052" y="73943"/>
                    <a:pt x="32276" y="74533"/>
                    <a:pt x="26831" y="74533"/>
                  </a:cubicBezTo>
                  <a:cubicBezTo>
                    <a:pt x="25700" y="74533"/>
                    <a:pt x="24584" y="74507"/>
                    <a:pt x="23487" y="74453"/>
                  </a:cubicBezTo>
                  <a:cubicBezTo>
                    <a:pt x="22893" y="74408"/>
                    <a:pt x="22317" y="74379"/>
                    <a:pt x="21935" y="74379"/>
                  </a:cubicBezTo>
                  <a:cubicBezTo>
                    <a:pt x="21703" y="74379"/>
                    <a:pt x="21543" y="74390"/>
                    <a:pt x="21495" y="74414"/>
                  </a:cubicBezTo>
                  <a:cubicBezTo>
                    <a:pt x="21369" y="74479"/>
                    <a:pt x="22038" y="74600"/>
                    <a:pt x="23017" y="74694"/>
                  </a:cubicBezTo>
                  <a:cubicBezTo>
                    <a:pt x="25537" y="74949"/>
                    <a:pt x="27954" y="75081"/>
                    <a:pt x="30509" y="75081"/>
                  </a:cubicBezTo>
                  <a:cubicBezTo>
                    <a:pt x="31815" y="75081"/>
                    <a:pt x="33157" y="75046"/>
                    <a:pt x="34567" y="74976"/>
                  </a:cubicBezTo>
                  <a:cubicBezTo>
                    <a:pt x="42331" y="74533"/>
                    <a:pt x="49712" y="73542"/>
                    <a:pt x="57705" y="71699"/>
                  </a:cubicBezTo>
                  <a:lnTo>
                    <a:pt x="59119" y="71410"/>
                  </a:lnTo>
                  <a:lnTo>
                    <a:pt x="61191" y="71121"/>
                  </a:lnTo>
                  <a:lnTo>
                    <a:pt x="60902" y="71190"/>
                  </a:lnTo>
                  <a:lnTo>
                    <a:pt x="58214" y="71777"/>
                  </a:lnTo>
                  <a:lnTo>
                    <a:pt x="58719" y="71714"/>
                  </a:lnTo>
                  <a:lnTo>
                    <a:pt x="58719" y="71714"/>
                  </a:lnTo>
                  <a:cubicBezTo>
                    <a:pt x="55267" y="72516"/>
                    <a:pt x="51810" y="73230"/>
                    <a:pt x="48359" y="73815"/>
                  </a:cubicBezTo>
                  <a:cubicBezTo>
                    <a:pt x="41957" y="74728"/>
                    <a:pt x="34927" y="75539"/>
                    <a:pt x="28016" y="75539"/>
                  </a:cubicBezTo>
                  <a:cubicBezTo>
                    <a:pt x="27835" y="75539"/>
                    <a:pt x="27654" y="75539"/>
                    <a:pt x="27473" y="75538"/>
                  </a:cubicBezTo>
                  <a:cubicBezTo>
                    <a:pt x="23938" y="75514"/>
                    <a:pt x="20446" y="75272"/>
                    <a:pt x="17184" y="74706"/>
                  </a:cubicBezTo>
                  <a:cubicBezTo>
                    <a:pt x="13911" y="74167"/>
                    <a:pt x="10925" y="73206"/>
                    <a:pt x="8475" y="71929"/>
                  </a:cubicBezTo>
                  <a:cubicBezTo>
                    <a:pt x="7767" y="71475"/>
                    <a:pt x="7221" y="71171"/>
                    <a:pt x="7124" y="71171"/>
                  </a:cubicBezTo>
                  <a:cubicBezTo>
                    <a:pt x="7108" y="71171"/>
                    <a:pt x="7104" y="71179"/>
                    <a:pt x="7114" y="71196"/>
                  </a:cubicBezTo>
                  <a:cubicBezTo>
                    <a:pt x="7135" y="71274"/>
                    <a:pt x="7330" y="71447"/>
                    <a:pt x="7628" y="71662"/>
                  </a:cubicBezTo>
                  <a:cubicBezTo>
                    <a:pt x="7931" y="71874"/>
                    <a:pt x="8286" y="72171"/>
                    <a:pt x="8747" y="72389"/>
                  </a:cubicBezTo>
                  <a:cubicBezTo>
                    <a:pt x="11142" y="73799"/>
                    <a:pt x="14013" y="74787"/>
                    <a:pt x="16965" y="75423"/>
                  </a:cubicBezTo>
                  <a:cubicBezTo>
                    <a:pt x="19916" y="76077"/>
                    <a:pt x="22941" y="76433"/>
                    <a:pt x="25864" y="76657"/>
                  </a:cubicBezTo>
                  <a:cubicBezTo>
                    <a:pt x="26102" y="76671"/>
                    <a:pt x="25695" y="76767"/>
                    <a:pt x="26132" y="76815"/>
                  </a:cubicBezTo>
                  <a:lnTo>
                    <a:pt x="26813" y="76886"/>
                  </a:lnTo>
                  <a:cubicBezTo>
                    <a:pt x="26079" y="76849"/>
                    <a:pt x="25303" y="76810"/>
                    <a:pt x="24477" y="76736"/>
                  </a:cubicBezTo>
                  <a:cubicBezTo>
                    <a:pt x="21337" y="76690"/>
                    <a:pt x="20171" y="76532"/>
                    <a:pt x="19364" y="76458"/>
                  </a:cubicBezTo>
                  <a:lnTo>
                    <a:pt x="19350" y="76455"/>
                  </a:lnTo>
                  <a:lnTo>
                    <a:pt x="19108" y="76433"/>
                  </a:lnTo>
                  <a:cubicBezTo>
                    <a:pt x="18732" y="76398"/>
                    <a:pt x="18405" y="76367"/>
                    <a:pt x="17940" y="76292"/>
                  </a:cubicBezTo>
                  <a:lnTo>
                    <a:pt x="17940" y="76292"/>
                  </a:lnTo>
                  <a:cubicBezTo>
                    <a:pt x="17942" y="76294"/>
                    <a:pt x="17942" y="76297"/>
                    <a:pt x="17942" y="76301"/>
                  </a:cubicBezTo>
                  <a:lnTo>
                    <a:pt x="17648" y="76261"/>
                  </a:lnTo>
                  <a:lnTo>
                    <a:pt x="16291" y="75977"/>
                  </a:lnTo>
                  <a:cubicBezTo>
                    <a:pt x="15792" y="75844"/>
                    <a:pt x="15302" y="75744"/>
                    <a:pt x="15049" y="75712"/>
                  </a:cubicBezTo>
                  <a:lnTo>
                    <a:pt x="14471" y="75498"/>
                  </a:lnTo>
                  <a:cubicBezTo>
                    <a:pt x="13244" y="75094"/>
                    <a:pt x="12614" y="74920"/>
                    <a:pt x="12025" y="74666"/>
                  </a:cubicBezTo>
                  <a:cubicBezTo>
                    <a:pt x="11420" y="74436"/>
                    <a:pt x="10807" y="74204"/>
                    <a:pt x="9660" y="73638"/>
                  </a:cubicBezTo>
                  <a:lnTo>
                    <a:pt x="9660" y="73638"/>
                  </a:lnTo>
                  <a:cubicBezTo>
                    <a:pt x="9660" y="73638"/>
                    <a:pt x="9653" y="73661"/>
                    <a:pt x="9714" y="73725"/>
                  </a:cubicBezTo>
                  <a:cubicBezTo>
                    <a:pt x="9605" y="73703"/>
                    <a:pt x="8856" y="73318"/>
                    <a:pt x="8003" y="72832"/>
                  </a:cubicBezTo>
                  <a:cubicBezTo>
                    <a:pt x="7261" y="72300"/>
                    <a:pt x="7135" y="72391"/>
                    <a:pt x="5485" y="70891"/>
                  </a:cubicBezTo>
                  <a:lnTo>
                    <a:pt x="5485" y="70891"/>
                  </a:lnTo>
                  <a:lnTo>
                    <a:pt x="5569" y="70994"/>
                  </a:lnTo>
                  <a:cubicBezTo>
                    <a:pt x="5641" y="71106"/>
                    <a:pt x="5856" y="71280"/>
                    <a:pt x="6246" y="71663"/>
                  </a:cubicBezTo>
                  <a:cubicBezTo>
                    <a:pt x="6246" y="71663"/>
                    <a:pt x="6246" y="71663"/>
                    <a:pt x="6246" y="71663"/>
                  </a:cubicBezTo>
                  <a:cubicBezTo>
                    <a:pt x="6245" y="71663"/>
                    <a:pt x="6217" y="71656"/>
                    <a:pt x="5559" y="71007"/>
                  </a:cubicBezTo>
                  <a:lnTo>
                    <a:pt x="5559" y="71007"/>
                  </a:lnTo>
                  <a:cubicBezTo>
                    <a:pt x="5562" y="71017"/>
                    <a:pt x="5572" y="71063"/>
                    <a:pt x="5668" y="71248"/>
                  </a:cubicBezTo>
                  <a:cubicBezTo>
                    <a:pt x="5668" y="71248"/>
                    <a:pt x="5668" y="71248"/>
                    <a:pt x="5667" y="71248"/>
                  </a:cubicBezTo>
                  <a:cubicBezTo>
                    <a:pt x="5666" y="71248"/>
                    <a:pt x="5640" y="71240"/>
                    <a:pt x="5433" y="70866"/>
                  </a:cubicBezTo>
                  <a:lnTo>
                    <a:pt x="5092" y="70640"/>
                  </a:lnTo>
                  <a:lnTo>
                    <a:pt x="4949" y="70454"/>
                  </a:lnTo>
                  <a:cubicBezTo>
                    <a:pt x="4784" y="70283"/>
                    <a:pt x="4564" y="69873"/>
                    <a:pt x="4105" y="69116"/>
                  </a:cubicBezTo>
                  <a:cubicBezTo>
                    <a:pt x="4030" y="69003"/>
                    <a:pt x="3854" y="68731"/>
                    <a:pt x="3408" y="68052"/>
                  </a:cubicBezTo>
                  <a:cubicBezTo>
                    <a:pt x="3408" y="68052"/>
                    <a:pt x="3299" y="67856"/>
                    <a:pt x="3207" y="67717"/>
                  </a:cubicBezTo>
                  <a:cubicBezTo>
                    <a:pt x="3170" y="67711"/>
                    <a:pt x="3178" y="67715"/>
                    <a:pt x="2784" y="67114"/>
                  </a:cubicBezTo>
                  <a:cubicBezTo>
                    <a:pt x="2784" y="67114"/>
                    <a:pt x="2784" y="67114"/>
                    <a:pt x="2783" y="67114"/>
                  </a:cubicBezTo>
                  <a:cubicBezTo>
                    <a:pt x="2778" y="67114"/>
                    <a:pt x="2745" y="67117"/>
                    <a:pt x="2741" y="67186"/>
                  </a:cubicBezTo>
                  <a:cubicBezTo>
                    <a:pt x="2803" y="67396"/>
                    <a:pt x="2802" y="67396"/>
                    <a:pt x="2740" y="67481"/>
                  </a:cubicBezTo>
                  <a:cubicBezTo>
                    <a:pt x="2740" y="67481"/>
                    <a:pt x="2820" y="67728"/>
                    <a:pt x="2929" y="68067"/>
                  </a:cubicBezTo>
                  <a:cubicBezTo>
                    <a:pt x="3047" y="68399"/>
                    <a:pt x="3094" y="68474"/>
                    <a:pt x="3760" y="69608"/>
                  </a:cubicBezTo>
                  <a:cubicBezTo>
                    <a:pt x="3676" y="69526"/>
                    <a:pt x="3587" y="69453"/>
                    <a:pt x="3530" y="69377"/>
                  </a:cubicBezTo>
                  <a:cubicBezTo>
                    <a:pt x="3475" y="69351"/>
                    <a:pt x="3427" y="69330"/>
                    <a:pt x="3393" y="69330"/>
                  </a:cubicBezTo>
                  <a:cubicBezTo>
                    <a:pt x="3272" y="69330"/>
                    <a:pt x="3342" y="69601"/>
                    <a:pt x="3954" y="70872"/>
                  </a:cubicBezTo>
                  <a:lnTo>
                    <a:pt x="4397" y="71414"/>
                  </a:lnTo>
                  <a:cubicBezTo>
                    <a:pt x="4546" y="71584"/>
                    <a:pt x="4710" y="71810"/>
                    <a:pt x="4938" y="72042"/>
                  </a:cubicBezTo>
                  <a:cubicBezTo>
                    <a:pt x="5181" y="72265"/>
                    <a:pt x="5454" y="72520"/>
                    <a:pt x="5755" y="72798"/>
                  </a:cubicBezTo>
                  <a:cubicBezTo>
                    <a:pt x="7302" y="73957"/>
                    <a:pt x="7295" y="73979"/>
                    <a:pt x="9315" y="75050"/>
                  </a:cubicBezTo>
                  <a:cubicBezTo>
                    <a:pt x="9315" y="75050"/>
                    <a:pt x="9753" y="75288"/>
                    <a:pt x="10544" y="75646"/>
                  </a:cubicBezTo>
                  <a:lnTo>
                    <a:pt x="11681" y="76243"/>
                  </a:lnTo>
                  <a:lnTo>
                    <a:pt x="11691" y="76247"/>
                  </a:lnTo>
                  <a:cubicBezTo>
                    <a:pt x="11274" y="76090"/>
                    <a:pt x="10862" y="75945"/>
                    <a:pt x="10516" y="75833"/>
                  </a:cubicBezTo>
                  <a:cubicBezTo>
                    <a:pt x="10053" y="75668"/>
                    <a:pt x="9770" y="75580"/>
                    <a:pt x="9679" y="75580"/>
                  </a:cubicBezTo>
                  <a:cubicBezTo>
                    <a:pt x="9576" y="75580"/>
                    <a:pt x="9720" y="75693"/>
                    <a:pt x="10129" y="75931"/>
                  </a:cubicBezTo>
                  <a:cubicBezTo>
                    <a:pt x="9936" y="75891"/>
                    <a:pt x="9789" y="75873"/>
                    <a:pt x="9683" y="75873"/>
                  </a:cubicBezTo>
                  <a:cubicBezTo>
                    <a:pt x="9469" y="75873"/>
                    <a:pt x="9426" y="75949"/>
                    <a:pt x="9521" y="76089"/>
                  </a:cubicBezTo>
                  <a:cubicBezTo>
                    <a:pt x="9658" y="76309"/>
                    <a:pt x="10114" y="76645"/>
                    <a:pt x="10781" y="77027"/>
                  </a:cubicBezTo>
                  <a:cubicBezTo>
                    <a:pt x="10581" y="76991"/>
                    <a:pt x="10423" y="76973"/>
                    <a:pt x="10309" y="76973"/>
                  </a:cubicBezTo>
                  <a:cubicBezTo>
                    <a:pt x="10158" y="76973"/>
                    <a:pt x="10084" y="77005"/>
                    <a:pt x="10096" y="77072"/>
                  </a:cubicBezTo>
                  <a:cubicBezTo>
                    <a:pt x="9217" y="76844"/>
                    <a:pt x="8516" y="76603"/>
                    <a:pt x="7938" y="76479"/>
                  </a:cubicBezTo>
                  <a:cubicBezTo>
                    <a:pt x="7378" y="76319"/>
                    <a:pt x="6965" y="76219"/>
                    <a:pt x="6686" y="76215"/>
                  </a:cubicBezTo>
                  <a:lnTo>
                    <a:pt x="6374" y="76304"/>
                  </a:lnTo>
                  <a:cubicBezTo>
                    <a:pt x="6736" y="76745"/>
                    <a:pt x="8012" y="77753"/>
                    <a:pt x="10147" y="78753"/>
                  </a:cubicBezTo>
                  <a:lnTo>
                    <a:pt x="10787" y="79074"/>
                  </a:lnTo>
                  <a:lnTo>
                    <a:pt x="10088" y="79003"/>
                  </a:lnTo>
                  <a:lnTo>
                    <a:pt x="10088" y="79003"/>
                  </a:lnTo>
                  <a:cubicBezTo>
                    <a:pt x="11391" y="79845"/>
                    <a:pt x="13478" y="80760"/>
                    <a:pt x="15697" y="81554"/>
                  </a:cubicBezTo>
                  <a:cubicBezTo>
                    <a:pt x="17916" y="82367"/>
                    <a:pt x="20265" y="82959"/>
                    <a:pt x="22064" y="83491"/>
                  </a:cubicBezTo>
                  <a:cubicBezTo>
                    <a:pt x="22970" y="83709"/>
                    <a:pt x="23878" y="83889"/>
                    <a:pt x="24793" y="84092"/>
                  </a:cubicBezTo>
                  <a:cubicBezTo>
                    <a:pt x="26777" y="84505"/>
                    <a:pt x="29966" y="84927"/>
                    <a:pt x="33689" y="85020"/>
                  </a:cubicBezTo>
                  <a:cubicBezTo>
                    <a:pt x="34687" y="85025"/>
                    <a:pt x="35689" y="85051"/>
                    <a:pt x="36689" y="85051"/>
                  </a:cubicBezTo>
                  <a:cubicBezTo>
                    <a:pt x="36998" y="85051"/>
                    <a:pt x="37308" y="85049"/>
                    <a:pt x="37617" y="85042"/>
                  </a:cubicBezTo>
                  <a:lnTo>
                    <a:pt x="40089" y="84952"/>
                  </a:lnTo>
                  <a:lnTo>
                    <a:pt x="40089" y="84952"/>
                  </a:lnTo>
                  <a:cubicBezTo>
                    <a:pt x="35956" y="85454"/>
                    <a:pt x="33639" y="85802"/>
                    <a:pt x="34429" y="86267"/>
                  </a:cubicBezTo>
                  <a:cubicBezTo>
                    <a:pt x="35111" y="86659"/>
                    <a:pt x="37941" y="86994"/>
                    <a:pt x="41889" y="86994"/>
                  </a:cubicBezTo>
                  <a:cubicBezTo>
                    <a:pt x="45678" y="86994"/>
                    <a:pt x="50497" y="86686"/>
                    <a:pt x="55437" y="85825"/>
                  </a:cubicBezTo>
                  <a:cubicBezTo>
                    <a:pt x="68922" y="83696"/>
                    <a:pt x="81658" y="79589"/>
                    <a:pt x="93901" y="74194"/>
                  </a:cubicBezTo>
                  <a:cubicBezTo>
                    <a:pt x="100012" y="71456"/>
                    <a:pt x="106029" y="68420"/>
                    <a:pt x="111865" y="64876"/>
                  </a:cubicBezTo>
                  <a:cubicBezTo>
                    <a:pt x="114795" y="63131"/>
                    <a:pt x="117668" y="61233"/>
                    <a:pt x="120498" y="59216"/>
                  </a:cubicBezTo>
                  <a:cubicBezTo>
                    <a:pt x="123331" y="57207"/>
                    <a:pt x="126111" y="55052"/>
                    <a:pt x="128803" y="52699"/>
                  </a:cubicBezTo>
                  <a:cubicBezTo>
                    <a:pt x="132803" y="49244"/>
                    <a:pt x="136497" y="45482"/>
                    <a:pt x="139755" y="41199"/>
                  </a:cubicBezTo>
                  <a:cubicBezTo>
                    <a:pt x="141391" y="39071"/>
                    <a:pt x="142871" y="36737"/>
                    <a:pt x="144159" y="34200"/>
                  </a:cubicBezTo>
                  <a:cubicBezTo>
                    <a:pt x="145431" y="31657"/>
                    <a:pt x="146509" y="28858"/>
                    <a:pt x="147027" y="25696"/>
                  </a:cubicBezTo>
                  <a:cubicBezTo>
                    <a:pt x="147550" y="22561"/>
                    <a:pt x="147409" y="18976"/>
                    <a:pt x="146199" y="15662"/>
                  </a:cubicBezTo>
                  <a:cubicBezTo>
                    <a:pt x="145033" y="12324"/>
                    <a:pt x="142783" y="9512"/>
                    <a:pt x="140350" y="7502"/>
                  </a:cubicBezTo>
                  <a:cubicBezTo>
                    <a:pt x="137895" y="5469"/>
                    <a:pt x="135247" y="4107"/>
                    <a:pt x="132623" y="3082"/>
                  </a:cubicBezTo>
                  <a:cubicBezTo>
                    <a:pt x="129989" y="2052"/>
                    <a:pt x="127351" y="1388"/>
                    <a:pt x="124721" y="909"/>
                  </a:cubicBezTo>
                  <a:cubicBezTo>
                    <a:pt x="120718" y="266"/>
                    <a:pt x="116814" y="0"/>
                    <a:pt x="112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2" name="Google Shape;26662;p78"/>
            <p:cNvSpPr/>
            <p:nvPr/>
          </p:nvSpPr>
          <p:spPr>
            <a:xfrm>
              <a:off x="4048750" y="2284700"/>
              <a:ext cx="795800" cy="1154850"/>
            </a:xfrm>
            <a:custGeom>
              <a:avLst/>
              <a:gdLst/>
              <a:ahLst/>
              <a:cxnLst/>
              <a:rect l="l" t="t" r="r" b="b"/>
              <a:pathLst>
                <a:path w="31832" h="46194" extrusionOk="0">
                  <a:moveTo>
                    <a:pt x="30583" y="0"/>
                  </a:moveTo>
                  <a:cubicBezTo>
                    <a:pt x="30474" y="0"/>
                    <a:pt x="30387" y="137"/>
                    <a:pt x="30340" y="405"/>
                  </a:cubicBezTo>
                  <a:cubicBezTo>
                    <a:pt x="30184" y="942"/>
                    <a:pt x="30101" y="2036"/>
                    <a:pt x="29922" y="3559"/>
                  </a:cubicBezTo>
                  <a:cubicBezTo>
                    <a:pt x="29705" y="5062"/>
                    <a:pt x="29393" y="7013"/>
                    <a:pt x="28734" y="9129"/>
                  </a:cubicBezTo>
                  <a:cubicBezTo>
                    <a:pt x="28365" y="10412"/>
                    <a:pt x="27878" y="11553"/>
                    <a:pt x="27387" y="12698"/>
                  </a:cubicBezTo>
                  <a:cubicBezTo>
                    <a:pt x="27197" y="13113"/>
                    <a:pt x="26975" y="13479"/>
                    <a:pt x="26776" y="13863"/>
                  </a:cubicBezTo>
                  <a:cubicBezTo>
                    <a:pt x="27065" y="13036"/>
                    <a:pt x="27477" y="11856"/>
                    <a:pt x="27954" y="10488"/>
                  </a:cubicBezTo>
                  <a:lnTo>
                    <a:pt x="27954" y="10488"/>
                  </a:lnTo>
                  <a:cubicBezTo>
                    <a:pt x="26675" y="13872"/>
                    <a:pt x="24957" y="16980"/>
                    <a:pt x="23047" y="19869"/>
                  </a:cubicBezTo>
                  <a:cubicBezTo>
                    <a:pt x="21146" y="22767"/>
                    <a:pt x="19053" y="25462"/>
                    <a:pt x="16946" y="28007"/>
                  </a:cubicBezTo>
                  <a:cubicBezTo>
                    <a:pt x="12714" y="33055"/>
                    <a:pt x="8393" y="37515"/>
                    <a:pt x="5006" y="41083"/>
                  </a:cubicBezTo>
                  <a:cubicBezTo>
                    <a:pt x="2281" y="43257"/>
                    <a:pt x="0" y="45381"/>
                    <a:pt x="10" y="46017"/>
                  </a:cubicBezTo>
                  <a:cubicBezTo>
                    <a:pt x="13" y="46136"/>
                    <a:pt x="98" y="46193"/>
                    <a:pt x="252" y="46193"/>
                  </a:cubicBezTo>
                  <a:cubicBezTo>
                    <a:pt x="920" y="46193"/>
                    <a:pt x="2887" y="45116"/>
                    <a:pt x="5159" y="43322"/>
                  </a:cubicBezTo>
                  <a:cubicBezTo>
                    <a:pt x="5799" y="42868"/>
                    <a:pt x="6526" y="42306"/>
                    <a:pt x="7010" y="42006"/>
                  </a:cubicBezTo>
                  <a:cubicBezTo>
                    <a:pt x="9188" y="40666"/>
                    <a:pt x="11513" y="38981"/>
                    <a:pt x="13918" y="36957"/>
                  </a:cubicBezTo>
                  <a:cubicBezTo>
                    <a:pt x="16330" y="34949"/>
                    <a:pt x="18804" y="32545"/>
                    <a:pt x="21283" y="29755"/>
                  </a:cubicBezTo>
                  <a:lnTo>
                    <a:pt x="21283" y="29755"/>
                  </a:lnTo>
                  <a:cubicBezTo>
                    <a:pt x="20291" y="30808"/>
                    <a:pt x="19227" y="31821"/>
                    <a:pt x="18206" y="32786"/>
                  </a:cubicBezTo>
                  <a:cubicBezTo>
                    <a:pt x="19677" y="31280"/>
                    <a:pt x="21122" y="29763"/>
                    <a:pt x="22593" y="27802"/>
                  </a:cubicBezTo>
                  <a:lnTo>
                    <a:pt x="22593" y="27802"/>
                  </a:lnTo>
                  <a:lnTo>
                    <a:pt x="21905" y="28317"/>
                  </a:lnTo>
                  <a:cubicBezTo>
                    <a:pt x="24414" y="25571"/>
                    <a:pt x="27099" y="21765"/>
                    <a:pt x="29062" y="17407"/>
                  </a:cubicBezTo>
                  <a:cubicBezTo>
                    <a:pt x="29563" y="16354"/>
                    <a:pt x="29963" y="15148"/>
                    <a:pt x="30368" y="14065"/>
                  </a:cubicBezTo>
                  <a:cubicBezTo>
                    <a:pt x="30540" y="13476"/>
                    <a:pt x="30709" y="12897"/>
                    <a:pt x="30875" y="12327"/>
                  </a:cubicBezTo>
                  <a:cubicBezTo>
                    <a:pt x="30952" y="12044"/>
                    <a:pt x="31028" y="11763"/>
                    <a:pt x="31104" y="11485"/>
                  </a:cubicBezTo>
                  <a:cubicBezTo>
                    <a:pt x="31163" y="11187"/>
                    <a:pt x="31222" y="10893"/>
                    <a:pt x="31281" y="10602"/>
                  </a:cubicBezTo>
                  <a:cubicBezTo>
                    <a:pt x="31394" y="10022"/>
                    <a:pt x="31492" y="9457"/>
                    <a:pt x="31581" y="8910"/>
                  </a:cubicBezTo>
                  <a:cubicBezTo>
                    <a:pt x="31655" y="8347"/>
                    <a:pt x="31695" y="7770"/>
                    <a:pt x="31736" y="7234"/>
                  </a:cubicBezTo>
                  <a:cubicBezTo>
                    <a:pt x="31832" y="6179"/>
                    <a:pt x="31800" y="5124"/>
                    <a:pt x="31739" y="4201"/>
                  </a:cubicBezTo>
                  <a:cubicBezTo>
                    <a:pt x="31486" y="1349"/>
                    <a:pt x="30925" y="0"/>
                    <a:pt x="30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3" name="Google Shape;26663;p78"/>
            <p:cNvSpPr/>
            <p:nvPr/>
          </p:nvSpPr>
          <p:spPr>
            <a:xfrm>
              <a:off x="4431100" y="2248950"/>
              <a:ext cx="344675" cy="783650"/>
            </a:xfrm>
            <a:custGeom>
              <a:avLst/>
              <a:gdLst/>
              <a:ahLst/>
              <a:cxnLst/>
              <a:rect l="l" t="t" r="r" b="b"/>
              <a:pathLst>
                <a:path w="13787" h="31346" extrusionOk="0">
                  <a:moveTo>
                    <a:pt x="12507" y="0"/>
                  </a:moveTo>
                  <a:cubicBezTo>
                    <a:pt x="12325" y="0"/>
                    <a:pt x="12244" y="605"/>
                    <a:pt x="12093" y="811"/>
                  </a:cubicBezTo>
                  <a:cubicBezTo>
                    <a:pt x="12075" y="800"/>
                    <a:pt x="12059" y="794"/>
                    <a:pt x="12044" y="794"/>
                  </a:cubicBezTo>
                  <a:cubicBezTo>
                    <a:pt x="11959" y="794"/>
                    <a:pt x="11910" y="972"/>
                    <a:pt x="11890" y="1297"/>
                  </a:cubicBezTo>
                  <a:cubicBezTo>
                    <a:pt x="11862" y="1678"/>
                    <a:pt x="11903" y="2268"/>
                    <a:pt x="11857" y="2994"/>
                  </a:cubicBezTo>
                  <a:cubicBezTo>
                    <a:pt x="11831" y="3724"/>
                    <a:pt x="11844" y="4620"/>
                    <a:pt x="11719" y="5575"/>
                  </a:cubicBezTo>
                  <a:cubicBezTo>
                    <a:pt x="11651" y="6559"/>
                    <a:pt x="11471" y="7586"/>
                    <a:pt x="11276" y="8681"/>
                  </a:cubicBezTo>
                  <a:cubicBezTo>
                    <a:pt x="11041" y="9828"/>
                    <a:pt x="10769" y="10895"/>
                    <a:pt x="10501" y="11849"/>
                  </a:cubicBezTo>
                  <a:lnTo>
                    <a:pt x="10501" y="11849"/>
                  </a:lnTo>
                  <a:cubicBezTo>
                    <a:pt x="9884" y="13567"/>
                    <a:pt x="9120" y="15174"/>
                    <a:pt x="8294" y="16678"/>
                  </a:cubicBezTo>
                  <a:cubicBezTo>
                    <a:pt x="6900" y="19169"/>
                    <a:pt x="5322" y="21420"/>
                    <a:pt x="3663" y="23397"/>
                  </a:cubicBezTo>
                  <a:cubicBezTo>
                    <a:pt x="3139" y="24027"/>
                    <a:pt x="2540" y="24800"/>
                    <a:pt x="2356" y="25212"/>
                  </a:cubicBezTo>
                  <a:cubicBezTo>
                    <a:pt x="2306" y="25330"/>
                    <a:pt x="2307" y="25387"/>
                    <a:pt x="2352" y="25387"/>
                  </a:cubicBezTo>
                  <a:cubicBezTo>
                    <a:pt x="2441" y="25387"/>
                    <a:pt x="2703" y="25161"/>
                    <a:pt x="3077" y="24741"/>
                  </a:cubicBezTo>
                  <a:cubicBezTo>
                    <a:pt x="5081" y="22539"/>
                    <a:pt x="6952" y="20214"/>
                    <a:pt x="8585" y="17568"/>
                  </a:cubicBezTo>
                  <a:lnTo>
                    <a:pt x="8585" y="17568"/>
                  </a:lnTo>
                  <a:cubicBezTo>
                    <a:pt x="8477" y="17841"/>
                    <a:pt x="8367" y="18111"/>
                    <a:pt x="8248" y="18360"/>
                  </a:cubicBezTo>
                  <a:cubicBezTo>
                    <a:pt x="8379" y="18161"/>
                    <a:pt x="8505" y="17950"/>
                    <a:pt x="8629" y="17733"/>
                  </a:cubicBezTo>
                  <a:lnTo>
                    <a:pt x="8629" y="17733"/>
                  </a:lnTo>
                  <a:cubicBezTo>
                    <a:pt x="8695" y="17554"/>
                    <a:pt x="8748" y="17387"/>
                    <a:pt x="8788" y="17235"/>
                  </a:cubicBezTo>
                  <a:lnTo>
                    <a:pt x="8788" y="17235"/>
                  </a:lnTo>
                  <a:cubicBezTo>
                    <a:pt x="8721" y="17347"/>
                    <a:pt x="8653" y="17458"/>
                    <a:pt x="8585" y="17568"/>
                  </a:cubicBezTo>
                  <a:lnTo>
                    <a:pt x="8585" y="17568"/>
                  </a:lnTo>
                  <a:cubicBezTo>
                    <a:pt x="8677" y="17334"/>
                    <a:pt x="8767" y="17097"/>
                    <a:pt x="8860" y="16868"/>
                  </a:cubicBezTo>
                  <a:lnTo>
                    <a:pt x="8860" y="16868"/>
                  </a:lnTo>
                  <a:cubicBezTo>
                    <a:pt x="8848" y="16977"/>
                    <a:pt x="8824" y="17100"/>
                    <a:pt x="8788" y="17235"/>
                  </a:cubicBezTo>
                  <a:lnTo>
                    <a:pt x="8788" y="17235"/>
                  </a:lnTo>
                  <a:cubicBezTo>
                    <a:pt x="8933" y="16995"/>
                    <a:pt x="9075" y="16753"/>
                    <a:pt x="9216" y="16508"/>
                  </a:cubicBezTo>
                  <a:lnTo>
                    <a:pt x="9216" y="16508"/>
                  </a:lnTo>
                  <a:cubicBezTo>
                    <a:pt x="9131" y="16724"/>
                    <a:pt x="9042" y="16942"/>
                    <a:pt x="8949" y="17162"/>
                  </a:cubicBezTo>
                  <a:lnTo>
                    <a:pt x="8949" y="17162"/>
                  </a:lnTo>
                  <a:cubicBezTo>
                    <a:pt x="8843" y="17353"/>
                    <a:pt x="8737" y="17545"/>
                    <a:pt x="8629" y="17733"/>
                  </a:cubicBezTo>
                  <a:lnTo>
                    <a:pt x="8629" y="17733"/>
                  </a:lnTo>
                  <a:cubicBezTo>
                    <a:pt x="8265" y="18736"/>
                    <a:pt x="7533" y="20140"/>
                    <a:pt x="6758" y="21500"/>
                  </a:cubicBezTo>
                  <a:lnTo>
                    <a:pt x="6758" y="21500"/>
                  </a:lnTo>
                  <a:cubicBezTo>
                    <a:pt x="5438" y="23771"/>
                    <a:pt x="3831" y="25968"/>
                    <a:pt x="2221" y="27989"/>
                  </a:cubicBezTo>
                  <a:cubicBezTo>
                    <a:pt x="1806" y="28518"/>
                    <a:pt x="1401" y="29078"/>
                    <a:pt x="969" y="29584"/>
                  </a:cubicBezTo>
                  <a:cubicBezTo>
                    <a:pt x="385" y="30354"/>
                    <a:pt x="48" y="30928"/>
                    <a:pt x="16" y="31183"/>
                  </a:cubicBezTo>
                  <a:cubicBezTo>
                    <a:pt x="0" y="31293"/>
                    <a:pt x="36" y="31346"/>
                    <a:pt x="117" y="31346"/>
                  </a:cubicBezTo>
                  <a:cubicBezTo>
                    <a:pt x="253" y="31346"/>
                    <a:pt x="516" y="31195"/>
                    <a:pt x="874" y="30919"/>
                  </a:cubicBezTo>
                  <a:cubicBezTo>
                    <a:pt x="1446" y="30485"/>
                    <a:pt x="2255" y="29732"/>
                    <a:pt x="3133" y="28705"/>
                  </a:cubicBezTo>
                  <a:cubicBezTo>
                    <a:pt x="3820" y="27943"/>
                    <a:pt x="4474" y="27120"/>
                    <a:pt x="5132" y="26302"/>
                  </a:cubicBezTo>
                  <a:cubicBezTo>
                    <a:pt x="7616" y="23405"/>
                    <a:pt x="10563" y="19118"/>
                    <a:pt x="12329" y="14146"/>
                  </a:cubicBezTo>
                  <a:cubicBezTo>
                    <a:pt x="13219" y="11675"/>
                    <a:pt x="13719" y="8976"/>
                    <a:pt x="13782" y="6550"/>
                  </a:cubicBezTo>
                  <a:cubicBezTo>
                    <a:pt x="13787" y="5931"/>
                    <a:pt x="13776" y="5339"/>
                    <a:pt x="13754" y="4780"/>
                  </a:cubicBezTo>
                  <a:cubicBezTo>
                    <a:pt x="13718" y="4214"/>
                    <a:pt x="13626" y="3657"/>
                    <a:pt x="13550" y="3150"/>
                  </a:cubicBezTo>
                  <a:cubicBezTo>
                    <a:pt x="13418" y="2138"/>
                    <a:pt x="13122" y="1249"/>
                    <a:pt x="12867" y="554"/>
                  </a:cubicBezTo>
                  <a:cubicBezTo>
                    <a:pt x="12710" y="145"/>
                    <a:pt x="12596" y="0"/>
                    <a:pt x="1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4" name="Google Shape;26664;p78"/>
            <p:cNvSpPr/>
            <p:nvPr/>
          </p:nvSpPr>
          <p:spPr>
            <a:xfrm>
              <a:off x="4711275" y="2314625"/>
              <a:ext cx="12600" cy="106150"/>
            </a:xfrm>
            <a:custGeom>
              <a:avLst/>
              <a:gdLst/>
              <a:ahLst/>
              <a:cxnLst/>
              <a:rect l="l" t="t" r="r" b="b"/>
              <a:pathLst>
                <a:path w="504" h="4246" extrusionOk="0">
                  <a:moveTo>
                    <a:pt x="241" y="0"/>
                  </a:moveTo>
                  <a:cubicBezTo>
                    <a:pt x="231" y="571"/>
                    <a:pt x="235" y="1349"/>
                    <a:pt x="176" y="2102"/>
                  </a:cubicBezTo>
                  <a:cubicBezTo>
                    <a:pt x="1" y="3489"/>
                    <a:pt x="22" y="4245"/>
                    <a:pt x="135" y="4245"/>
                  </a:cubicBezTo>
                  <a:cubicBezTo>
                    <a:pt x="141" y="4245"/>
                    <a:pt x="146" y="4244"/>
                    <a:pt x="152" y="4240"/>
                  </a:cubicBezTo>
                  <a:cubicBezTo>
                    <a:pt x="286" y="3201"/>
                    <a:pt x="503" y="2215"/>
                    <a:pt x="357" y="653"/>
                  </a:cubicBezTo>
                  <a:cubicBezTo>
                    <a:pt x="291" y="285"/>
                    <a:pt x="257" y="97"/>
                    <a:pt x="241" y="0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5" name="Google Shape;26665;p78"/>
            <p:cNvSpPr/>
            <p:nvPr/>
          </p:nvSpPr>
          <p:spPr>
            <a:xfrm>
              <a:off x="4716075" y="2292275"/>
              <a:ext cx="1350" cy="22375"/>
            </a:xfrm>
            <a:custGeom>
              <a:avLst/>
              <a:gdLst/>
              <a:ahLst/>
              <a:cxnLst/>
              <a:rect l="l" t="t" r="r" b="b"/>
              <a:pathLst>
                <a:path w="54" h="895" extrusionOk="0">
                  <a:moveTo>
                    <a:pt x="0" y="1"/>
                  </a:moveTo>
                  <a:cubicBezTo>
                    <a:pt x="2" y="210"/>
                    <a:pt x="5" y="411"/>
                    <a:pt x="8" y="605"/>
                  </a:cubicBezTo>
                  <a:lnTo>
                    <a:pt x="28" y="777"/>
                  </a:lnTo>
                  <a:cubicBezTo>
                    <a:pt x="28" y="777"/>
                    <a:pt x="28" y="783"/>
                    <a:pt x="49" y="894"/>
                  </a:cubicBezTo>
                  <a:cubicBezTo>
                    <a:pt x="54" y="679"/>
                    <a:pt x="45" y="462"/>
                    <a:pt x="22" y="248"/>
                  </a:cubicBezTo>
                  <a:cubicBezTo>
                    <a:pt x="9" y="9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6" name="Google Shape;26666;p78"/>
            <p:cNvSpPr/>
            <p:nvPr/>
          </p:nvSpPr>
          <p:spPr>
            <a:xfrm>
              <a:off x="1320450" y="2084200"/>
              <a:ext cx="1043450" cy="549850"/>
            </a:xfrm>
            <a:custGeom>
              <a:avLst/>
              <a:gdLst/>
              <a:ahLst/>
              <a:cxnLst/>
              <a:rect l="l" t="t" r="r" b="b"/>
              <a:pathLst>
                <a:path w="41738" h="21994" extrusionOk="0">
                  <a:moveTo>
                    <a:pt x="41703" y="0"/>
                  </a:moveTo>
                  <a:cubicBezTo>
                    <a:pt x="41602" y="0"/>
                    <a:pt x="41282" y="88"/>
                    <a:pt x="40928" y="223"/>
                  </a:cubicBezTo>
                  <a:cubicBezTo>
                    <a:pt x="33917" y="2865"/>
                    <a:pt x="27033" y="5855"/>
                    <a:pt x="20317" y="9303"/>
                  </a:cubicBezTo>
                  <a:cubicBezTo>
                    <a:pt x="13605" y="12760"/>
                    <a:pt x="7041" y="16627"/>
                    <a:pt x="761" y="21284"/>
                  </a:cubicBezTo>
                  <a:cubicBezTo>
                    <a:pt x="341" y="21599"/>
                    <a:pt x="21" y="21894"/>
                    <a:pt x="0" y="21981"/>
                  </a:cubicBezTo>
                  <a:cubicBezTo>
                    <a:pt x="3" y="21990"/>
                    <a:pt x="11" y="21994"/>
                    <a:pt x="24" y="21994"/>
                  </a:cubicBezTo>
                  <a:cubicBezTo>
                    <a:pt x="108" y="21994"/>
                    <a:pt x="398" y="21822"/>
                    <a:pt x="740" y="21572"/>
                  </a:cubicBezTo>
                  <a:cubicBezTo>
                    <a:pt x="6999" y="16905"/>
                    <a:pt x="13566" y="13024"/>
                    <a:pt x="20279" y="9545"/>
                  </a:cubicBezTo>
                  <a:cubicBezTo>
                    <a:pt x="26998" y="6083"/>
                    <a:pt x="33886" y="3078"/>
                    <a:pt x="40882" y="429"/>
                  </a:cubicBezTo>
                  <a:cubicBezTo>
                    <a:pt x="41352" y="255"/>
                    <a:pt x="41733" y="71"/>
                    <a:pt x="41736" y="14"/>
                  </a:cubicBezTo>
                  <a:cubicBezTo>
                    <a:pt x="41737" y="5"/>
                    <a:pt x="41725" y="0"/>
                    <a:pt x="41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7" name="Google Shape;26667;p78"/>
            <p:cNvSpPr/>
            <p:nvPr/>
          </p:nvSpPr>
          <p:spPr>
            <a:xfrm>
              <a:off x="2912700" y="2837675"/>
              <a:ext cx="48425" cy="29225"/>
            </a:xfrm>
            <a:custGeom>
              <a:avLst/>
              <a:gdLst/>
              <a:ahLst/>
              <a:cxnLst/>
              <a:rect l="l" t="t" r="r" b="b"/>
              <a:pathLst>
                <a:path w="1937" h="1169" extrusionOk="0">
                  <a:moveTo>
                    <a:pt x="1160" y="1"/>
                  </a:moveTo>
                  <a:lnTo>
                    <a:pt x="1160" y="1"/>
                  </a:lnTo>
                  <a:cubicBezTo>
                    <a:pt x="1152" y="26"/>
                    <a:pt x="1148" y="49"/>
                    <a:pt x="1147" y="72"/>
                  </a:cubicBezTo>
                  <a:lnTo>
                    <a:pt x="1147" y="72"/>
                  </a:lnTo>
                  <a:cubicBezTo>
                    <a:pt x="1151" y="49"/>
                    <a:pt x="1156" y="25"/>
                    <a:pt x="1160" y="1"/>
                  </a:cubicBezTo>
                  <a:close/>
                  <a:moveTo>
                    <a:pt x="1147" y="72"/>
                  </a:moveTo>
                  <a:cubicBezTo>
                    <a:pt x="923" y="1168"/>
                    <a:pt x="1" y="475"/>
                    <a:pt x="1120" y="1019"/>
                  </a:cubicBezTo>
                  <a:cubicBezTo>
                    <a:pt x="1936" y="506"/>
                    <a:pt x="1129" y="438"/>
                    <a:pt x="1147" y="72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8" name="Google Shape;26668;p78"/>
            <p:cNvSpPr/>
            <p:nvPr/>
          </p:nvSpPr>
          <p:spPr>
            <a:xfrm>
              <a:off x="2867100" y="2889250"/>
              <a:ext cx="26300" cy="18075"/>
            </a:xfrm>
            <a:custGeom>
              <a:avLst/>
              <a:gdLst/>
              <a:ahLst/>
              <a:cxnLst/>
              <a:rect l="l" t="t" r="r" b="b"/>
              <a:pathLst>
                <a:path w="1052" h="723" extrusionOk="0">
                  <a:moveTo>
                    <a:pt x="765" y="0"/>
                  </a:moveTo>
                  <a:cubicBezTo>
                    <a:pt x="202" y="0"/>
                    <a:pt x="293" y="425"/>
                    <a:pt x="0" y="723"/>
                  </a:cubicBezTo>
                  <a:cubicBezTo>
                    <a:pt x="560" y="551"/>
                    <a:pt x="807" y="284"/>
                    <a:pt x="1051" y="28"/>
                  </a:cubicBezTo>
                  <a:cubicBezTo>
                    <a:pt x="940" y="9"/>
                    <a:pt x="846" y="0"/>
                    <a:pt x="765" y="0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9" name="Google Shape;26669;p78"/>
            <p:cNvSpPr/>
            <p:nvPr/>
          </p:nvSpPr>
          <p:spPr>
            <a:xfrm>
              <a:off x="2321825" y="2598450"/>
              <a:ext cx="949550" cy="414550"/>
            </a:xfrm>
            <a:custGeom>
              <a:avLst/>
              <a:gdLst/>
              <a:ahLst/>
              <a:cxnLst/>
              <a:rect l="l" t="t" r="r" b="b"/>
              <a:pathLst>
                <a:path w="37982" h="16582" extrusionOk="0">
                  <a:moveTo>
                    <a:pt x="32903" y="0"/>
                  </a:moveTo>
                  <a:cubicBezTo>
                    <a:pt x="32271" y="0"/>
                    <a:pt x="31581" y="33"/>
                    <a:pt x="30838" y="99"/>
                  </a:cubicBezTo>
                  <a:cubicBezTo>
                    <a:pt x="27033" y="437"/>
                    <a:pt x="22135" y="1625"/>
                    <a:pt x="17223" y="3400"/>
                  </a:cubicBezTo>
                  <a:cubicBezTo>
                    <a:pt x="12311" y="5175"/>
                    <a:pt x="7786" y="7393"/>
                    <a:pt x="4644" y="9566"/>
                  </a:cubicBezTo>
                  <a:cubicBezTo>
                    <a:pt x="1502" y="11738"/>
                    <a:pt x="0" y="13687"/>
                    <a:pt x="469" y="14984"/>
                  </a:cubicBezTo>
                  <a:cubicBezTo>
                    <a:pt x="847" y="16028"/>
                    <a:pt x="2475" y="16581"/>
                    <a:pt x="5078" y="16581"/>
                  </a:cubicBezTo>
                  <a:cubicBezTo>
                    <a:pt x="5711" y="16581"/>
                    <a:pt x="6400" y="16548"/>
                    <a:pt x="7144" y="16482"/>
                  </a:cubicBezTo>
                  <a:cubicBezTo>
                    <a:pt x="10949" y="16144"/>
                    <a:pt x="15846" y="14957"/>
                    <a:pt x="20758" y="13182"/>
                  </a:cubicBezTo>
                  <a:cubicBezTo>
                    <a:pt x="25671" y="11406"/>
                    <a:pt x="30195" y="9189"/>
                    <a:pt x="33337" y="7015"/>
                  </a:cubicBezTo>
                  <a:cubicBezTo>
                    <a:pt x="36479" y="4843"/>
                    <a:pt x="37981" y="2894"/>
                    <a:pt x="37512" y="1597"/>
                  </a:cubicBezTo>
                  <a:cubicBezTo>
                    <a:pt x="37135" y="553"/>
                    <a:pt x="35506" y="0"/>
                    <a:pt x="32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0" name="Google Shape;26670;p78"/>
            <p:cNvSpPr/>
            <p:nvPr/>
          </p:nvSpPr>
          <p:spPr>
            <a:xfrm flipH="1">
              <a:off x="1957598" y="29621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1" name="Google Shape;26671;p78"/>
            <p:cNvSpPr/>
            <p:nvPr/>
          </p:nvSpPr>
          <p:spPr>
            <a:xfrm flipH="1">
              <a:off x="1812143" y="31469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2" name="Google Shape;26672;p78"/>
            <p:cNvSpPr/>
            <p:nvPr/>
          </p:nvSpPr>
          <p:spPr>
            <a:xfrm flipH="1">
              <a:off x="3896898" y="24382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3" name="Google Shape;26673;p78"/>
            <p:cNvSpPr/>
            <p:nvPr/>
          </p:nvSpPr>
          <p:spPr>
            <a:xfrm flipH="1">
              <a:off x="2906880" y="22050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4" name="Google Shape;26674;p78"/>
            <p:cNvSpPr/>
            <p:nvPr/>
          </p:nvSpPr>
          <p:spPr>
            <a:xfrm flipH="1">
              <a:off x="2211505" y="30326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5" name="Google Shape;26675;p78"/>
            <p:cNvSpPr/>
            <p:nvPr/>
          </p:nvSpPr>
          <p:spPr>
            <a:xfrm flipH="1">
              <a:off x="1260380" y="333235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6" name="Google Shape;26676;p78"/>
            <p:cNvSpPr/>
            <p:nvPr/>
          </p:nvSpPr>
          <p:spPr>
            <a:xfrm flipH="1">
              <a:off x="2074280" y="25150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7" name="Google Shape;26677;p78"/>
            <p:cNvSpPr/>
            <p:nvPr/>
          </p:nvSpPr>
          <p:spPr>
            <a:xfrm flipH="1">
              <a:off x="4265280" y="23290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8" name="Google Shape;26678;p78"/>
            <p:cNvSpPr/>
            <p:nvPr/>
          </p:nvSpPr>
          <p:spPr>
            <a:xfrm flipH="1">
              <a:off x="3314171" y="2627776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9" name="Google Shape;26679;p78"/>
            <p:cNvSpPr/>
            <p:nvPr/>
          </p:nvSpPr>
          <p:spPr>
            <a:xfrm flipH="1">
              <a:off x="3595580" y="2273347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0" name="Google Shape;26680;p78"/>
            <p:cNvSpPr/>
            <p:nvPr/>
          </p:nvSpPr>
          <p:spPr>
            <a:xfrm flipH="1">
              <a:off x="3896830" y="20842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1" name="Google Shape;26681;p78"/>
            <p:cNvSpPr/>
            <p:nvPr/>
          </p:nvSpPr>
          <p:spPr>
            <a:xfrm flipH="1">
              <a:off x="1596718" y="28320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2" name="Google Shape;26682;p78"/>
          <p:cNvSpPr/>
          <p:nvPr/>
        </p:nvSpPr>
        <p:spPr>
          <a:xfrm>
            <a:off x="5324843" y="1646453"/>
            <a:ext cx="213900" cy="213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3" name="Google Shape;26683;p78"/>
          <p:cNvSpPr txBox="1"/>
          <p:nvPr/>
        </p:nvSpPr>
        <p:spPr>
          <a:xfrm>
            <a:off x="5666479" y="1598762"/>
            <a:ext cx="1642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News</a:t>
            </a:r>
            <a:endParaRPr sz="2000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6684" name="Google Shape;26684;p78"/>
          <p:cNvSpPr txBox="1"/>
          <p:nvPr/>
        </p:nvSpPr>
        <p:spPr>
          <a:xfrm>
            <a:off x="5666478" y="1965346"/>
            <a:ext cx="2848871" cy="108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Displays up-to-date information on Near-Earth </a:t>
            </a:r>
            <a:r>
              <a:rPr lang="en-IN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Asteroids, including potential close approaches</a:t>
            </a:r>
            <a:r>
              <a:rPr lang="en-US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000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85" name="Google Shape;26685;p78"/>
          <p:cNvCxnSpPr/>
          <p:nvPr/>
        </p:nvCxnSpPr>
        <p:spPr>
          <a:xfrm>
            <a:off x="5747549" y="1942403"/>
            <a:ext cx="147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698" name="Google Shape;26698;p78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6699" name="Google Shape;26699;p78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700" name="Google Shape;26700;p78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01" name="Google Shape;26701;p78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6702" name="Google Shape;26702;p78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703" name="Google Shape;26703;p78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04" name="Google Shape;26704;p78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5" name="Google Shape;26705;p78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06" name="Google Shape;26706;p78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6707" name="Google Shape;26707;p78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6708" name="Google Shape;26708;p78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9" name="Google Shape;26709;p78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0" name="Google Shape;26710;p78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1" name="Google Shape;26711;p78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2" name="Google Shape;26712;p78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713" name="Google Shape;26713;p78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14" name="Google Shape;26714;p78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uter Space and Galax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A2A"/>
      </a:accent1>
      <a:accent2>
        <a:srgbClr val="708EC0"/>
      </a:accent2>
      <a:accent3>
        <a:srgbClr val="D4DCFF"/>
      </a:accent3>
      <a:accent4>
        <a:srgbClr val="E7A662"/>
      </a:accent4>
      <a:accent5>
        <a:srgbClr val="FFD69C"/>
      </a:accent5>
      <a:accent6>
        <a:srgbClr val="F1C9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257</Words>
  <Application>Microsoft Office PowerPoint</Application>
  <PresentationFormat>On-screen Show (16:9)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Big Shoulders Text</vt:lpstr>
      <vt:lpstr>Roboto Light</vt:lpstr>
      <vt:lpstr>Roboto</vt:lpstr>
      <vt:lpstr>Arial</vt:lpstr>
      <vt:lpstr>Outer Space and Galaxies by Slidesgo</vt:lpstr>
      <vt:lpstr>Comic Quest</vt:lpstr>
      <vt:lpstr>Introdution</vt:lpstr>
      <vt:lpstr>Features</vt:lpstr>
      <vt:lpstr>Planet Information</vt:lpstr>
      <vt:lpstr>User Authentication</vt:lpstr>
      <vt:lpstr>Astronomy Picture</vt:lpstr>
      <vt:lpstr>Mars Rover Images</vt:lpstr>
      <vt:lpstr>Merchandise Section</vt:lpstr>
      <vt:lpstr>Near-Earth Asteroid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ROHIT YADAV</cp:lastModifiedBy>
  <cp:revision>4</cp:revision>
  <dcterms:modified xsi:type="dcterms:W3CDTF">2024-09-27T17:07:06Z</dcterms:modified>
</cp:coreProperties>
</file>